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7" r:id="rId2"/>
  </p:sldMasterIdLst>
  <p:notesMasterIdLst>
    <p:notesMasterId r:id="rId28"/>
  </p:notesMasterIdLst>
  <p:handoutMasterIdLst>
    <p:handoutMasterId r:id="rId29"/>
  </p:handoutMasterIdLst>
  <p:sldIdLst>
    <p:sldId id="1053" r:id="rId3"/>
    <p:sldId id="1054" r:id="rId4"/>
    <p:sldId id="1056" r:id="rId5"/>
    <p:sldId id="1096" r:id="rId6"/>
    <p:sldId id="1097" r:id="rId7"/>
    <p:sldId id="1098" r:id="rId8"/>
    <p:sldId id="1105" r:id="rId9"/>
    <p:sldId id="1099" r:id="rId10"/>
    <p:sldId id="1066" r:id="rId11"/>
    <p:sldId id="1107" r:id="rId12"/>
    <p:sldId id="1111" r:id="rId13"/>
    <p:sldId id="1115" r:id="rId14"/>
    <p:sldId id="1104" r:id="rId15"/>
    <p:sldId id="1076" r:id="rId16"/>
    <p:sldId id="1106" r:id="rId17"/>
    <p:sldId id="1109" r:id="rId18"/>
    <p:sldId id="1110" r:id="rId19"/>
    <p:sldId id="1112" r:id="rId20"/>
    <p:sldId id="1086" r:id="rId21"/>
    <p:sldId id="1113" r:id="rId22"/>
    <p:sldId id="1116" r:id="rId23"/>
    <p:sldId id="1117" r:id="rId24"/>
    <p:sldId id="1119" r:id="rId25"/>
    <p:sldId id="1095" r:id="rId26"/>
    <p:sldId id="1120" r:id="rId27"/>
  </p:sldIdLst>
  <p:sldSz cx="9144000" cy="5143500" type="screen16x9"/>
  <p:notesSz cx="6858000" cy="9144000"/>
  <p:defaultText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6" pos="528" userDrawn="1">
          <p15:clr>
            <a:srgbClr val="A4A3A4"/>
          </p15:clr>
        </p15:guide>
        <p15:guide id="7" pos="7152" userDrawn="1">
          <p15:clr>
            <a:srgbClr val="A4A3A4"/>
          </p15:clr>
        </p15:guide>
        <p15:guide id="8" orient="horz" pos="1620">
          <p15:clr>
            <a:srgbClr val="A4A3A4"/>
          </p15:clr>
        </p15:guide>
        <p15:guide id="9" pos="2880">
          <p15:clr>
            <a:srgbClr val="A4A3A4"/>
          </p15:clr>
        </p15:guide>
        <p15:guide id="10" pos="396">
          <p15:clr>
            <a:srgbClr val="A4A3A4"/>
          </p15:clr>
        </p15:guide>
        <p15:guide id="11" pos="5364">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9D22"/>
    <a:srgbClr val="CC8111"/>
    <a:srgbClr val="FAFAFA"/>
    <a:srgbClr val="FFFFFF"/>
    <a:srgbClr val="CBCBCB"/>
    <a:srgbClr val="F0B500"/>
    <a:srgbClr val="A6A6A6"/>
    <a:srgbClr val="FFC000"/>
    <a:srgbClr val="F2F2F2"/>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09" autoAdjust="0"/>
    <p:restoredTop sz="94434" autoAdjust="0"/>
  </p:normalViewPr>
  <p:slideViewPr>
    <p:cSldViewPr snapToGrid="0">
      <p:cViewPr varScale="1">
        <p:scale>
          <a:sx n="82" d="100"/>
          <a:sy n="82" d="100"/>
        </p:scale>
        <p:origin x="-78" y="-1446"/>
      </p:cViewPr>
      <p:guideLst>
        <p:guide orient="horz" pos="2160"/>
        <p:guide orient="horz" pos="1620"/>
        <p:guide pos="3840"/>
        <p:guide pos="528"/>
        <p:guide pos="7152"/>
        <p:guide pos="2880"/>
        <p:guide pos="396"/>
        <p:guide pos="5364"/>
      </p:guideLst>
    </p:cSldViewPr>
  </p:slideViewPr>
  <p:notesTextViewPr>
    <p:cViewPr>
      <p:scale>
        <a:sx n="1" d="1"/>
        <a:sy n="1" d="1"/>
      </p:scale>
      <p:origin x="0" y="0"/>
    </p:cViewPr>
  </p:notesTextViewPr>
  <p:sorterViewPr>
    <p:cViewPr>
      <p:scale>
        <a:sx n="140" d="100"/>
        <a:sy n="140" d="100"/>
      </p:scale>
      <p:origin x="0" y="0"/>
    </p:cViewPr>
  </p:sorterViewPr>
  <p:notesViewPr>
    <p:cSldViewPr snapToGrid="0" showGuides="1">
      <p:cViewPr varScale="1">
        <p:scale>
          <a:sx n="57" d="100"/>
          <a:sy n="57" d="100"/>
        </p:scale>
        <p:origin x="2808" y="42"/>
      </p:cViewPr>
      <p:guideLst/>
    </p:cSldViewPr>
  </p:notesViewPr>
  <p:gridSpacing cx="457200" cy="457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___1.xlsx"/><Relationship Id="rId1" Type="http://schemas.openxmlformats.org/officeDocument/2006/relationships/themeOverride" Target="../theme/themeOverride1.xml"/><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___2.xlsx"/><Relationship Id="rId1" Type="http://schemas.openxmlformats.org/officeDocument/2006/relationships/themeOverride" Target="../theme/themeOverride2.xml"/><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openxmlformats.org/officeDocument/2006/relationships/package" Target="../embeddings/Microsoft_Excel____3.xlsx"/><Relationship Id="rId1" Type="http://schemas.openxmlformats.org/officeDocument/2006/relationships/themeOverride" Target="../theme/themeOverride3.xml"/><Relationship Id="rId4" Type="http://schemas.microsoft.com/office/2011/relationships/chartStyle" Target="style3.xml"/></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openxmlformats.org/officeDocument/2006/relationships/package" Target="../embeddings/Microsoft_Excel____4.xlsx"/><Relationship Id="rId1" Type="http://schemas.openxmlformats.org/officeDocument/2006/relationships/themeOverride" Target="../theme/themeOverride4.xml"/><Relationship Id="rId4"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2CAA83"/>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92D05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90</c:v>
                </c:pt>
                <c:pt idx="1">
                  <c:v>10</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94232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15</c:v>
                </c:pt>
                <c:pt idx="1">
                  <c:v>85</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Sales</c:v>
                </c:pt>
              </c:strCache>
            </c:strRef>
          </c:tx>
          <c:dPt>
            <c:idx val="0"/>
            <c:bubble3D val="0"/>
            <c:spPr>
              <a:solidFill>
                <a:srgbClr val="FF9700"/>
              </a:solidFill>
              <a:ln w="19050">
                <a:noFill/>
              </a:ln>
              <a:effectLst/>
            </c:spPr>
          </c:dPt>
          <c:dPt>
            <c:idx val="1"/>
            <c:bubble3D val="0"/>
            <c:spPr>
              <a:solidFill>
                <a:schemeClr val="tx2">
                  <a:alpha val="1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69</c:v>
                </c:pt>
                <c:pt idx="1">
                  <c:v>31</c:v>
                </c:pt>
              </c:numCache>
            </c:numRef>
          </c:val>
        </c:ser>
        <c:dLbls>
          <c:showLegendKey val="0"/>
          <c:showVal val="0"/>
          <c:showCatName val="0"/>
          <c:showSerName val="0"/>
          <c:showPercent val="0"/>
          <c:showBubbleSize val="0"/>
          <c:showLeaderLines val="1"/>
        </c:dLbls>
        <c:firstSliceAng val="0"/>
        <c:holeSize val="84"/>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AD9C7D-E2D9-4B50-8DCB-52E9B4B7D79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C97714D5-A68E-44E3-8A25-57B48774BF95}">
      <dgm:prSet phldrT="[Text]" custT="1"/>
      <dgm:spPr>
        <a:xfrm>
          <a:off x="184239" y="1976214"/>
          <a:ext cx="1671644" cy="1465294"/>
        </a:xfr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0518F669-F270-4BD5-B09A-D0FD70853A42}" type="parTrans" cxnId="{AA983E06-99E5-495B-AEA1-B84CBFA2C65D}">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EE703245-5788-4ACD-8550-968C852137AC}" type="sibTrans" cxnId="{AA983E06-99E5-495B-AEA1-B84CBFA2C65D}">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76A12F02-918F-4FAF-B188-0BB773489E70}">
      <dgm:prSet phldrT="[Text]" custT="1"/>
      <dgm:spPr>
        <a:xfrm>
          <a:off x="2230659" y="1469826"/>
          <a:ext cx="1671644" cy="1465294"/>
        </a:xfr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C0E0354B-B3DC-4D7D-98A6-75B95B84ED5E}" type="parTrans" cxnId="{BEC7D4DA-AE2D-47BC-A084-E2245E3484CA}">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ECDC1529-5A66-4BFC-90A0-A5875CA91DBD}" type="sibTrans" cxnId="{BEC7D4DA-AE2D-47BC-A084-E2245E3484CA}">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0BF527E-54FC-4C45-8407-5591B3E0801A}">
      <dgm:prSet phldrT="[Text]" custT="1"/>
      <dgm:spPr>
        <a:xfrm>
          <a:off x="6323499" y="457048"/>
          <a:ext cx="1671644" cy="1465294"/>
        </a:xfr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E7D0F4CF-CB05-4522-860B-0B3B68F03B47}" type="parTrans" cxnId="{2CEC164F-37EB-40B5-BD0F-21FE38E159D3}">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26564982-B83C-49E8-B946-96151D9BD082}" type="sibTrans" cxnId="{2CEC164F-37EB-40B5-BD0F-21FE38E159D3}">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4E44F84-D21D-4D7C-B56A-3F92175E1DE7}">
      <dgm:prSet phldrT="[Text]" custT="1"/>
      <dgm:spPr>
        <a:xfrm>
          <a:off x="4277079" y="963437"/>
          <a:ext cx="1671644" cy="1465294"/>
        </a:xfrm>
        <a:noFill/>
        <a:ln>
          <a:noFill/>
        </a:ln>
        <a:effectLst/>
      </dgm:spPr>
      <dgm:t>
        <a:bodyPr/>
        <a:lstStyle/>
        <a:p>
          <a:endParaRPr lang="en-US" sz="1800">
            <a:solidFill>
              <a:sysClr val="window" lastClr="FFFFFF">
                <a:lumMod val="65000"/>
              </a:sysClr>
            </a:solidFill>
            <a:latin typeface="Open Sans Light" pitchFamily="34" charset="0"/>
            <a:ea typeface="+mn-ea"/>
            <a:cs typeface="+mn-cs"/>
          </a:endParaRPr>
        </a:p>
      </dgm:t>
    </dgm:pt>
    <dgm:pt modelId="{853EE680-C31F-4A4E-8FD1-8750C907847D}" type="sibTrans" cxnId="{DD154B5B-4EAA-4868-9257-0D6BE8F72EC8}">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76863A66-90D3-4E67-8E51-CA895427BFAF}" type="parTrans" cxnId="{DD154B5B-4EAA-4868-9257-0D6BE8F72EC8}">
      <dgm:prSet/>
      <dgm:spPr/>
      <dgm:t>
        <a:bodyPr/>
        <a:lstStyle/>
        <a:p>
          <a:endParaRPr lang="en-US" sz="1600">
            <a:solidFill>
              <a:schemeClr val="bg1">
                <a:lumMod val="65000"/>
              </a:schemeClr>
            </a:solidFill>
            <a:latin typeface="Open Sans Light" pitchFamily="34" charset="0"/>
            <a:ea typeface="Open Sans Light" pitchFamily="34" charset="0"/>
            <a:cs typeface="Open Sans Light" pitchFamily="34" charset="0"/>
          </a:endParaRPr>
        </a:p>
      </dgm:t>
    </dgm:pt>
    <dgm:pt modelId="{B9A551AF-CD0D-42C9-8758-D83D3BEE0C6B}" type="pres">
      <dgm:prSet presAssocID="{20AD9C7D-E2D9-4B50-8DCB-52E9B4B7D79E}" presName="rootnode" presStyleCnt="0">
        <dgm:presLayoutVars>
          <dgm:chMax/>
          <dgm:chPref/>
          <dgm:dir/>
          <dgm:animLvl val="lvl"/>
        </dgm:presLayoutVars>
      </dgm:prSet>
      <dgm:spPr/>
      <dgm:t>
        <a:bodyPr/>
        <a:lstStyle/>
        <a:p>
          <a:endParaRPr lang="en-US"/>
        </a:p>
      </dgm:t>
    </dgm:pt>
    <dgm:pt modelId="{622D7673-1207-49B5-9ED5-CB6F48848FB9}" type="pres">
      <dgm:prSet presAssocID="{C97714D5-A68E-44E3-8A25-57B48774BF95}" presName="composite" presStyleCnt="0"/>
      <dgm:spPr/>
    </dgm:pt>
    <dgm:pt modelId="{E27CBA91-217C-420C-ADD0-E48D4FCEC722}" type="pres">
      <dgm:prSet presAssocID="{C97714D5-A68E-44E3-8A25-57B48774BF95}" presName="LShape" presStyleLbl="alignNode1" presStyleIdx="0" presStyleCnt="7"/>
      <dgm:spPr>
        <a:xfrm rot="5400000">
          <a:off x="369987" y="1422981"/>
          <a:ext cx="1112762" cy="1851611"/>
        </a:xfrm>
        <a:prstGeom prst="corner">
          <a:avLst>
            <a:gd name="adj1" fmla="val 16120"/>
            <a:gd name="adj2" fmla="val 16110"/>
          </a:avLst>
        </a:prstGeom>
        <a:solidFill>
          <a:srgbClr val="2CAA83"/>
        </a:solidFill>
        <a:ln w="12700" cap="flat" cmpd="sng" algn="ctr">
          <a:noFill/>
          <a:prstDash val="solid"/>
          <a:miter lim="800000"/>
        </a:ln>
        <a:effectLst/>
      </dgm:spPr>
      <dgm:t>
        <a:bodyPr/>
        <a:lstStyle/>
        <a:p>
          <a:endParaRPr lang="en-US"/>
        </a:p>
      </dgm:t>
    </dgm:pt>
    <dgm:pt modelId="{55EA64CD-B204-4833-90AF-47780AC51543}" type="pres">
      <dgm:prSet presAssocID="{C97714D5-A68E-44E3-8A25-57B48774BF95}" presName="ParentText" presStyleLbl="revTx" presStyleIdx="0" presStyleCnt="4">
        <dgm:presLayoutVars>
          <dgm:chMax val="0"/>
          <dgm:chPref val="0"/>
          <dgm:bulletEnabled val="1"/>
        </dgm:presLayoutVars>
      </dgm:prSet>
      <dgm:spPr>
        <a:prstGeom prst="rect">
          <a:avLst/>
        </a:prstGeom>
      </dgm:spPr>
      <dgm:t>
        <a:bodyPr/>
        <a:lstStyle/>
        <a:p>
          <a:endParaRPr lang="en-US"/>
        </a:p>
      </dgm:t>
    </dgm:pt>
    <dgm:pt modelId="{9D160D6E-7741-487F-B53D-DBABB54DE73E}" type="pres">
      <dgm:prSet presAssocID="{C97714D5-A68E-44E3-8A25-57B48774BF95}" presName="Triangle" presStyleLbl="alignNode1" presStyleIdx="1" presStyleCnt="7"/>
      <dgm:spPr>
        <a:xfrm>
          <a:off x="1540479" y="1286664"/>
          <a:ext cx="315404" cy="315404"/>
        </a:xfrm>
        <a:prstGeom prst="triangle">
          <a:avLst>
            <a:gd name="adj" fmla="val 100000"/>
          </a:avLst>
        </a:prstGeom>
        <a:solidFill>
          <a:srgbClr val="92D050"/>
        </a:solidFill>
        <a:ln w="12700" cap="flat" cmpd="sng" algn="ctr">
          <a:noFill/>
          <a:prstDash val="solid"/>
          <a:miter lim="800000"/>
        </a:ln>
        <a:effectLst/>
      </dgm:spPr>
      <dgm:t>
        <a:bodyPr/>
        <a:lstStyle/>
        <a:p>
          <a:endParaRPr lang="en-US"/>
        </a:p>
      </dgm:t>
    </dgm:pt>
    <dgm:pt modelId="{C62723A3-E96D-4E36-BE76-75AF7AE6ED5A}" type="pres">
      <dgm:prSet presAssocID="{EE703245-5788-4ACD-8550-968C852137AC}" presName="sibTrans" presStyleCnt="0"/>
      <dgm:spPr/>
    </dgm:pt>
    <dgm:pt modelId="{96BE693F-0B4A-4FB1-9510-878A25D08741}" type="pres">
      <dgm:prSet presAssocID="{EE703245-5788-4ACD-8550-968C852137AC}" presName="space" presStyleCnt="0"/>
      <dgm:spPr/>
    </dgm:pt>
    <dgm:pt modelId="{5FA4BD78-C786-4514-A7EA-C3EA4FC98B31}" type="pres">
      <dgm:prSet presAssocID="{76A12F02-918F-4FAF-B188-0BB773489E70}" presName="composite" presStyleCnt="0"/>
      <dgm:spPr/>
    </dgm:pt>
    <dgm:pt modelId="{10237AE1-9625-4608-BCAB-31E17BAA70C3}" type="pres">
      <dgm:prSet presAssocID="{76A12F02-918F-4FAF-B188-0BB773489E70}" presName="LShape" presStyleLbl="alignNode1" presStyleIdx="2" presStyleCnt="7"/>
      <dgm:spPr>
        <a:xfrm rot="5400000">
          <a:off x="2416407" y="916593"/>
          <a:ext cx="1112762" cy="1851611"/>
        </a:xfrm>
        <a:prstGeom prst="corner">
          <a:avLst>
            <a:gd name="adj1" fmla="val 16120"/>
            <a:gd name="adj2" fmla="val 16110"/>
          </a:avLst>
        </a:prstGeom>
        <a:solidFill>
          <a:srgbClr val="92D050"/>
        </a:solidFill>
        <a:ln w="12700" cap="flat" cmpd="sng" algn="ctr">
          <a:noFill/>
          <a:prstDash val="solid"/>
          <a:miter lim="800000"/>
        </a:ln>
        <a:effectLst/>
      </dgm:spPr>
      <dgm:t>
        <a:bodyPr/>
        <a:lstStyle/>
        <a:p>
          <a:endParaRPr lang="en-US"/>
        </a:p>
      </dgm:t>
    </dgm:pt>
    <dgm:pt modelId="{FE9A08B7-331E-479A-851C-7A4EAB2E9A71}" type="pres">
      <dgm:prSet presAssocID="{76A12F02-918F-4FAF-B188-0BB773489E70}" presName="ParentText" presStyleLbl="revTx" presStyleIdx="1" presStyleCnt="4">
        <dgm:presLayoutVars>
          <dgm:chMax val="0"/>
          <dgm:chPref val="0"/>
          <dgm:bulletEnabled val="1"/>
        </dgm:presLayoutVars>
      </dgm:prSet>
      <dgm:spPr>
        <a:prstGeom prst="rect">
          <a:avLst/>
        </a:prstGeom>
      </dgm:spPr>
      <dgm:t>
        <a:bodyPr/>
        <a:lstStyle/>
        <a:p>
          <a:endParaRPr lang="en-US"/>
        </a:p>
      </dgm:t>
    </dgm:pt>
    <dgm:pt modelId="{EBF2B7A4-A194-40B3-B786-D43DC8F6B27C}" type="pres">
      <dgm:prSet presAssocID="{76A12F02-918F-4FAF-B188-0BB773489E70}" presName="Triangle" presStyleLbl="alignNode1" presStyleIdx="3" presStyleCnt="7"/>
      <dgm:spPr>
        <a:xfrm>
          <a:off x="3586899" y="780275"/>
          <a:ext cx="315404" cy="315404"/>
        </a:xfrm>
        <a:prstGeom prst="triangle">
          <a:avLst>
            <a:gd name="adj" fmla="val 100000"/>
          </a:avLst>
        </a:prstGeom>
        <a:solidFill>
          <a:srgbClr val="FF9700"/>
        </a:solidFill>
        <a:ln w="12700" cap="flat" cmpd="sng" algn="ctr">
          <a:noFill/>
          <a:prstDash val="solid"/>
          <a:miter lim="800000"/>
        </a:ln>
        <a:effectLst/>
      </dgm:spPr>
      <dgm:t>
        <a:bodyPr/>
        <a:lstStyle/>
        <a:p>
          <a:endParaRPr lang="en-US"/>
        </a:p>
      </dgm:t>
    </dgm:pt>
    <dgm:pt modelId="{00E4B9FE-B33F-4774-8E3F-5464E942056B}" type="pres">
      <dgm:prSet presAssocID="{ECDC1529-5A66-4BFC-90A0-A5875CA91DBD}" presName="sibTrans" presStyleCnt="0"/>
      <dgm:spPr/>
    </dgm:pt>
    <dgm:pt modelId="{20DEEAA8-ABFD-4C96-B7B4-F1A20EA927D2}" type="pres">
      <dgm:prSet presAssocID="{ECDC1529-5A66-4BFC-90A0-A5875CA91DBD}" presName="space" presStyleCnt="0"/>
      <dgm:spPr/>
    </dgm:pt>
    <dgm:pt modelId="{9CF81CE8-CA23-4E05-B9A8-140CC9F094A3}" type="pres">
      <dgm:prSet presAssocID="{B4E44F84-D21D-4D7C-B56A-3F92175E1DE7}" presName="composite" presStyleCnt="0"/>
      <dgm:spPr/>
    </dgm:pt>
    <dgm:pt modelId="{5A48B049-B1A7-4948-88F9-8B90E63794A5}" type="pres">
      <dgm:prSet presAssocID="{B4E44F84-D21D-4D7C-B56A-3F92175E1DE7}" presName="LShape" presStyleLbl="alignNode1" presStyleIdx="4" presStyleCnt="7"/>
      <dgm:spPr>
        <a:xfrm rot="5400000">
          <a:off x="4462827" y="410204"/>
          <a:ext cx="1112762" cy="1851611"/>
        </a:xfrm>
        <a:prstGeom prst="corner">
          <a:avLst>
            <a:gd name="adj1" fmla="val 16120"/>
            <a:gd name="adj2" fmla="val 16110"/>
          </a:avLst>
        </a:prstGeom>
        <a:solidFill>
          <a:srgbClr val="FF9700"/>
        </a:solidFill>
        <a:ln w="12700" cap="flat" cmpd="sng" algn="ctr">
          <a:noFill/>
          <a:prstDash val="solid"/>
          <a:miter lim="800000"/>
        </a:ln>
        <a:effectLst/>
      </dgm:spPr>
      <dgm:t>
        <a:bodyPr/>
        <a:lstStyle/>
        <a:p>
          <a:endParaRPr lang="en-US"/>
        </a:p>
      </dgm:t>
    </dgm:pt>
    <dgm:pt modelId="{49E1BEE2-56D5-4134-A821-A7F04989BB5E}" type="pres">
      <dgm:prSet presAssocID="{B4E44F84-D21D-4D7C-B56A-3F92175E1DE7}" presName="ParentText" presStyleLbl="revTx" presStyleIdx="2" presStyleCnt="4">
        <dgm:presLayoutVars>
          <dgm:chMax val="0"/>
          <dgm:chPref val="0"/>
          <dgm:bulletEnabled val="1"/>
        </dgm:presLayoutVars>
      </dgm:prSet>
      <dgm:spPr>
        <a:prstGeom prst="rect">
          <a:avLst/>
        </a:prstGeom>
      </dgm:spPr>
      <dgm:t>
        <a:bodyPr/>
        <a:lstStyle/>
        <a:p>
          <a:endParaRPr lang="en-US"/>
        </a:p>
      </dgm:t>
    </dgm:pt>
    <dgm:pt modelId="{8FA5B22D-674A-4FD3-818B-46A4B7195F67}" type="pres">
      <dgm:prSet presAssocID="{B4E44F84-D21D-4D7C-B56A-3F92175E1DE7}" presName="Triangle" presStyleLbl="alignNode1" presStyleIdx="5" presStyleCnt="7"/>
      <dgm:spPr>
        <a:xfrm>
          <a:off x="5633319" y="273886"/>
          <a:ext cx="315404" cy="315404"/>
        </a:xfrm>
        <a:prstGeom prst="triangle">
          <a:avLst>
            <a:gd name="adj" fmla="val 100000"/>
          </a:avLst>
        </a:prstGeom>
        <a:solidFill>
          <a:srgbClr val="942320"/>
        </a:solidFill>
        <a:ln w="12700" cap="flat" cmpd="sng" algn="ctr">
          <a:noFill/>
          <a:prstDash val="solid"/>
          <a:miter lim="800000"/>
        </a:ln>
        <a:effectLst/>
      </dgm:spPr>
      <dgm:t>
        <a:bodyPr/>
        <a:lstStyle/>
        <a:p>
          <a:endParaRPr lang="en-US"/>
        </a:p>
      </dgm:t>
    </dgm:pt>
    <dgm:pt modelId="{F2F6F5B4-AA12-4F3E-8E16-336749352A9D}" type="pres">
      <dgm:prSet presAssocID="{853EE680-C31F-4A4E-8FD1-8750C907847D}" presName="sibTrans" presStyleCnt="0"/>
      <dgm:spPr/>
    </dgm:pt>
    <dgm:pt modelId="{42EBC1E1-7E5B-4E11-A086-3BC408A0F0C7}" type="pres">
      <dgm:prSet presAssocID="{853EE680-C31F-4A4E-8FD1-8750C907847D}" presName="space" presStyleCnt="0"/>
      <dgm:spPr/>
    </dgm:pt>
    <dgm:pt modelId="{A210522D-EBFB-45D6-B16C-27B9DCC4427D}" type="pres">
      <dgm:prSet presAssocID="{B0BF527E-54FC-4C45-8407-5591B3E0801A}" presName="composite" presStyleCnt="0"/>
      <dgm:spPr/>
    </dgm:pt>
    <dgm:pt modelId="{E13AC403-C655-4E33-BB07-0A325C9A4F70}" type="pres">
      <dgm:prSet presAssocID="{B0BF527E-54FC-4C45-8407-5591B3E0801A}" presName="LShape" presStyleLbl="alignNode1" presStyleIdx="6" presStyleCnt="7" custLinFactNeighborX="-540"/>
      <dgm:spPr>
        <a:xfrm rot="5400000">
          <a:off x="6499248" y="-96183"/>
          <a:ext cx="1112762" cy="1851611"/>
        </a:xfrm>
        <a:prstGeom prst="corner">
          <a:avLst>
            <a:gd name="adj1" fmla="val 16120"/>
            <a:gd name="adj2" fmla="val 16110"/>
          </a:avLst>
        </a:prstGeom>
        <a:solidFill>
          <a:srgbClr val="942320"/>
        </a:solidFill>
        <a:ln w="12700" cap="flat" cmpd="sng" algn="ctr">
          <a:noFill/>
          <a:prstDash val="solid"/>
          <a:miter lim="800000"/>
        </a:ln>
        <a:effectLst/>
      </dgm:spPr>
      <dgm:t>
        <a:bodyPr/>
        <a:lstStyle/>
        <a:p>
          <a:endParaRPr lang="en-US"/>
        </a:p>
      </dgm:t>
    </dgm:pt>
    <dgm:pt modelId="{87E50616-E495-408C-910D-11FF4C9C98D8}" type="pres">
      <dgm:prSet presAssocID="{B0BF527E-54FC-4C45-8407-5591B3E0801A}" presName="ParentText" presStyleLbl="revTx" presStyleIdx="3" presStyleCnt="4">
        <dgm:presLayoutVars>
          <dgm:chMax val="0"/>
          <dgm:chPref val="0"/>
          <dgm:bulletEnabled val="1"/>
        </dgm:presLayoutVars>
      </dgm:prSet>
      <dgm:spPr>
        <a:prstGeom prst="rect">
          <a:avLst/>
        </a:prstGeom>
      </dgm:spPr>
      <dgm:t>
        <a:bodyPr/>
        <a:lstStyle/>
        <a:p>
          <a:endParaRPr lang="en-US"/>
        </a:p>
      </dgm:t>
    </dgm:pt>
  </dgm:ptLst>
  <dgm:cxnLst>
    <dgm:cxn modelId="{C253D4B7-5C87-4F4B-8C74-5F9552080811}" type="presOf" srcId="{20AD9C7D-E2D9-4B50-8DCB-52E9B4B7D79E}" destId="{B9A551AF-CD0D-42C9-8758-D83D3BEE0C6B}" srcOrd="0" destOrd="0" presId="urn:microsoft.com/office/officeart/2009/3/layout/StepUpProcess"/>
    <dgm:cxn modelId="{01DC393E-9332-4975-82B6-C71B4059DD6D}" type="presOf" srcId="{B0BF527E-54FC-4C45-8407-5591B3E0801A}" destId="{87E50616-E495-408C-910D-11FF4C9C98D8}" srcOrd="0" destOrd="0" presId="urn:microsoft.com/office/officeart/2009/3/layout/StepUpProcess"/>
    <dgm:cxn modelId="{16E60205-73C9-4E97-8E2C-0B683B5F516A}" type="presOf" srcId="{B4E44F84-D21D-4D7C-B56A-3F92175E1DE7}" destId="{49E1BEE2-56D5-4134-A821-A7F04989BB5E}" srcOrd="0" destOrd="0" presId="urn:microsoft.com/office/officeart/2009/3/layout/StepUpProcess"/>
    <dgm:cxn modelId="{BEC7D4DA-AE2D-47BC-A084-E2245E3484CA}" srcId="{20AD9C7D-E2D9-4B50-8DCB-52E9B4B7D79E}" destId="{76A12F02-918F-4FAF-B188-0BB773489E70}" srcOrd="1" destOrd="0" parTransId="{C0E0354B-B3DC-4D7D-98A6-75B95B84ED5E}" sibTransId="{ECDC1529-5A66-4BFC-90A0-A5875CA91DBD}"/>
    <dgm:cxn modelId="{5B872061-04F4-4BFE-B624-6DD20FC1F647}" type="presOf" srcId="{76A12F02-918F-4FAF-B188-0BB773489E70}" destId="{FE9A08B7-331E-479A-851C-7A4EAB2E9A71}" srcOrd="0" destOrd="0" presId="urn:microsoft.com/office/officeart/2009/3/layout/StepUpProcess"/>
    <dgm:cxn modelId="{DD154B5B-4EAA-4868-9257-0D6BE8F72EC8}" srcId="{20AD9C7D-E2D9-4B50-8DCB-52E9B4B7D79E}" destId="{B4E44F84-D21D-4D7C-B56A-3F92175E1DE7}" srcOrd="2" destOrd="0" parTransId="{76863A66-90D3-4E67-8E51-CA895427BFAF}" sibTransId="{853EE680-C31F-4A4E-8FD1-8750C907847D}"/>
    <dgm:cxn modelId="{2CEC164F-37EB-40B5-BD0F-21FE38E159D3}" srcId="{20AD9C7D-E2D9-4B50-8DCB-52E9B4B7D79E}" destId="{B0BF527E-54FC-4C45-8407-5591B3E0801A}" srcOrd="3" destOrd="0" parTransId="{E7D0F4CF-CB05-4522-860B-0B3B68F03B47}" sibTransId="{26564982-B83C-49E8-B946-96151D9BD082}"/>
    <dgm:cxn modelId="{2BDE4055-283A-436F-9577-24526E4C0900}" type="presOf" srcId="{C97714D5-A68E-44E3-8A25-57B48774BF95}" destId="{55EA64CD-B204-4833-90AF-47780AC51543}" srcOrd="0" destOrd="0" presId="urn:microsoft.com/office/officeart/2009/3/layout/StepUpProcess"/>
    <dgm:cxn modelId="{AA983E06-99E5-495B-AEA1-B84CBFA2C65D}" srcId="{20AD9C7D-E2D9-4B50-8DCB-52E9B4B7D79E}" destId="{C97714D5-A68E-44E3-8A25-57B48774BF95}" srcOrd="0" destOrd="0" parTransId="{0518F669-F270-4BD5-B09A-D0FD70853A42}" sibTransId="{EE703245-5788-4ACD-8550-968C852137AC}"/>
    <dgm:cxn modelId="{44824808-60C0-486E-B29A-C0443A393767}" type="presParOf" srcId="{B9A551AF-CD0D-42C9-8758-D83D3BEE0C6B}" destId="{622D7673-1207-49B5-9ED5-CB6F48848FB9}" srcOrd="0" destOrd="0" presId="urn:microsoft.com/office/officeart/2009/3/layout/StepUpProcess"/>
    <dgm:cxn modelId="{C855BEAC-9025-4730-9B09-6840EEFA2AE2}" type="presParOf" srcId="{622D7673-1207-49B5-9ED5-CB6F48848FB9}" destId="{E27CBA91-217C-420C-ADD0-E48D4FCEC722}" srcOrd="0" destOrd="0" presId="urn:microsoft.com/office/officeart/2009/3/layout/StepUpProcess"/>
    <dgm:cxn modelId="{1CAF381A-AA5C-41E1-B76A-67B7458BCE22}" type="presParOf" srcId="{622D7673-1207-49B5-9ED5-CB6F48848FB9}" destId="{55EA64CD-B204-4833-90AF-47780AC51543}" srcOrd="1" destOrd="0" presId="urn:microsoft.com/office/officeart/2009/3/layout/StepUpProcess"/>
    <dgm:cxn modelId="{9153775E-F816-4B59-8A97-CAA985E97C67}" type="presParOf" srcId="{622D7673-1207-49B5-9ED5-CB6F48848FB9}" destId="{9D160D6E-7741-487F-B53D-DBABB54DE73E}" srcOrd="2" destOrd="0" presId="urn:microsoft.com/office/officeart/2009/3/layout/StepUpProcess"/>
    <dgm:cxn modelId="{58894E3B-2B84-41F7-A997-90C716BB4BC2}" type="presParOf" srcId="{B9A551AF-CD0D-42C9-8758-D83D3BEE0C6B}" destId="{C62723A3-E96D-4E36-BE76-75AF7AE6ED5A}" srcOrd="1" destOrd="0" presId="urn:microsoft.com/office/officeart/2009/3/layout/StepUpProcess"/>
    <dgm:cxn modelId="{0DB201E5-C6AF-4926-BF90-B76D244C47A9}" type="presParOf" srcId="{C62723A3-E96D-4E36-BE76-75AF7AE6ED5A}" destId="{96BE693F-0B4A-4FB1-9510-878A25D08741}" srcOrd="0" destOrd="0" presId="urn:microsoft.com/office/officeart/2009/3/layout/StepUpProcess"/>
    <dgm:cxn modelId="{14D6AFD7-828A-4C83-A27C-1D747A1F60A6}" type="presParOf" srcId="{B9A551AF-CD0D-42C9-8758-D83D3BEE0C6B}" destId="{5FA4BD78-C786-4514-A7EA-C3EA4FC98B31}" srcOrd="2" destOrd="0" presId="urn:microsoft.com/office/officeart/2009/3/layout/StepUpProcess"/>
    <dgm:cxn modelId="{0D9E9C15-B6A7-4883-8BA2-8CD9695ACF04}" type="presParOf" srcId="{5FA4BD78-C786-4514-A7EA-C3EA4FC98B31}" destId="{10237AE1-9625-4608-BCAB-31E17BAA70C3}" srcOrd="0" destOrd="0" presId="urn:microsoft.com/office/officeart/2009/3/layout/StepUpProcess"/>
    <dgm:cxn modelId="{DD3F6585-7663-4D73-80D7-37AD72F56810}" type="presParOf" srcId="{5FA4BD78-C786-4514-A7EA-C3EA4FC98B31}" destId="{FE9A08B7-331E-479A-851C-7A4EAB2E9A71}" srcOrd="1" destOrd="0" presId="urn:microsoft.com/office/officeart/2009/3/layout/StepUpProcess"/>
    <dgm:cxn modelId="{47CE6AA2-12B6-48BD-91D1-B22148000BB4}" type="presParOf" srcId="{5FA4BD78-C786-4514-A7EA-C3EA4FC98B31}" destId="{EBF2B7A4-A194-40B3-B786-D43DC8F6B27C}" srcOrd="2" destOrd="0" presId="urn:microsoft.com/office/officeart/2009/3/layout/StepUpProcess"/>
    <dgm:cxn modelId="{A6068332-61A9-49AE-81E5-6EDFB7E899E6}" type="presParOf" srcId="{B9A551AF-CD0D-42C9-8758-D83D3BEE0C6B}" destId="{00E4B9FE-B33F-4774-8E3F-5464E942056B}" srcOrd="3" destOrd="0" presId="urn:microsoft.com/office/officeart/2009/3/layout/StepUpProcess"/>
    <dgm:cxn modelId="{F2B3FC20-F750-4437-B485-52D32B48F21C}" type="presParOf" srcId="{00E4B9FE-B33F-4774-8E3F-5464E942056B}" destId="{20DEEAA8-ABFD-4C96-B7B4-F1A20EA927D2}" srcOrd="0" destOrd="0" presId="urn:microsoft.com/office/officeart/2009/3/layout/StepUpProcess"/>
    <dgm:cxn modelId="{34EB8FB0-F389-44C7-9F55-A73CEDB03CBE}" type="presParOf" srcId="{B9A551AF-CD0D-42C9-8758-D83D3BEE0C6B}" destId="{9CF81CE8-CA23-4E05-B9A8-140CC9F094A3}" srcOrd="4" destOrd="0" presId="urn:microsoft.com/office/officeart/2009/3/layout/StepUpProcess"/>
    <dgm:cxn modelId="{37D7A3BE-B480-4B65-9DF2-98DA7CF2593D}" type="presParOf" srcId="{9CF81CE8-CA23-4E05-B9A8-140CC9F094A3}" destId="{5A48B049-B1A7-4948-88F9-8B90E63794A5}" srcOrd="0" destOrd="0" presId="urn:microsoft.com/office/officeart/2009/3/layout/StepUpProcess"/>
    <dgm:cxn modelId="{7C02376B-0EC7-4867-9151-2659907E9D63}" type="presParOf" srcId="{9CF81CE8-CA23-4E05-B9A8-140CC9F094A3}" destId="{49E1BEE2-56D5-4134-A821-A7F04989BB5E}" srcOrd="1" destOrd="0" presId="urn:microsoft.com/office/officeart/2009/3/layout/StepUpProcess"/>
    <dgm:cxn modelId="{780CB40E-E63B-44B3-B790-14AB9E2A02E9}" type="presParOf" srcId="{9CF81CE8-CA23-4E05-B9A8-140CC9F094A3}" destId="{8FA5B22D-674A-4FD3-818B-46A4B7195F67}" srcOrd="2" destOrd="0" presId="urn:microsoft.com/office/officeart/2009/3/layout/StepUpProcess"/>
    <dgm:cxn modelId="{EB8B933B-4C70-4A1E-965A-446A6471A502}" type="presParOf" srcId="{B9A551AF-CD0D-42C9-8758-D83D3BEE0C6B}" destId="{F2F6F5B4-AA12-4F3E-8E16-336749352A9D}" srcOrd="5" destOrd="0" presId="urn:microsoft.com/office/officeart/2009/3/layout/StepUpProcess"/>
    <dgm:cxn modelId="{4F5E1AE0-4B9B-490A-AD0D-4D46A1F871AB}" type="presParOf" srcId="{F2F6F5B4-AA12-4F3E-8E16-336749352A9D}" destId="{42EBC1E1-7E5B-4E11-A086-3BC408A0F0C7}" srcOrd="0" destOrd="0" presId="urn:microsoft.com/office/officeart/2009/3/layout/StepUpProcess"/>
    <dgm:cxn modelId="{DA771B69-BA54-4BE4-8284-9BA729D00F7D}" type="presParOf" srcId="{B9A551AF-CD0D-42C9-8758-D83D3BEE0C6B}" destId="{A210522D-EBFB-45D6-B16C-27B9DCC4427D}" srcOrd="6" destOrd="0" presId="urn:microsoft.com/office/officeart/2009/3/layout/StepUpProcess"/>
    <dgm:cxn modelId="{DF683366-7827-4709-B6DD-22FEEDDE19B1}" type="presParOf" srcId="{A210522D-EBFB-45D6-B16C-27B9DCC4427D}" destId="{E13AC403-C655-4E33-BB07-0A325C9A4F70}" srcOrd="0" destOrd="0" presId="urn:microsoft.com/office/officeart/2009/3/layout/StepUpProcess"/>
    <dgm:cxn modelId="{6341F3BF-346B-46AC-82C5-39C48358517F}" type="presParOf" srcId="{A210522D-EBFB-45D6-B16C-27B9DCC4427D}" destId="{87E50616-E495-408C-910D-11FF4C9C98D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7CBA91-217C-420C-ADD0-E48D4FCEC722}">
      <dsp:nvSpPr>
        <dsp:cNvPr id="0" name=""/>
        <dsp:cNvSpPr/>
      </dsp:nvSpPr>
      <dsp:spPr>
        <a:xfrm rot="5400000">
          <a:off x="369987" y="1422981"/>
          <a:ext cx="1112762" cy="1851611"/>
        </a:xfrm>
        <a:prstGeom prst="corner">
          <a:avLst>
            <a:gd name="adj1" fmla="val 16120"/>
            <a:gd name="adj2" fmla="val 16110"/>
          </a:avLst>
        </a:prstGeom>
        <a:solidFill>
          <a:srgbClr val="2CAA83"/>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EA64CD-B204-4833-90AF-47780AC51543}">
      <dsp:nvSpPr>
        <dsp:cNvPr id="0" name=""/>
        <dsp:cNvSpPr/>
      </dsp:nvSpPr>
      <dsp:spPr>
        <a:xfrm>
          <a:off x="184239" y="1976214"/>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184239" y="1976214"/>
        <a:ext cx="1671644" cy="1465294"/>
      </dsp:txXfrm>
    </dsp:sp>
    <dsp:sp modelId="{9D160D6E-7741-487F-B53D-DBABB54DE73E}">
      <dsp:nvSpPr>
        <dsp:cNvPr id="0" name=""/>
        <dsp:cNvSpPr/>
      </dsp:nvSpPr>
      <dsp:spPr>
        <a:xfrm>
          <a:off x="1540479" y="1286664"/>
          <a:ext cx="315404" cy="315404"/>
        </a:xfrm>
        <a:prstGeom prst="triangle">
          <a:avLst>
            <a:gd name="adj" fmla="val 100000"/>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237AE1-9625-4608-BCAB-31E17BAA70C3}">
      <dsp:nvSpPr>
        <dsp:cNvPr id="0" name=""/>
        <dsp:cNvSpPr/>
      </dsp:nvSpPr>
      <dsp:spPr>
        <a:xfrm rot="5400000">
          <a:off x="2416407" y="916593"/>
          <a:ext cx="1112762" cy="1851611"/>
        </a:xfrm>
        <a:prstGeom prst="corner">
          <a:avLst>
            <a:gd name="adj1" fmla="val 16120"/>
            <a:gd name="adj2" fmla="val 16110"/>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9A08B7-331E-479A-851C-7A4EAB2E9A71}">
      <dsp:nvSpPr>
        <dsp:cNvPr id="0" name=""/>
        <dsp:cNvSpPr/>
      </dsp:nvSpPr>
      <dsp:spPr>
        <a:xfrm>
          <a:off x="2230659" y="1469826"/>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2230659" y="1469826"/>
        <a:ext cx="1671644" cy="1465294"/>
      </dsp:txXfrm>
    </dsp:sp>
    <dsp:sp modelId="{EBF2B7A4-A194-40B3-B786-D43DC8F6B27C}">
      <dsp:nvSpPr>
        <dsp:cNvPr id="0" name=""/>
        <dsp:cNvSpPr/>
      </dsp:nvSpPr>
      <dsp:spPr>
        <a:xfrm>
          <a:off x="3586899" y="780275"/>
          <a:ext cx="315404" cy="315404"/>
        </a:xfrm>
        <a:prstGeom prst="triangle">
          <a:avLst>
            <a:gd name="adj" fmla="val 100000"/>
          </a:avLst>
        </a:prstGeom>
        <a:solidFill>
          <a:srgbClr val="FF97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A48B049-B1A7-4948-88F9-8B90E63794A5}">
      <dsp:nvSpPr>
        <dsp:cNvPr id="0" name=""/>
        <dsp:cNvSpPr/>
      </dsp:nvSpPr>
      <dsp:spPr>
        <a:xfrm rot="5400000">
          <a:off x="4462827" y="410204"/>
          <a:ext cx="1112762" cy="1851611"/>
        </a:xfrm>
        <a:prstGeom prst="corner">
          <a:avLst>
            <a:gd name="adj1" fmla="val 16120"/>
            <a:gd name="adj2" fmla="val 16110"/>
          </a:avLst>
        </a:prstGeom>
        <a:solidFill>
          <a:srgbClr val="FF970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E1BEE2-56D5-4134-A821-A7F04989BB5E}">
      <dsp:nvSpPr>
        <dsp:cNvPr id="0" name=""/>
        <dsp:cNvSpPr/>
      </dsp:nvSpPr>
      <dsp:spPr>
        <a:xfrm>
          <a:off x="4277079" y="963437"/>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4277079" y="963437"/>
        <a:ext cx="1671644" cy="1465294"/>
      </dsp:txXfrm>
    </dsp:sp>
    <dsp:sp modelId="{8FA5B22D-674A-4FD3-818B-46A4B7195F67}">
      <dsp:nvSpPr>
        <dsp:cNvPr id="0" name=""/>
        <dsp:cNvSpPr/>
      </dsp:nvSpPr>
      <dsp:spPr>
        <a:xfrm>
          <a:off x="5633319" y="273886"/>
          <a:ext cx="315404" cy="315404"/>
        </a:xfrm>
        <a:prstGeom prst="triangle">
          <a:avLst>
            <a:gd name="adj" fmla="val 100000"/>
          </a:avLst>
        </a:prstGeom>
        <a:solidFill>
          <a:srgbClr val="94232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13AC403-C655-4E33-BB07-0A325C9A4F70}">
      <dsp:nvSpPr>
        <dsp:cNvPr id="0" name=""/>
        <dsp:cNvSpPr/>
      </dsp:nvSpPr>
      <dsp:spPr>
        <a:xfrm rot="5400000">
          <a:off x="6499248" y="-96183"/>
          <a:ext cx="1112762" cy="1851611"/>
        </a:xfrm>
        <a:prstGeom prst="corner">
          <a:avLst>
            <a:gd name="adj1" fmla="val 16120"/>
            <a:gd name="adj2" fmla="val 16110"/>
          </a:avLst>
        </a:prstGeom>
        <a:solidFill>
          <a:srgbClr val="94232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E50616-E495-408C-910D-11FF4C9C98D8}">
      <dsp:nvSpPr>
        <dsp:cNvPr id="0" name=""/>
        <dsp:cNvSpPr/>
      </dsp:nvSpPr>
      <dsp:spPr>
        <a:xfrm>
          <a:off x="6323499" y="457048"/>
          <a:ext cx="1671644" cy="14652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endParaRPr lang="en-US" sz="1800" kern="1200">
            <a:solidFill>
              <a:sysClr val="window" lastClr="FFFFFF">
                <a:lumMod val="65000"/>
              </a:sysClr>
            </a:solidFill>
            <a:latin typeface="Open Sans Light" pitchFamily="34" charset="0"/>
            <a:ea typeface="+mn-ea"/>
            <a:cs typeface="+mn-cs"/>
          </a:endParaRPr>
        </a:p>
      </dsp:txBody>
      <dsp:txXfrm>
        <a:off x="6323499" y="457048"/>
        <a:ext cx="1671644" cy="1465294"/>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52253F-1DC1-44AB-85F9-14DB9D873A39}" type="datetimeFigureOut">
              <a:rPr lang="en-US" smtClean="0"/>
              <a:t>8/4/2017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F8A4E4-7001-4196-8720-A0FCB0AEBF4A}" type="slidenum">
              <a:rPr lang="en-US" smtClean="0"/>
              <a:t>‹#›</a:t>
            </a:fld>
            <a:endParaRPr lang="en-US"/>
          </a:p>
        </p:txBody>
      </p:sp>
    </p:spTree>
    <p:extLst>
      <p:ext uri="{BB962C8B-B14F-4D97-AF65-F5344CB8AC3E}">
        <p14:creationId xmlns:p14="http://schemas.microsoft.com/office/powerpoint/2010/main" val="2869181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4D076-05C0-4F10-BAEB-F2DA581BE89B}" type="datetimeFigureOut">
              <a:rPr lang="en-US" smtClean="0"/>
              <a:t>8/4/2017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E7B7F8-81FA-46DC-8926-8D6B124E54D6}" type="slidenum">
              <a:rPr lang="en-US" smtClean="0"/>
              <a:t>‹#›</a:t>
            </a:fld>
            <a:endParaRPr lang="en-US"/>
          </a:p>
        </p:txBody>
      </p:sp>
    </p:spTree>
    <p:extLst>
      <p:ext uri="{BB962C8B-B14F-4D97-AF65-F5344CB8AC3E}">
        <p14:creationId xmlns:p14="http://schemas.microsoft.com/office/powerpoint/2010/main" val="11514557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0546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384323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84257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394132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89977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463026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48541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69760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2" name="标题 1"/>
          <p:cNvSpPr>
            <a:spLocks noGrp="1"/>
          </p:cNvSpPr>
          <p:nvPr>
            <p:ph type="title" hasCustomPrompt="1"/>
          </p:nvPr>
        </p:nvSpPr>
        <p:spPr>
          <a:xfrm>
            <a:off x="113854" y="320452"/>
            <a:ext cx="8922642" cy="349548"/>
          </a:xfrm>
          <a:prstGeom prst="rect">
            <a:avLst/>
          </a:prstGeom>
        </p:spPr>
        <p:txBody>
          <a:bodyPr>
            <a:noAutofit/>
          </a:bodyPr>
          <a:lstStyle>
            <a:lvl1pPr algn="ctr">
              <a:defRPr sz="1400" b="1" i="0">
                <a:solidFill>
                  <a:schemeClr val="tx1">
                    <a:lumMod val="65000"/>
                    <a:lumOff val="35000"/>
                  </a:schemeClr>
                </a:solidFill>
                <a:latin typeface="微软雅黑" pitchFamily="34" charset="-122"/>
                <a:ea typeface="微软雅黑" pitchFamily="34" charset="-122"/>
              </a:defRPr>
            </a:lvl1pPr>
          </a:lstStyle>
          <a:p>
            <a:r>
              <a:rPr lang="zh-CN" altLang="en-US" dirty="0" smtClean="0"/>
              <a:t>第一部分  点击此处输入您的标题</a:t>
            </a:r>
            <a:endParaRPr lang="zh-CN" altLang="en-US" dirty="0"/>
          </a:p>
        </p:txBody>
      </p:sp>
      <p:cxnSp>
        <p:nvCxnSpPr>
          <p:cNvPr id="21" name="直接连接符 20"/>
          <p:cNvCxnSpPr/>
          <p:nvPr userDrawn="1"/>
        </p:nvCxnSpPr>
        <p:spPr>
          <a:xfrm>
            <a:off x="467632"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740729"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6" name="组合 5"/>
          <p:cNvGrpSpPr/>
          <p:nvPr userDrawn="1"/>
        </p:nvGrpSpPr>
        <p:grpSpPr>
          <a:xfrm>
            <a:off x="8533896" y="4711836"/>
            <a:ext cx="609156" cy="288032"/>
            <a:chOff x="8424428" y="4716750"/>
            <a:chExt cx="609156" cy="288032"/>
          </a:xfrm>
          <a:solidFill>
            <a:srgbClr val="BFBFBF"/>
          </a:solidFill>
        </p:grpSpPr>
        <p:sp>
          <p:nvSpPr>
            <p:cNvPr id="7" name="圆角矩形 6"/>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8711004"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TextBox 10"/>
          <p:cNvSpPr txBox="1"/>
          <p:nvPr userDrawn="1"/>
        </p:nvSpPr>
        <p:spPr>
          <a:xfrm>
            <a:off x="8584982"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t>‹#›</a:t>
            </a:fld>
            <a:endParaRPr lang="zh-CN" altLang="en-US" sz="1600" dirty="0">
              <a:solidFill>
                <a:schemeClr val="tx1">
                  <a:lumMod val="65000"/>
                  <a:lumOff val="35000"/>
                </a:schemeClr>
              </a:solidFill>
            </a:endParaRPr>
          </a:p>
        </p:txBody>
      </p:sp>
    </p:spTree>
    <p:extLst>
      <p:ext uri="{BB962C8B-B14F-4D97-AF65-F5344CB8AC3E}">
        <p14:creationId xmlns:p14="http://schemas.microsoft.com/office/powerpoint/2010/main" val="1287177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98165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3845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236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00129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147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6657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9707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86197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7535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17251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18405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335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660515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94763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7769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25022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9663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00476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414080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67" r:id="rId7"/>
    <p:sldLayoutId id="2147483666" r:id="rId8"/>
    <p:sldLayoutId id="2147483655" r:id="rId9"/>
    <p:sldLayoutId id="2147483656" r:id="rId10"/>
    <p:sldLayoutId id="2147483657" r:id="rId11"/>
    <p:sldLayoutId id="2147483658" r:id="rId12"/>
    <p:sldLayoutId id="2147483659"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2017/8/4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468505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2.xml"/><Relationship Id="rId5" Type="http://schemas.openxmlformats.org/officeDocument/2006/relationships/chart" Target="../charts/chart4.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Text Box 2"/>
          <p:cNvSpPr txBox="1">
            <a:spLocks noChangeArrowheads="1"/>
          </p:cNvSpPr>
          <p:nvPr/>
        </p:nvSpPr>
        <p:spPr bwMode="auto">
          <a:xfrm>
            <a:off x="2570629" y="953566"/>
            <a:ext cx="5840730" cy="80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zh-CN" altLang="en-US" sz="4500" b="1" spc="300" baseline="0" dirty="0" smtClean="0">
                <a:solidFill>
                  <a:srgbClr val="080808"/>
                </a:solidFill>
                <a:latin typeface="微软雅黑" panose="020B0503020204020204" pitchFamily="34" charset="-122"/>
                <a:ea typeface="微软雅黑" panose="020B0503020204020204" pitchFamily="34" charset="-122"/>
              </a:rPr>
              <a:t>泰国旅游文化</a:t>
            </a:r>
            <a:r>
              <a:rPr lang="en-US" altLang="zh-CN" sz="4500" b="1" spc="300" baseline="0" dirty="0" smtClean="0">
                <a:solidFill>
                  <a:srgbClr val="080808"/>
                </a:solidFill>
                <a:latin typeface="微软雅黑" panose="020B0503020204020204" pitchFamily="34" charset="-122"/>
                <a:ea typeface="微软雅黑" panose="020B0503020204020204" pitchFamily="34" charset="-122"/>
              </a:rPr>
              <a:t>PPT</a:t>
            </a:r>
            <a:endParaRPr lang="zh-CN" altLang="en-US" sz="4500" b="1" spc="300" baseline="0" dirty="0">
              <a:solidFill>
                <a:srgbClr val="080808"/>
              </a:solidFill>
              <a:latin typeface="微软雅黑" panose="020B0503020204020204" pitchFamily="34" charset="-122"/>
              <a:ea typeface="微软雅黑" panose="020B0503020204020204" pitchFamily="34" charset="-122"/>
            </a:endParaRPr>
          </a:p>
        </p:txBody>
      </p:sp>
      <p:sp>
        <p:nvSpPr>
          <p:cNvPr id="7" name="Text Box 2"/>
          <p:cNvSpPr txBox="1">
            <a:spLocks noChangeArrowheads="1"/>
          </p:cNvSpPr>
          <p:nvPr/>
        </p:nvSpPr>
        <p:spPr bwMode="auto">
          <a:xfrm>
            <a:off x="2619181" y="1690650"/>
            <a:ext cx="584073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1500" baseline="0" dirty="0">
                <a:solidFill>
                  <a:srgbClr val="080808"/>
                </a:solidFill>
                <a:latin typeface="微软雅黑" panose="020B0503020204020204" pitchFamily="34" charset="-122"/>
                <a:ea typeface="微软雅黑" panose="020B0503020204020204" pitchFamily="34" charset="-122"/>
              </a:rPr>
              <a:t>——</a:t>
            </a:r>
            <a:r>
              <a:rPr lang="zh-CN" altLang="en-US" sz="1500" baseline="0" dirty="0" smtClean="0">
                <a:solidFill>
                  <a:srgbClr val="080808"/>
                </a:solidFill>
                <a:latin typeface="微软雅黑" panose="020B0503020204020204" pitchFamily="34" charset="-122"/>
                <a:ea typeface="微软雅黑" panose="020B0503020204020204" pitchFamily="34" charset="-122"/>
              </a:rPr>
              <a:t>适合泰国旅游等</a:t>
            </a:r>
            <a:r>
              <a:rPr lang="en-US" altLang="zh-CN" sz="1500" baseline="0" dirty="0">
                <a:solidFill>
                  <a:srgbClr val="080808"/>
                </a:solidFill>
                <a:latin typeface="微软雅黑" panose="020B0503020204020204" pitchFamily="34" charset="-122"/>
                <a:ea typeface="微软雅黑" panose="020B0503020204020204" pitchFamily="34" charset="-122"/>
              </a:rPr>
              <a:t>PPT</a:t>
            </a:r>
            <a:r>
              <a:rPr lang="zh-CN" altLang="en-US" sz="1500" baseline="0" dirty="0">
                <a:solidFill>
                  <a:srgbClr val="080808"/>
                </a:solidFill>
                <a:latin typeface="微软雅黑" panose="020B0503020204020204" pitchFamily="34" charset="-122"/>
                <a:ea typeface="微软雅黑" panose="020B0503020204020204" pitchFamily="34" charset="-122"/>
              </a:rPr>
              <a:t>幻灯演讲</a:t>
            </a:r>
            <a:r>
              <a:rPr lang="en-US" altLang="zh-CN" sz="1500" baseline="0" dirty="0">
                <a:solidFill>
                  <a:srgbClr val="080808"/>
                </a:solidFill>
                <a:latin typeface="微软雅黑" panose="020B0503020204020204" pitchFamily="34" charset="-122"/>
                <a:ea typeface="微软雅黑" panose="020B0503020204020204" pitchFamily="34" charset="-122"/>
              </a:rPr>
              <a:t>——</a:t>
            </a: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651" y="406498"/>
            <a:ext cx="4554274" cy="5102981"/>
          </a:xfrm>
          <a:prstGeom prst="rect">
            <a:avLst/>
          </a:prstGeom>
        </p:spPr>
      </p:pic>
    </p:spTree>
    <p:extLst>
      <p:ext uri="{BB962C8B-B14F-4D97-AF65-F5344CB8AC3E}">
        <p14:creationId xmlns:p14="http://schemas.microsoft.com/office/powerpoint/2010/main" val="3388345261"/>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成功经验分享</a:t>
            </a:r>
            <a:endParaRPr lang="zh-CN" altLang="en-US" dirty="0"/>
          </a:p>
        </p:txBody>
      </p:sp>
      <p:sp>
        <p:nvSpPr>
          <p:cNvPr id="7" name="椭圆 6"/>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5678723" y="1398442"/>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2CAA83"/>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2CAA83"/>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37" name="TextBox 36"/>
          <p:cNvSpPr txBox="1"/>
          <p:nvPr/>
        </p:nvSpPr>
        <p:spPr>
          <a:xfrm>
            <a:off x="5680625" y="2492227"/>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92D05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92D05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38" name="TextBox 37"/>
          <p:cNvSpPr txBox="1"/>
          <p:nvPr/>
        </p:nvSpPr>
        <p:spPr>
          <a:xfrm>
            <a:off x="5680625" y="3550826"/>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F9700"/>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FF9700"/>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cxnSp>
        <p:nvCxnSpPr>
          <p:cNvPr id="39" name="直接连接符 38"/>
          <p:cNvCxnSpPr/>
          <p:nvPr/>
        </p:nvCxnSpPr>
        <p:spPr>
          <a:xfrm>
            <a:off x="4997236" y="2251277"/>
            <a:ext cx="3319180" cy="0"/>
          </a:xfrm>
          <a:prstGeom prst="line">
            <a:avLst/>
          </a:prstGeom>
          <a:noFill/>
          <a:ln w="9525" cap="flat" cmpd="sng" algn="ctr">
            <a:solidFill>
              <a:sysClr val="windowText" lastClr="000000">
                <a:lumMod val="50000"/>
                <a:lumOff val="50000"/>
              </a:sysClr>
            </a:solidFill>
            <a:prstDash val="dash"/>
          </a:ln>
          <a:effectLst/>
        </p:spPr>
      </p:cxnSp>
      <p:cxnSp>
        <p:nvCxnSpPr>
          <p:cNvPr id="40" name="直接连接符 39"/>
          <p:cNvCxnSpPr/>
          <p:nvPr/>
        </p:nvCxnSpPr>
        <p:spPr>
          <a:xfrm>
            <a:off x="4996625" y="3405963"/>
            <a:ext cx="3319791" cy="0"/>
          </a:xfrm>
          <a:prstGeom prst="line">
            <a:avLst/>
          </a:prstGeom>
          <a:noFill/>
          <a:ln w="9525" cap="flat" cmpd="sng" algn="ctr">
            <a:solidFill>
              <a:sysClr val="windowText" lastClr="000000">
                <a:lumMod val="50000"/>
                <a:lumOff val="50000"/>
              </a:sysClr>
            </a:solidFill>
            <a:prstDash val="dash"/>
          </a:ln>
          <a:effectLst/>
        </p:spPr>
      </p:cxnSp>
      <p:grpSp>
        <p:nvGrpSpPr>
          <p:cNvPr id="41" name="组合 40"/>
          <p:cNvGrpSpPr/>
          <p:nvPr/>
        </p:nvGrpSpPr>
        <p:grpSpPr>
          <a:xfrm>
            <a:off x="4955424" y="1436384"/>
            <a:ext cx="599448" cy="599448"/>
            <a:chOff x="4499992" y="267494"/>
            <a:chExt cx="599448" cy="599448"/>
          </a:xfrm>
        </p:grpSpPr>
        <p:grpSp>
          <p:nvGrpSpPr>
            <p:cNvPr id="42" name="组合 41"/>
            <p:cNvGrpSpPr/>
            <p:nvPr/>
          </p:nvGrpSpPr>
          <p:grpSpPr>
            <a:xfrm>
              <a:off x="4499992" y="267494"/>
              <a:ext cx="599448" cy="599448"/>
              <a:chOff x="4131160" y="713581"/>
              <a:chExt cx="881684" cy="881684"/>
            </a:xfrm>
          </p:grpSpPr>
          <p:sp>
            <p:nvSpPr>
              <p:cNvPr id="44" name="椭圆 43"/>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5" name="椭圆 44"/>
              <p:cNvSpPr/>
              <p:nvPr/>
            </p:nvSpPr>
            <p:spPr>
              <a:xfrm>
                <a:off x="4237176" y="819597"/>
                <a:ext cx="669652" cy="669652"/>
              </a:xfrm>
              <a:prstGeom prst="ellipse">
                <a:avLst/>
              </a:prstGeom>
              <a:solidFill>
                <a:srgbClr val="2CAA83"/>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43"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970854" y="2492227"/>
            <a:ext cx="599448" cy="599448"/>
            <a:chOff x="5418452" y="307702"/>
            <a:chExt cx="599448" cy="599448"/>
          </a:xfrm>
        </p:grpSpPr>
        <p:grpSp>
          <p:nvGrpSpPr>
            <p:cNvPr id="47" name="组合 46"/>
            <p:cNvGrpSpPr/>
            <p:nvPr/>
          </p:nvGrpSpPr>
          <p:grpSpPr>
            <a:xfrm>
              <a:off x="5418452" y="307702"/>
              <a:ext cx="599448" cy="599448"/>
              <a:chOff x="4131160" y="713581"/>
              <a:chExt cx="881684" cy="881684"/>
            </a:xfrm>
          </p:grpSpPr>
          <p:sp>
            <p:nvSpPr>
              <p:cNvPr id="49" name="椭圆 48"/>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0" name="椭圆 49"/>
              <p:cNvSpPr/>
              <p:nvPr/>
            </p:nvSpPr>
            <p:spPr>
              <a:xfrm>
                <a:off x="4237176" y="819597"/>
                <a:ext cx="669652" cy="669652"/>
              </a:xfrm>
              <a:prstGeom prst="ellipse">
                <a:avLst/>
              </a:prstGeom>
              <a:solidFill>
                <a:srgbClr val="92D05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48"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4988609" y="3529882"/>
            <a:ext cx="599448" cy="599448"/>
            <a:chOff x="6516216" y="334289"/>
            <a:chExt cx="599448" cy="599448"/>
          </a:xfrm>
        </p:grpSpPr>
        <p:grpSp>
          <p:nvGrpSpPr>
            <p:cNvPr id="52" name="组合 51"/>
            <p:cNvGrpSpPr/>
            <p:nvPr/>
          </p:nvGrpSpPr>
          <p:grpSpPr>
            <a:xfrm>
              <a:off x="6516216" y="334289"/>
              <a:ext cx="599448" cy="599448"/>
              <a:chOff x="4131160" y="713581"/>
              <a:chExt cx="881684" cy="881684"/>
            </a:xfrm>
          </p:grpSpPr>
          <p:sp>
            <p:nvSpPr>
              <p:cNvPr id="54" name="椭圆 53"/>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5" name="椭圆 54"/>
              <p:cNvSpPr/>
              <p:nvPr/>
            </p:nvSpPr>
            <p:spPr>
              <a:xfrm>
                <a:off x="4237176" y="819597"/>
                <a:ext cx="669652" cy="669652"/>
              </a:xfrm>
              <a:prstGeom prst="ellipse">
                <a:avLst/>
              </a:prstGeom>
              <a:solidFill>
                <a:srgbClr val="FF9700"/>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53"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pic>
        <p:nvPicPr>
          <p:cNvPr id="56" name="Picture 4" descr="商务一堆人"/>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4341" y="796789"/>
            <a:ext cx="4417105" cy="3983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5776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childTnLst>
                                </p:cTn>
                              </p:par>
                            </p:childTnLst>
                          </p:cTn>
                        </p:par>
                        <p:par>
                          <p:cTn id="8" fill="hold">
                            <p:stCondLst>
                              <p:cond delay="750"/>
                            </p:stCondLst>
                            <p:childTnLst>
                              <p:par>
                                <p:cTn id="9" presetID="2" presetClass="entr" presetSubtype="4"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ppt_x"/>
                                          </p:val>
                                        </p:tav>
                                        <p:tav tm="100000">
                                          <p:val>
                                            <p:strVal val="#ppt_x"/>
                                          </p:val>
                                        </p:tav>
                                      </p:tavLst>
                                    </p:anim>
                                    <p:anim calcmode="lin" valueType="num">
                                      <p:cBhvr additive="base">
                                        <p:cTn id="12" dur="500" fill="hold"/>
                                        <p:tgtEl>
                                          <p:spTgt spid="56"/>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50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22" presetClass="entr" presetSubtype="8" fill="hold" nodeType="withEffect">
                                  <p:stCondLst>
                                    <p:cond delay="500"/>
                                  </p:stCondLst>
                                  <p:childTnLst>
                                    <p:set>
                                      <p:cBhvr>
                                        <p:cTn id="17" dur="1" fill="hold">
                                          <p:stCondLst>
                                            <p:cond delay="0"/>
                                          </p:stCondLst>
                                        </p:cTn>
                                        <p:tgtEl>
                                          <p:spTgt spid="39"/>
                                        </p:tgtEl>
                                        <p:attrNameLst>
                                          <p:attrName>style.visibility</p:attrName>
                                        </p:attrNameLst>
                                      </p:cBhvr>
                                      <p:to>
                                        <p:strVal val="visible"/>
                                      </p:to>
                                    </p:set>
                                    <p:animEffect transition="in" filter="wipe(left)">
                                      <p:cBhvr>
                                        <p:cTn id="18" dur="500"/>
                                        <p:tgtEl>
                                          <p:spTgt spid="39"/>
                                        </p:tgtEl>
                                      </p:cBhvr>
                                    </p:animEffect>
                                  </p:childTnLst>
                                </p:cTn>
                              </p:par>
                              <p:par>
                                <p:cTn id="19" presetID="10" presetClass="entr" presetSubtype="0" fill="hold" nodeType="withEffect">
                                  <p:stCondLst>
                                    <p:cond delay="5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par>
                                <p:cTn id="25" presetID="22" presetClass="entr" presetSubtype="8" fill="hold" nodeType="withEffect">
                                  <p:stCondLst>
                                    <p:cond delay="100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par>
                                <p:cTn id="28" presetID="10" presetClass="entr" presetSubtype="0" fill="hold" nodeType="withEffect">
                                  <p:stCondLst>
                                    <p:cond delay="1000"/>
                                  </p:stCondLst>
                                  <p:childTnLst>
                                    <p:set>
                                      <p:cBhvr>
                                        <p:cTn id="29" dur="1" fill="hold">
                                          <p:stCondLst>
                                            <p:cond delay="0"/>
                                          </p:stCondLst>
                                        </p:cTn>
                                        <p:tgtEl>
                                          <p:spTgt spid="46"/>
                                        </p:tgtEl>
                                        <p:attrNameLst>
                                          <p:attrName>style.visibility</p:attrName>
                                        </p:attrNameLst>
                                      </p:cBhvr>
                                      <p:to>
                                        <p:strVal val="visible"/>
                                      </p:to>
                                    </p:set>
                                    <p:animEffect transition="in" filter="fade">
                                      <p:cBhvr>
                                        <p:cTn id="30" dur="500"/>
                                        <p:tgtEl>
                                          <p:spTgt spid="46"/>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nodeType="withEffect">
                                  <p:stCondLst>
                                    <p:cond delay="150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5"/>
          <p:cNvSpPr>
            <a:spLocks noGrp="1"/>
          </p:cNvSpPr>
          <p:nvPr>
            <p:ph type="title"/>
          </p:nvPr>
        </p:nvSpPr>
        <p:spPr/>
        <p:txBody>
          <a:bodyPr/>
          <a:lstStyle/>
          <a:p>
            <a:r>
              <a:rPr lang="zh-CN" altLang="en-US" dirty="0" smtClean="0"/>
              <a:t>第四部分  其他不足之处</a:t>
            </a:r>
            <a:endParaRPr lang="zh-CN" altLang="en-US" dirty="0"/>
          </a:p>
        </p:txBody>
      </p:sp>
      <p:sp>
        <p:nvSpPr>
          <p:cNvPr id="64" name="泪滴形 63"/>
          <p:cNvSpPr/>
          <p:nvPr/>
        </p:nvSpPr>
        <p:spPr>
          <a:xfrm rot="13619336">
            <a:off x="6759220" y="2994775"/>
            <a:ext cx="813083" cy="813083"/>
          </a:xfrm>
          <a:prstGeom prst="teardrop">
            <a:avLst/>
          </a:prstGeom>
          <a:solidFill>
            <a:srgbClr val="FF97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泪滴形 64"/>
          <p:cNvSpPr/>
          <p:nvPr/>
        </p:nvSpPr>
        <p:spPr>
          <a:xfrm rot="13619336">
            <a:off x="7044305" y="2077430"/>
            <a:ext cx="813083" cy="813083"/>
          </a:xfrm>
          <a:prstGeom prst="teardrop">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泪滴形 65"/>
          <p:cNvSpPr/>
          <p:nvPr/>
        </p:nvSpPr>
        <p:spPr>
          <a:xfrm rot="13619336">
            <a:off x="7317283" y="1119619"/>
            <a:ext cx="813083" cy="813083"/>
          </a:xfrm>
          <a:prstGeom prst="teardrop">
            <a:avLst/>
          </a:prstGeom>
          <a:solidFill>
            <a:srgbClr val="2CAA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Rectangle 15"/>
          <p:cNvSpPr/>
          <p:nvPr/>
        </p:nvSpPr>
        <p:spPr bwMode="auto">
          <a:xfrm>
            <a:off x="2347982" y="1113588"/>
            <a:ext cx="4733932" cy="795792"/>
          </a:xfrm>
          <a:prstGeom prst="rect">
            <a:avLst/>
          </a:prstGeom>
          <a:solidFill>
            <a:srgbClr val="2CAA83"/>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68" name="Rectangle 16"/>
          <p:cNvSpPr/>
          <p:nvPr/>
        </p:nvSpPr>
        <p:spPr bwMode="auto">
          <a:xfrm>
            <a:off x="2873644" y="2057754"/>
            <a:ext cx="3965116" cy="792956"/>
          </a:xfrm>
          <a:prstGeom prst="rect">
            <a:avLst/>
          </a:prstGeom>
          <a:solidFill>
            <a:srgbClr val="92D050"/>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69" name="Rectangle 17"/>
          <p:cNvSpPr/>
          <p:nvPr/>
        </p:nvSpPr>
        <p:spPr bwMode="auto">
          <a:xfrm>
            <a:off x="3318938" y="2979228"/>
            <a:ext cx="3216905" cy="785491"/>
          </a:xfrm>
          <a:prstGeom prst="rect">
            <a:avLst/>
          </a:prstGeom>
          <a:solidFill>
            <a:srgbClr val="FF9700"/>
          </a:solidFill>
          <a:ln w="25400" cap="flat" cmpd="sng" algn="ctr">
            <a:noFill/>
            <a:prstDash val="solid"/>
          </a:ln>
          <a:effectLst/>
        </p:spPr>
        <p:txBody>
          <a:bodyPr anchor="ctr"/>
          <a:lstStyle/>
          <a:p>
            <a:pPr algn="ctr">
              <a:defRPr/>
            </a:pPr>
            <a:endParaRPr lang="en-US" sz="1013" kern="0">
              <a:solidFill>
                <a:prstClr val="white"/>
              </a:solidFill>
              <a:latin typeface="+mj-ea"/>
              <a:ea typeface="+mj-ea"/>
            </a:endParaRPr>
          </a:p>
        </p:txBody>
      </p:sp>
      <p:sp>
        <p:nvSpPr>
          <p:cNvPr id="70" name="Freeform 6"/>
          <p:cNvSpPr>
            <a:spLocks/>
          </p:cNvSpPr>
          <p:nvPr/>
        </p:nvSpPr>
        <p:spPr bwMode="auto">
          <a:xfrm>
            <a:off x="1885426" y="1113589"/>
            <a:ext cx="925115" cy="800099"/>
          </a:xfrm>
          <a:custGeom>
            <a:avLst/>
            <a:gdLst/>
            <a:ahLst/>
            <a:cxnLst>
              <a:cxn ang="0">
                <a:pos x="0" y="617"/>
              </a:cxn>
              <a:cxn ang="0">
                <a:pos x="355" y="0"/>
              </a:cxn>
              <a:cxn ang="0">
                <a:pos x="714" y="617"/>
              </a:cxn>
              <a:cxn ang="0">
                <a:pos x="0" y="617"/>
              </a:cxn>
              <a:cxn ang="0">
                <a:pos x="0" y="617"/>
              </a:cxn>
            </a:cxnLst>
            <a:rect l="0" t="0" r="r" b="b"/>
            <a:pathLst>
              <a:path w="714" h="617">
                <a:moveTo>
                  <a:pt x="0" y="617"/>
                </a:moveTo>
                <a:lnTo>
                  <a:pt x="355" y="0"/>
                </a:lnTo>
                <a:lnTo>
                  <a:pt x="714" y="617"/>
                </a:lnTo>
                <a:lnTo>
                  <a:pt x="0" y="617"/>
                </a:lnTo>
                <a:lnTo>
                  <a:pt x="0" y="617"/>
                </a:lnTo>
                <a:close/>
              </a:path>
            </a:pathLst>
          </a:custGeom>
          <a:solidFill>
            <a:srgbClr val="258F6E"/>
          </a:solidFill>
          <a:ln>
            <a:noFill/>
            <a:headEnd/>
            <a:tailEnd/>
          </a:ln>
          <a:effectLst/>
        </p:spPr>
        <p:style>
          <a:lnRef idx="3">
            <a:schemeClr val="lt1"/>
          </a:lnRef>
          <a:fillRef idx="1">
            <a:schemeClr val="accent1"/>
          </a:fillRef>
          <a:effectRef idx="1">
            <a:schemeClr val="accent1"/>
          </a:effectRef>
          <a:fontRef idx="minor">
            <a:schemeClr val="lt1"/>
          </a:fontRef>
        </p:style>
        <p:txBody>
          <a:bodyPr/>
          <a:lstStyle/>
          <a:p>
            <a:pPr>
              <a:defRPr/>
            </a:pPr>
            <a:endParaRPr lang="en-US" sz="1013" kern="0">
              <a:solidFill>
                <a:srgbClr val="383838"/>
              </a:solidFill>
              <a:latin typeface="+mj-ea"/>
              <a:ea typeface="+mj-ea"/>
            </a:endParaRPr>
          </a:p>
        </p:txBody>
      </p:sp>
      <p:sp>
        <p:nvSpPr>
          <p:cNvPr id="71" name="Freeform 7"/>
          <p:cNvSpPr>
            <a:spLocks/>
          </p:cNvSpPr>
          <p:nvPr/>
        </p:nvSpPr>
        <p:spPr bwMode="auto">
          <a:xfrm>
            <a:off x="2399776" y="2050610"/>
            <a:ext cx="919163" cy="796529"/>
          </a:xfrm>
          <a:custGeom>
            <a:avLst/>
            <a:gdLst/>
            <a:ahLst/>
            <a:cxnLst>
              <a:cxn ang="0">
                <a:pos x="0" y="614"/>
              </a:cxn>
              <a:cxn ang="0">
                <a:pos x="355" y="0"/>
              </a:cxn>
              <a:cxn ang="0">
                <a:pos x="709" y="614"/>
              </a:cxn>
              <a:cxn ang="0">
                <a:pos x="0" y="614"/>
              </a:cxn>
              <a:cxn ang="0">
                <a:pos x="0" y="614"/>
              </a:cxn>
            </a:cxnLst>
            <a:rect l="0" t="0" r="r" b="b"/>
            <a:pathLst>
              <a:path w="709" h="614">
                <a:moveTo>
                  <a:pt x="0" y="614"/>
                </a:moveTo>
                <a:lnTo>
                  <a:pt x="355" y="0"/>
                </a:lnTo>
                <a:lnTo>
                  <a:pt x="709" y="614"/>
                </a:lnTo>
                <a:lnTo>
                  <a:pt x="0" y="614"/>
                </a:lnTo>
                <a:lnTo>
                  <a:pt x="0" y="614"/>
                </a:lnTo>
                <a:close/>
              </a:path>
            </a:pathLst>
          </a:custGeom>
          <a:solidFill>
            <a:srgbClr val="7CBF33"/>
          </a:solidFill>
          <a:ln>
            <a:noFill/>
            <a:headEnd/>
            <a:tailEnd/>
          </a:ln>
          <a:effectLst/>
        </p:spPr>
        <p:style>
          <a:lnRef idx="3">
            <a:schemeClr val="lt1"/>
          </a:lnRef>
          <a:fillRef idx="1">
            <a:schemeClr val="accent1"/>
          </a:fillRef>
          <a:effectRef idx="1">
            <a:schemeClr val="accent1"/>
          </a:effectRef>
          <a:fontRef idx="minor">
            <a:schemeClr val="lt1"/>
          </a:fontRef>
        </p:style>
        <p:txBody>
          <a:bodyPr/>
          <a:lstStyle/>
          <a:p>
            <a:pPr>
              <a:defRPr/>
            </a:pPr>
            <a:endParaRPr lang="en-US" sz="1013" kern="0">
              <a:solidFill>
                <a:srgbClr val="383838"/>
              </a:solidFill>
              <a:latin typeface="+mj-ea"/>
              <a:ea typeface="+mj-ea"/>
            </a:endParaRPr>
          </a:p>
        </p:txBody>
      </p:sp>
      <p:sp>
        <p:nvSpPr>
          <p:cNvPr id="72" name="Freeform 8"/>
          <p:cNvSpPr>
            <a:spLocks/>
          </p:cNvSpPr>
          <p:nvPr/>
        </p:nvSpPr>
        <p:spPr bwMode="auto">
          <a:xfrm>
            <a:off x="830532" y="2975728"/>
            <a:ext cx="1377745" cy="797504"/>
          </a:xfrm>
          <a:custGeom>
            <a:avLst/>
            <a:gdLst/>
            <a:ahLst/>
            <a:cxnLst>
              <a:cxn ang="0">
                <a:pos x="354" y="0"/>
              </a:cxn>
              <a:cxn ang="0">
                <a:pos x="0" y="615"/>
              </a:cxn>
              <a:cxn ang="0">
                <a:pos x="708" y="615"/>
              </a:cxn>
              <a:cxn ang="0">
                <a:pos x="1063" y="0"/>
              </a:cxn>
              <a:cxn ang="0">
                <a:pos x="354" y="0"/>
              </a:cxn>
            </a:cxnLst>
            <a:rect l="0" t="0" r="r" b="b"/>
            <a:pathLst>
              <a:path w="1063" h="615">
                <a:moveTo>
                  <a:pt x="354" y="0"/>
                </a:moveTo>
                <a:lnTo>
                  <a:pt x="0" y="615"/>
                </a:lnTo>
                <a:lnTo>
                  <a:pt x="708" y="615"/>
                </a:lnTo>
                <a:lnTo>
                  <a:pt x="1063" y="0"/>
                </a:lnTo>
                <a:lnTo>
                  <a:pt x="354" y="0"/>
                </a:lnTo>
                <a:close/>
              </a:path>
            </a:pathLst>
          </a:custGeom>
          <a:solidFill>
            <a:srgbClr val="C47500"/>
          </a:solidFill>
          <a:ln>
            <a:noFill/>
            <a:headEnd/>
            <a:tailEnd/>
          </a:ln>
          <a:effectLst/>
        </p:spPr>
        <p:style>
          <a:lnRef idx="3">
            <a:schemeClr val="lt1"/>
          </a:lnRef>
          <a:fillRef idx="1">
            <a:schemeClr val="accent1"/>
          </a:fillRef>
          <a:effectRef idx="1">
            <a:schemeClr val="accent1"/>
          </a:effectRef>
          <a:fontRef idx="minor">
            <a:schemeClr val="lt1"/>
          </a:fontRef>
        </p:style>
        <p:txBody>
          <a:bodyPr/>
          <a:lstStyle/>
          <a:p>
            <a:pPr>
              <a:defRPr/>
            </a:pPr>
            <a:endParaRPr lang="en-US" sz="1013" kern="0">
              <a:solidFill>
                <a:srgbClr val="383838"/>
              </a:solidFill>
              <a:latin typeface="+mj-ea"/>
              <a:ea typeface="+mj-ea"/>
            </a:endParaRPr>
          </a:p>
        </p:txBody>
      </p:sp>
      <p:sp>
        <p:nvSpPr>
          <p:cNvPr id="73" name="Freeform 9"/>
          <p:cNvSpPr>
            <a:spLocks/>
          </p:cNvSpPr>
          <p:nvPr/>
        </p:nvSpPr>
        <p:spPr bwMode="auto">
          <a:xfrm>
            <a:off x="1356788" y="2050610"/>
            <a:ext cx="1373981" cy="796529"/>
          </a:xfrm>
          <a:custGeom>
            <a:avLst/>
            <a:gdLst/>
            <a:ahLst/>
            <a:cxnLst>
              <a:cxn ang="0">
                <a:pos x="1060" y="0"/>
              </a:cxn>
              <a:cxn ang="0">
                <a:pos x="352" y="0"/>
              </a:cxn>
              <a:cxn ang="0">
                <a:pos x="0" y="614"/>
              </a:cxn>
              <a:cxn ang="0">
                <a:pos x="708" y="614"/>
              </a:cxn>
              <a:cxn ang="0">
                <a:pos x="1060" y="0"/>
              </a:cxn>
            </a:cxnLst>
            <a:rect l="0" t="0" r="r" b="b"/>
            <a:pathLst>
              <a:path w="1060" h="614">
                <a:moveTo>
                  <a:pt x="1060" y="0"/>
                </a:moveTo>
                <a:lnTo>
                  <a:pt x="352" y="0"/>
                </a:lnTo>
                <a:lnTo>
                  <a:pt x="0" y="614"/>
                </a:lnTo>
                <a:lnTo>
                  <a:pt x="708" y="614"/>
                </a:lnTo>
                <a:lnTo>
                  <a:pt x="1060" y="0"/>
                </a:lnTo>
                <a:close/>
              </a:path>
            </a:pathLst>
          </a:custGeom>
          <a:solidFill>
            <a:srgbClr val="69A12B"/>
          </a:solidFill>
          <a:ln>
            <a:noFill/>
            <a:headEnd/>
            <a:tailEnd/>
          </a:ln>
          <a:effectLst/>
        </p:spPr>
        <p:style>
          <a:lnRef idx="3">
            <a:schemeClr val="lt1"/>
          </a:lnRef>
          <a:fillRef idx="1">
            <a:schemeClr val="accent1"/>
          </a:fillRef>
          <a:effectRef idx="1">
            <a:schemeClr val="accent1"/>
          </a:effectRef>
          <a:fontRef idx="minor">
            <a:schemeClr val="lt1"/>
          </a:fontRef>
        </p:style>
        <p:txBody>
          <a:bodyPr/>
          <a:lstStyle/>
          <a:p>
            <a:pPr>
              <a:defRPr/>
            </a:pPr>
            <a:endParaRPr lang="en-US" sz="1013" kern="0">
              <a:solidFill>
                <a:srgbClr val="383838"/>
              </a:solidFill>
              <a:latin typeface="+mj-ea"/>
              <a:ea typeface="+mj-ea"/>
            </a:endParaRPr>
          </a:p>
        </p:txBody>
      </p:sp>
      <p:sp>
        <p:nvSpPr>
          <p:cNvPr id="74" name="Freeform 10"/>
          <p:cNvSpPr>
            <a:spLocks/>
          </p:cNvSpPr>
          <p:nvPr/>
        </p:nvSpPr>
        <p:spPr bwMode="auto">
          <a:xfrm>
            <a:off x="1885549" y="2975728"/>
            <a:ext cx="1929879" cy="800098"/>
          </a:xfrm>
          <a:custGeom>
            <a:avLst/>
            <a:gdLst/>
            <a:ahLst/>
            <a:cxnLst>
              <a:cxn ang="0">
                <a:pos x="1137" y="0"/>
              </a:cxn>
              <a:cxn ang="0">
                <a:pos x="360" y="0"/>
              </a:cxn>
              <a:cxn ang="0">
                <a:pos x="355" y="0"/>
              </a:cxn>
              <a:cxn ang="0">
                <a:pos x="0" y="617"/>
              </a:cxn>
              <a:cxn ang="0">
                <a:pos x="709" y="617"/>
              </a:cxn>
              <a:cxn ang="0">
                <a:pos x="714" y="617"/>
              </a:cxn>
              <a:cxn ang="0">
                <a:pos x="1489" y="617"/>
              </a:cxn>
              <a:cxn ang="0">
                <a:pos x="1137" y="0"/>
              </a:cxn>
            </a:cxnLst>
            <a:rect l="0" t="0" r="r" b="b"/>
            <a:pathLst>
              <a:path w="1489" h="617">
                <a:moveTo>
                  <a:pt x="1137" y="0"/>
                </a:moveTo>
                <a:lnTo>
                  <a:pt x="360" y="0"/>
                </a:lnTo>
                <a:lnTo>
                  <a:pt x="355" y="0"/>
                </a:lnTo>
                <a:lnTo>
                  <a:pt x="0" y="617"/>
                </a:lnTo>
                <a:lnTo>
                  <a:pt x="709" y="617"/>
                </a:lnTo>
                <a:lnTo>
                  <a:pt x="714" y="617"/>
                </a:lnTo>
                <a:lnTo>
                  <a:pt x="1489" y="617"/>
                </a:lnTo>
                <a:lnTo>
                  <a:pt x="1137" y="0"/>
                </a:lnTo>
                <a:close/>
              </a:path>
            </a:pathLst>
          </a:custGeom>
          <a:solidFill>
            <a:srgbClr val="DE8400"/>
          </a:solidFill>
          <a:ln>
            <a:noFill/>
            <a:headEnd/>
            <a:tailEnd/>
          </a:ln>
          <a:effectLst/>
        </p:spPr>
        <p:style>
          <a:lnRef idx="3">
            <a:schemeClr val="lt1"/>
          </a:lnRef>
          <a:fillRef idx="1">
            <a:schemeClr val="accent1"/>
          </a:fillRef>
          <a:effectRef idx="1">
            <a:schemeClr val="accent1"/>
          </a:effectRef>
          <a:fontRef idx="minor">
            <a:schemeClr val="lt1"/>
          </a:fontRef>
        </p:style>
        <p:txBody>
          <a:bodyPr/>
          <a:lstStyle/>
          <a:p>
            <a:pPr>
              <a:defRPr/>
            </a:pPr>
            <a:endParaRPr lang="en-US" sz="1013" kern="0">
              <a:solidFill>
                <a:srgbClr val="383838"/>
              </a:solidFill>
              <a:latin typeface="+mj-ea"/>
              <a:ea typeface="+mj-ea"/>
            </a:endParaRPr>
          </a:p>
        </p:txBody>
      </p:sp>
      <p:sp>
        <p:nvSpPr>
          <p:cNvPr id="75" name="Rectangle 21"/>
          <p:cNvSpPr/>
          <p:nvPr/>
        </p:nvSpPr>
        <p:spPr bwMode="auto">
          <a:xfrm>
            <a:off x="7561909" y="1276912"/>
            <a:ext cx="343409" cy="507831"/>
          </a:xfrm>
          <a:prstGeom prst="rect">
            <a:avLst/>
          </a:prstGeom>
          <a:noFill/>
        </p:spPr>
        <p:txBody>
          <a:bodyPr wrap="square">
            <a:spAutoFit/>
          </a:bodyPr>
          <a:lstStyle/>
          <a:p>
            <a:pPr>
              <a:defRPr/>
            </a:pPr>
            <a:r>
              <a:rPr lang="en-US" altLang="zh-CN" sz="2700" b="1" kern="0" dirty="0">
                <a:solidFill>
                  <a:schemeClr val="bg1"/>
                </a:solidFill>
                <a:latin typeface="微软雅黑" pitchFamily="34" charset="-122"/>
                <a:ea typeface="微软雅黑" pitchFamily="34" charset="-122"/>
                <a:cs typeface="Arial" pitchFamily="34" charset="0"/>
              </a:rPr>
              <a:t>1</a:t>
            </a:r>
            <a:endParaRPr lang="en-US" sz="2700" b="1" kern="0" dirty="0">
              <a:solidFill>
                <a:schemeClr val="bg1"/>
              </a:solidFill>
              <a:latin typeface="微软雅黑" pitchFamily="34" charset="-122"/>
              <a:ea typeface="微软雅黑" pitchFamily="34" charset="-122"/>
              <a:cs typeface="Arial" pitchFamily="34" charset="0"/>
            </a:endParaRPr>
          </a:p>
        </p:txBody>
      </p:sp>
      <p:sp>
        <p:nvSpPr>
          <p:cNvPr id="76" name="Rectangle 21"/>
          <p:cNvSpPr/>
          <p:nvPr/>
        </p:nvSpPr>
        <p:spPr bwMode="auto">
          <a:xfrm>
            <a:off x="7203240" y="2241597"/>
            <a:ext cx="383956" cy="507831"/>
          </a:xfrm>
          <a:prstGeom prst="rect">
            <a:avLst/>
          </a:prstGeom>
          <a:noFill/>
        </p:spPr>
        <p:txBody>
          <a:bodyPr wrap="square">
            <a:spAutoFit/>
          </a:bodyPr>
          <a:lstStyle/>
          <a:p>
            <a:pPr>
              <a:defRPr/>
            </a:pPr>
            <a:r>
              <a:rPr lang="en-US" altLang="zh-CN" sz="2700" b="1" kern="0" dirty="0">
                <a:solidFill>
                  <a:schemeClr val="bg1"/>
                </a:solidFill>
                <a:latin typeface="微软雅黑" pitchFamily="34" charset="-122"/>
                <a:ea typeface="微软雅黑" pitchFamily="34" charset="-122"/>
                <a:cs typeface="Arial" pitchFamily="34" charset="0"/>
              </a:rPr>
              <a:t>2</a:t>
            </a:r>
            <a:endParaRPr lang="en-US" sz="2700" b="1" kern="0" dirty="0">
              <a:solidFill>
                <a:schemeClr val="bg1"/>
              </a:solidFill>
              <a:latin typeface="微软雅黑" pitchFamily="34" charset="-122"/>
              <a:ea typeface="微软雅黑" pitchFamily="34" charset="-122"/>
              <a:cs typeface="Arial" pitchFamily="34" charset="0"/>
            </a:endParaRPr>
          </a:p>
        </p:txBody>
      </p:sp>
      <p:sp>
        <p:nvSpPr>
          <p:cNvPr id="77" name="Rectangle 21"/>
          <p:cNvSpPr/>
          <p:nvPr/>
        </p:nvSpPr>
        <p:spPr bwMode="auto">
          <a:xfrm>
            <a:off x="6932115" y="3167122"/>
            <a:ext cx="363536" cy="507831"/>
          </a:xfrm>
          <a:prstGeom prst="rect">
            <a:avLst/>
          </a:prstGeom>
          <a:noFill/>
        </p:spPr>
        <p:txBody>
          <a:bodyPr wrap="square">
            <a:spAutoFit/>
          </a:bodyPr>
          <a:lstStyle/>
          <a:p>
            <a:pPr>
              <a:defRPr/>
            </a:pPr>
            <a:r>
              <a:rPr lang="en-US" altLang="zh-CN" sz="2700" b="1" kern="0" dirty="0">
                <a:solidFill>
                  <a:schemeClr val="bg1"/>
                </a:solidFill>
                <a:latin typeface="微软雅黑" pitchFamily="34" charset="-122"/>
                <a:ea typeface="微软雅黑" pitchFamily="34" charset="-122"/>
                <a:cs typeface="Arial" pitchFamily="34" charset="0"/>
              </a:rPr>
              <a:t>3</a:t>
            </a:r>
            <a:endParaRPr lang="en-US" sz="2700" b="1" kern="0" dirty="0">
              <a:solidFill>
                <a:schemeClr val="bg1"/>
              </a:solidFill>
              <a:latin typeface="微软雅黑" pitchFamily="34" charset="-122"/>
              <a:ea typeface="微软雅黑" pitchFamily="34" charset="-122"/>
              <a:cs typeface="Arial" pitchFamily="34" charset="0"/>
            </a:endParaRPr>
          </a:p>
        </p:txBody>
      </p:sp>
      <p:sp>
        <p:nvSpPr>
          <p:cNvPr id="78" name="矩形 77"/>
          <p:cNvSpPr/>
          <p:nvPr/>
        </p:nvSpPr>
        <p:spPr>
          <a:xfrm>
            <a:off x="3676973" y="3111810"/>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p:txBody>
      </p:sp>
      <p:sp>
        <p:nvSpPr>
          <p:cNvPr id="79" name="矩形 78"/>
          <p:cNvSpPr/>
          <p:nvPr/>
        </p:nvSpPr>
        <p:spPr>
          <a:xfrm>
            <a:off x="4001009" y="2206972"/>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p:txBody>
      </p:sp>
      <p:sp>
        <p:nvSpPr>
          <p:cNvPr id="80" name="矩形 79"/>
          <p:cNvSpPr/>
          <p:nvPr/>
        </p:nvSpPr>
        <p:spPr>
          <a:xfrm>
            <a:off x="4271039" y="1249161"/>
            <a:ext cx="2932201"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solidFill>
                  <a:schemeClr val="bg1"/>
                </a:solidFill>
                <a:latin typeface="微软雅黑" panose="020B0503020204020204" pitchFamily="34" charset="-122"/>
                <a:ea typeface="微软雅黑" panose="020B0503020204020204" pitchFamily="34" charset="-122"/>
                <a:cs typeface="Times New Roman" pitchFamily="18" charset="0"/>
              </a:rPr>
              <a:t>输入文本内容输入文本内容输入文本内容</a:t>
            </a:r>
            <a:endParaRPr lang="en-US" altLang="zh-CN" sz="1050" dirty="0">
              <a:solidFill>
                <a:schemeClr val="bg1"/>
              </a:solidFill>
              <a:latin typeface="微软雅黑" panose="020B0503020204020204" pitchFamily="34" charset="-122"/>
              <a:ea typeface="微软雅黑" panose="020B0503020204020204" pitchFamily="34" charset="-122"/>
              <a:cs typeface="Times New Roman" pitchFamily="18" charset="0"/>
            </a:endParaRPr>
          </a:p>
        </p:txBody>
      </p:sp>
      <p:sp>
        <p:nvSpPr>
          <p:cNvPr id="81" name="矩形 80"/>
          <p:cNvSpPr/>
          <p:nvPr/>
        </p:nvSpPr>
        <p:spPr>
          <a:xfrm>
            <a:off x="845586" y="4083918"/>
            <a:ext cx="7668852" cy="646331"/>
          </a:xfrm>
          <a:prstGeom prst="rect">
            <a:avLst/>
          </a:prstGeom>
        </p:spPr>
        <p:txBody>
          <a:bodyPr wrap="square" anchor="ctr">
            <a:spAutoFit/>
          </a:bodyPr>
          <a:lstStyle/>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a:p>
            <a:pPr>
              <a:tabLst>
                <a:tab pos="1019175" algn="l"/>
              </a:tabLst>
            </a:pPr>
            <a:r>
              <a:rPr lang="zh-CN" altLang="en-US" sz="1200" dirty="0">
                <a:latin typeface="微软雅黑" panose="020B0503020204020204" pitchFamily="34" charset="-122"/>
                <a:ea typeface="微软雅黑" panose="020B0503020204020204" pitchFamily="34" charset="-122"/>
                <a:cs typeface="Times New Roman" pitchFamily="18" charset="0"/>
              </a:rPr>
              <a:t>输入文本内容输入文本内容输入文本内容输入文本内容输入文本内容输入文本内容输入文本内容输入文本内容</a:t>
            </a:r>
            <a:endParaRPr lang="en-US" altLang="zh-CN" sz="1200" dirty="0">
              <a:latin typeface="微软雅黑" panose="020B0503020204020204" pitchFamily="34" charset="-122"/>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109024970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ppt_x"/>
                                          </p:val>
                                        </p:tav>
                                        <p:tav tm="100000">
                                          <p:val>
                                            <p:strVal val="#ppt_x"/>
                                          </p:val>
                                        </p:tav>
                                      </p:tavLst>
                                    </p:anim>
                                    <p:anim calcmode="lin" valueType="num">
                                      <p:cBhvr additive="base">
                                        <p:cTn id="8" dur="500" fill="hold"/>
                                        <p:tgtEl>
                                          <p:spTgt spid="7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500" fill="hold"/>
                                        <p:tgtEl>
                                          <p:spTgt spid="74"/>
                                        </p:tgtEl>
                                        <p:attrNameLst>
                                          <p:attrName>ppt_x</p:attrName>
                                        </p:attrNameLst>
                                      </p:cBhvr>
                                      <p:tavLst>
                                        <p:tav tm="0">
                                          <p:val>
                                            <p:strVal val="#ppt_x"/>
                                          </p:val>
                                        </p:tav>
                                        <p:tav tm="100000">
                                          <p:val>
                                            <p:strVal val="#ppt_x"/>
                                          </p:val>
                                        </p:tav>
                                      </p:tavLst>
                                    </p:anim>
                                    <p:anim calcmode="lin" valueType="num">
                                      <p:cBhvr additive="base">
                                        <p:cTn id="12" dur="500" fill="hold"/>
                                        <p:tgtEl>
                                          <p:spTgt spid="74"/>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ppt_x"/>
                                          </p:val>
                                        </p:tav>
                                        <p:tav tm="100000">
                                          <p:val>
                                            <p:strVal val="#ppt_x"/>
                                          </p:val>
                                        </p:tav>
                                      </p:tavLst>
                                    </p:anim>
                                    <p:anim calcmode="lin" valueType="num">
                                      <p:cBhvr additive="base">
                                        <p:cTn id="17" dur="500" fill="hold"/>
                                        <p:tgtEl>
                                          <p:spTgt spid="7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additive="base">
                                        <p:cTn id="20" dur="500" fill="hold"/>
                                        <p:tgtEl>
                                          <p:spTgt spid="71"/>
                                        </p:tgtEl>
                                        <p:attrNameLst>
                                          <p:attrName>ppt_x</p:attrName>
                                        </p:attrNameLst>
                                      </p:cBhvr>
                                      <p:tavLst>
                                        <p:tav tm="0">
                                          <p:val>
                                            <p:strVal val="#ppt_x"/>
                                          </p:val>
                                        </p:tav>
                                        <p:tav tm="100000">
                                          <p:val>
                                            <p:strVal val="#ppt_x"/>
                                          </p:val>
                                        </p:tav>
                                      </p:tavLst>
                                    </p:anim>
                                    <p:anim calcmode="lin" valueType="num">
                                      <p:cBhvr additive="base">
                                        <p:cTn id="21" dur="500" fill="hold"/>
                                        <p:tgtEl>
                                          <p:spTgt spid="71"/>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additive="base">
                                        <p:cTn id="25" dur="500" fill="hold"/>
                                        <p:tgtEl>
                                          <p:spTgt spid="70"/>
                                        </p:tgtEl>
                                        <p:attrNameLst>
                                          <p:attrName>ppt_x</p:attrName>
                                        </p:attrNameLst>
                                      </p:cBhvr>
                                      <p:tavLst>
                                        <p:tav tm="0">
                                          <p:val>
                                            <p:strVal val="#ppt_x"/>
                                          </p:val>
                                        </p:tav>
                                        <p:tav tm="100000">
                                          <p:val>
                                            <p:strVal val="#ppt_x"/>
                                          </p:val>
                                        </p:tav>
                                      </p:tavLst>
                                    </p:anim>
                                    <p:anim calcmode="lin" valueType="num">
                                      <p:cBhvr additive="base">
                                        <p:cTn id="26" dur="500" fill="hold"/>
                                        <p:tgtEl>
                                          <p:spTgt spid="70"/>
                                        </p:tgtEl>
                                        <p:attrNameLst>
                                          <p:attrName>ppt_y</p:attrName>
                                        </p:attrNameLst>
                                      </p:cBhvr>
                                      <p:tavLst>
                                        <p:tav tm="0">
                                          <p:val>
                                            <p:strVal val="0-#ppt_h/2"/>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0-#ppt_w/2"/>
                                          </p:val>
                                        </p:tav>
                                        <p:tav tm="100000">
                                          <p:val>
                                            <p:strVal val="#ppt_x"/>
                                          </p:val>
                                        </p:tav>
                                      </p:tavLst>
                                    </p:anim>
                                    <p:anim calcmode="lin" valueType="num">
                                      <p:cBhvr additive="base">
                                        <p:cTn id="31" dur="500" fill="hold"/>
                                        <p:tgtEl>
                                          <p:spTgt spid="67"/>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8"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500" fill="hold"/>
                                        <p:tgtEl>
                                          <p:spTgt spid="68"/>
                                        </p:tgtEl>
                                        <p:attrNameLst>
                                          <p:attrName>ppt_x</p:attrName>
                                        </p:attrNameLst>
                                      </p:cBhvr>
                                      <p:tavLst>
                                        <p:tav tm="0">
                                          <p:val>
                                            <p:strVal val="0-#ppt_w/2"/>
                                          </p:val>
                                        </p:tav>
                                        <p:tav tm="100000">
                                          <p:val>
                                            <p:strVal val="#ppt_x"/>
                                          </p:val>
                                        </p:tav>
                                      </p:tavLst>
                                    </p:anim>
                                    <p:anim calcmode="lin" valueType="num">
                                      <p:cBhvr additive="base">
                                        <p:cTn id="36" dur="500" fill="hold"/>
                                        <p:tgtEl>
                                          <p:spTgt spid="68"/>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0-#ppt_w/2"/>
                                          </p:val>
                                        </p:tav>
                                        <p:tav tm="100000">
                                          <p:val>
                                            <p:strVal val="#ppt_x"/>
                                          </p:val>
                                        </p:tav>
                                      </p:tavLst>
                                    </p:anim>
                                    <p:anim calcmode="lin" valueType="num">
                                      <p:cBhvr additive="base">
                                        <p:cTn id="41" dur="500" fill="hold"/>
                                        <p:tgtEl>
                                          <p:spTgt spid="69"/>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2"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fill="hold"/>
                                        <p:tgtEl>
                                          <p:spTgt spid="64"/>
                                        </p:tgtEl>
                                        <p:attrNameLst>
                                          <p:attrName>ppt_x</p:attrName>
                                        </p:attrNameLst>
                                      </p:cBhvr>
                                      <p:tavLst>
                                        <p:tav tm="0">
                                          <p:val>
                                            <p:strVal val="1+#ppt_w/2"/>
                                          </p:val>
                                        </p:tav>
                                        <p:tav tm="100000">
                                          <p:val>
                                            <p:strVal val="#ppt_x"/>
                                          </p:val>
                                        </p:tav>
                                      </p:tavLst>
                                    </p:anim>
                                    <p:anim calcmode="lin" valueType="num">
                                      <p:cBhvr additive="base">
                                        <p:cTn id="46" dur="500" fill="hold"/>
                                        <p:tgtEl>
                                          <p:spTgt spid="64"/>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 presetClass="entr" presetSubtype="2"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 calcmode="lin" valueType="num">
                                      <p:cBhvr additive="base">
                                        <p:cTn id="50" dur="500" fill="hold"/>
                                        <p:tgtEl>
                                          <p:spTgt spid="65"/>
                                        </p:tgtEl>
                                        <p:attrNameLst>
                                          <p:attrName>ppt_x</p:attrName>
                                        </p:attrNameLst>
                                      </p:cBhvr>
                                      <p:tavLst>
                                        <p:tav tm="0">
                                          <p:val>
                                            <p:strVal val="1+#ppt_w/2"/>
                                          </p:val>
                                        </p:tav>
                                        <p:tav tm="100000">
                                          <p:val>
                                            <p:strVal val="#ppt_x"/>
                                          </p:val>
                                        </p:tav>
                                      </p:tavLst>
                                    </p:anim>
                                    <p:anim calcmode="lin" valueType="num">
                                      <p:cBhvr additive="base">
                                        <p:cTn id="51" dur="500" fill="hold"/>
                                        <p:tgtEl>
                                          <p:spTgt spid="65"/>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2"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500" fill="hold"/>
                                        <p:tgtEl>
                                          <p:spTgt spid="66"/>
                                        </p:tgtEl>
                                        <p:attrNameLst>
                                          <p:attrName>ppt_x</p:attrName>
                                        </p:attrNameLst>
                                      </p:cBhvr>
                                      <p:tavLst>
                                        <p:tav tm="0">
                                          <p:val>
                                            <p:strVal val="1+#ppt_w/2"/>
                                          </p:val>
                                        </p:tav>
                                        <p:tav tm="100000">
                                          <p:val>
                                            <p:strVal val="#ppt_x"/>
                                          </p:val>
                                        </p:tav>
                                      </p:tavLst>
                                    </p:anim>
                                    <p:anim calcmode="lin" valueType="num">
                                      <p:cBhvr additive="base">
                                        <p:cTn id="56" dur="500" fill="hold"/>
                                        <p:tgtEl>
                                          <p:spTgt spid="66"/>
                                        </p:tgtEl>
                                        <p:attrNameLst>
                                          <p:attrName>ppt_y</p:attrName>
                                        </p:attrNameLst>
                                      </p:cBhvr>
                                      <p:tavLst>
                                        <p:tav tm="0">
                                          <p:val>
                                            <p:strVal val="#ppt_y"/>
                                          </p:val>
                                        </p:tav>
                                        <p:tav tm="100000">
                                          <p:val>
                                            <p:strVal val="#ppt_y"/>
                                          </p:val>
                                        </p:tav>
                                      </p:tavLst>
                                    </p:anim>
                                  </p:childTnLst>
                                </p:cTn>
                              </p:par>
                            </p:childTnLst>
                          </p:cTn>
                        </p:par>
                        <p:par>
                          <p:cTn id="57" fill="hold">
                            <p:stCondLst>
                              <p:cond delay="4500"/>
                            </p:stCondLst>
                            <p:childTnLst>
                              <p:par>
                                <p:cTn id="58" presetID="2" presetClass="entr" presetSubtype="2"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500" fill="hold"/>
                                        <p:tgtEl>
                                          <p:spTgt spid="75"/>
                                        </p:tgtEl>
                                        <p:attrNameLst>
                                          <p:attrName>ppt_x</p:attrName>
                                        </p:attrNameLst>
                                      </p:cBhvr>
                                      <p:tavLst>
                                        <p:tav tm="0">
                                          <p:val>
                                            <p:strVal val="1+#ppt_w/2"/>
                                          </p:val>
                                        </p:tav>
                                        <p:tav tm="100000">
                                          <p:val>
                                            <p:strVal val="#ppt_x"/>
                                          </p:val>
                                        </p:tav>
                                      </p:tavLst>
                                    </p:anim>
                                    <p:anim calcmode="lin" valueType="num">
                                      <p:cBhvr additive="base">
                                        <p:cTn id="61" dur="500" fill="hold"/>
                                        <p:tgtEl>
                                          <p:spTgt spid="75"/>
                                        </p:tgtEl>
                                        <p:attrNameLst>
                                          <p:attrName>ppt_y</p:attrName>
                                        </p:attrNameLst>
                                      </p:cBhvr>
                                      <p:tavLst>
                                        <p:tav tm="0">
                                          <p:val>
                                            <p:strVal val="#ppt_y"/>
                                          </p:val>
                                        </p:tav>
                                        <p:tav tm="100000">
                                          <p:val>
                                            <p:strVal val="#ppt_y"/>
                                          </p:val>
                                        </p:tav>
                                      </p:tavLst>
                                    </p:anim>
                                  </p:childTnLst>
                                </p:cTn>
                              </p:par>
                            </p:childTnLst>
                          </p:cTn>
                        </p:par>
                        <p:par>
                          <p:cTn id="62" fill="hold">
                            <p:stCondLst>
                              <p:cond delay="5000"/>
                            </p:stCondLst>
                            <p:childTnLst>
                              <p:par>
                                <p:cTn id="63" presetID="2" presetClass="entr" presetSubtype="2" fill="hold" grpId="0" nodeType="after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additive="base">
                                        <p:cTn id="65" dur="500" fill="hold"/>
                                        <p:tgtEl>
                                          <p:spTgt spid="76"/>
                                        </p:tgtEl>
                                        <p:attrNameLst>
                                          <p:attrName>ppt_x</p:attrName>
                                        </p:attrNameLst>
                                      </p:cBhvr>
                                      <p:tavLst>
                                        <p:tav tm="0">
                                          <p:val>
                                            <p:strVal val="1+#ppt_w/2"/>
                                          </p:val>
                                        </p:tav>
                                        <p:tav tm="100000">
                                          <p:val>
                                            <p:strVal val="#ppt_x"/>
                                          </p:val>
                                        </p:tav>
                                      </p:tavLst>
                                    </p:anim>
                                    <p:anim calcmode="lin" valueType="num">
                                      <p:cBhvr additive="base">
                                        <p:cTn id="66" dur="500" fill="hold"/>
                                        <p:tgtEl>
                                          <p:spTgt spid="76"/>
                                        </p:tgtEl>
                                        <p:attrNameLst>
                                          <p:attrName>ppt_y</p:attrName>
                                        </p:attrNameLst>
                                      </p:cBhvr>
                                      <p:tavLst>
                                        <p:tav tm="0">
                                          <p:val>
                                            <p:strVal val="#ppt_y"/>
                                          </p:val>
                                        </p:tav>
                                        <p:tav tm="100000">
                                          <p:val>
                                            <p:strVal val="#ppt_y"/>
                                          </p:val>
                                        </p:tav>
                                      </p:tavLst>
                                    </p:anim>
                                  </p:childTnLst>
                                </p:cTn>
                              </p:par>
                            </p:childTnLst>
                          </p:cTn>
                        </p:par>
                        <p:par>
                          <p:cTn id="67" fill="hold">
                            <p:stCondLst>
                              <p:cond delay="5500"/>
                            </p:stCondLst>
                            <p:childTnLst>
                              <p:par>
                                <p:cTn id="68" presetID="2" presetClass="entr" presetSubtype="2" fill="hold" grpId="0" nodeType="afterEffect">
                                  <p:stCondLst>
                                    <p:cond delay="0"/>
                                  </p:stCondLst>
                                  <p:childTnLst>
                                    <p:set>
                                      <p:cBhvr>
                                        <p:cTn id="69" dur="1" fill="hold">
                                          <p:stCondLst>
                                            <p:cond delay="0"/>
                                          </p:stCondLst>
                                        </p:cTn>
                                        <p:tgtEl>
                                          <p:spTgt spid="77"/>
                                        </p:tgtEl>
                                        <p:attrNameLst>
                                          <p:attrName>style.visibility</p:attrName>
                                        </p:attrNameLst>
                                      </p:cBhvr>
                                      <p:to>
                                        <p:strVal val="visible"/>
                                      </p:to>
                                    </p:set>
                                    <p:anim calcmode="lin" valueType="num">
                                      <p:cBhvr additive="base">
                                        <p:cTn id="70" dur="500" fill="hold"/>
                                        <p:tgtEl>
                                          <p:spTgt spid="77"/>
                                        </p:tgtEl>
                                        <p:attrNameLst>
                                          <p:attrName>ppt_x</p:attrName>
                                        </p:attrNameLst>
                                      </p:cBhvr>
                                      <p:tavLst>
                                        <p:tav tm="0">
                                          <p:val>
                                            <p:strVal val="1+#ppt_w/2"/>
                                          </p:val>
                                        </p:tav>
                                        <p:tav tm="100000">
                                          <p:val>
                                            <p:strVal val="#ppt_x"/>
                                          </p:val>
                                        </p:tav>
                                      </p:tavLst>
                                    </p:anim>
                                    <p:anim calcmode="lin" valueType="num">
                                      <p:cBhvr additive="base">
                                        <p:cTn id="71" dur="500" fill="hold"/>
                                        <p:tgtEl>
                                          <p:spTgt spid="77"/>
                                        </p:tgtEl>
                                        <p:attrNameLst>
                                          <p:attrName>ppt_y</p:attrName>
                                        </p:attrNameLst>
                                      </p:cBhvr>
                                      <p:tavLst>
                                        <p:tav tm="0">
                                          <p:val>
                                            <p:strVal val="#ppt_y"/>
                                          </p:val>
                                        </p:tav>
                                        <p:tav tm="100000">
                                          <p:val>
                                            <p:strVal val="#ppt_y"/>
                                          </p:val>
                                        </p:tav>
                                      </p:tavLst>
                                    </p:anim>
                                  </p:childTnLst>
                                </p:cTn>
                              </p:par>
                            </p:childTnLst>
                          </p:cTn>
                        </p:par>
                        <p:par>
                          <p:cTn id="72" fill="hold">
                            <p:stCondLst>
                              <p:cond delay="6000"/>
                            </p:stCondLst>
                            <p:childTnLst>
                              <p:par>
                                <p:cTn id="73" presetID="42" presetClass="entr" presetSubtype="0"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fade">
                                      <p:cBhvr>
                                        <p:cTn id="75" dur="1000"/>
                                        <p:tgtEl>
                                          <p:spTgt spid="81"/>
                                        </p:tgtEl>
                                      </p:cBhvr>
                                    </p:animEffect>
                                    <p:anim calcmode="lin" valueType="num">
                                      <p:cBhvr>
                                        <p:cTn id="76" dur="1000" fill="hold"/>
                                        <p:tgtEl>
                                          <p:spTgt spid="81"/>
                                        </p:tgtEl>
                                        <p:attrNameLst>
                                          <p:attrName>ppt_x</p:attrName>
                                        </p:attrNameLst>
                                      </p:cBhvr>
                                      <p:tavLst>
                                        <p:tav tm="0">
                                          <p:val>
                                            <p:strVal val="#ppt_x"/>
                                          </p:val>
                                        </p:tav>
                                        <p:tav tm="100000">
                                          <p:val>
                                            <p:strVal val="#ppt_x"/>
                                          </p:val>
                                        </p:tav>
                                      </p:tavLst>
                                    </p:anim>
                                    <p:anim calcmode="lin" valueType="num">
                                      <p:cBhvr>
                                        <p:cTn id="77"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8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总体月份计划思路</a:t>
            </a:r>
            <a:endParaRPr lang="zh-CN" altLang="en-US" dirty="0"/>
          </a:p>
        </p:txBody>
      </p:sp>
      <p:grpSp>
        <p:nvGrpSpPr>
          <p:cNvPr id="61" name="组合 60"/>
          <p:cNvGrpSpPr/>
          <p:nvPr/>
        </p:nvGrpSpPr>
        <p:grpSpPr>
          <a:xfrm>
            <a:off x="762794" y="972344"/>
            <a:ext cx="3010513" cy="3725746"/>
            <a:chOff x="865232" y="1286330"/>
            <a:chExt cx="4013321" cy="4966128"/>
          </a:xfrm>
        </p:grpSpPr>
        <p:pic>
          <p:nvPicPr>
            <p:cNvPr id="62"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65232" y="1286330"/>
              <a:ext cx="4013321" cy="4966128"/>
            </a:xfrm>
            <a:prstGeom prst="rect">
              <a:avLst/>
            </a:prstGeom>
          </p:spPr>
        </p:pic>
        <p:sp>
          <p:nvSpPr>
            <p:cNvPr id="63" name="Rectangle 4"/>
            <p:cNvSpPr/>
            <p:nvPr/>
          </p:nvSpPr>
          <p:spPr>
            <a:xfrm>
              <a:off x="1454929" y="1875864"/>
              <a:ext cx="2838784" cy="3697941"/>
            </a:xfrm>
            <a:prstGeom prst="rect">
              <a:avLst/>
            </a:prstGeom>
            <a:blipFill>
              <a:blip r:embed="rId3" cstate="email">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algn="ctr">
                <a:defRPr/>
              </a:pPr>
              <a:endParaRPr lang="en-US" sz="2400" kern="0">
                <a:solidFill>
                  <a:sysClr val="window" lastClr="FFFFFF"/>
                </a:solidFill>
                <a:latin typeface="Palatino Linotype"/>
              </a:endParaRPr>
            </a:p>
          </p:txBody>
        </p:sp>
      </p:grpSp>
      <p:sp>
        <p:nvSpPr>
          <p:cNvPr id="64" name="矩形 63"/>
          <p:cNvSpPr/>
          <p:nvPr/>
        </p:nvSpPr>
        <p:spPr>
          <a:xfrm>
            <a:off x="4132877" y="1532545"/>
            <a:ext cx="2568494" cy="354434"/>
          </a:xfrm>
          <a:prstGeom prst="rect">
            <a:avLst/>
          </a:prstGeom>
          <a:solidFill>
            <a:srgbClr val="92D05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65" name="TextBox 32"/>
          <p:cNvSpPr txBox="1"/>
          <p:nvPr/>
        </p:nvSpPr>
        <p:spPr>
          <a:xfrm>
            <a:off x="4305471" y="1595076"/>
            <a:ext cx="2269211"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在此添加您的描述说明</a:t>
            </a:r>
            <a:endParaRPr lang="zh-CN" altLang="en-US" sz="1200" kern="0" dirty="0">
              <a:solidFill>
                <a:prstClr val="white"/>
              </a:solidFill>
              <a:latin typeface="Arial" pitchFamily="34" charset="0"/>
              <a:ea typeface="黑体" pitchFamily="49" charset="-122"/>
            </a:endParaRPr>
          </a:p>
        </p:txBody>
      </p:sp>
      <p:sp>
        <p:nvSpPr>
          <p:cNvPr id="66" name="矩形 65"/>
          <p:cNvSpPr/>
          <p:nvPr/>
        </p:nvSpPr>
        <p:spPr>
          <a:xfrm>
            <a:off x="4132874" y="1943513"/>
            <a:ext cx="2823072" cy="354434"/>
          </a:xfrm>
          <a:prstGeom prst="rect">
            <a:avLst/>
          </a:prstGeom>
          <a:solidFill>
            <a:srgbClr val="FF990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67" name="TextBox 34"/>
          <p:cNvSpPr txBox="1"/>
          <p:nvPr/>
        </p:nvSpPr>
        <p:spPr>
          <a:xfrm>
            <a:off x="4305469" y="2006045"/>
            <a:ext cx="2376290"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在此添加您的描述</a:t>
            </a:r>
            <a:endParaRPr lang="zh-CN" altLang="en-US" sz="1200" kern="0" dirty="0">
              <a:solidFill>
                <a:prstClr val="white"/>
              </a:solidFill>
              <a:latin typeface="Arial" pitchFamily="34" charset="0"/>
              <a:ea typeface="黑体" pitchFamily="49" charset="-122"/>
            </a:endParaRPr>
          </a:p>
        </p:txBody>
      </p:sp>
      <p:sp>
        <p:nvSpPr>
          <p:cNvPr id="68" name="矩形 67"/>
          <p:cNvSpPr/>
          <p:nvPr/>
        </p:nvSpPr>
        <p:spPr>
          <a:xfrm>
            <a:off x="4132876" y="2354482"/>
            <a:ext cx="2823072" cy="354434"/>
          </a:xfrm>
          <a:prstGeom prst="rect">
            <a:avLst/>
          </a:prstGeom>
          <a:solidFill>
            <a:srgbClr val="942320"/>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69" name="TextBox 36"/>
          <p:cNvSpPr txBox="1"/>
          <p:nvPr/>
        </p:nvSpPr>
        <p:spPr>
          <a:xfrm>
            <a:off x="4305469" y="2417013"/>
            <a:ext cx="2544427"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70" name="矩形 69"/>
          <p:cNvSpPr/>
          <p:nvPr/>
        </p:nvSpPr>
        <p:spPr>
          <a:xfrm>
            <a:off x="4132874" y="2765450"/>
            <a:ext cx="3241104" cy="354434"/>
          </a:xfrm>
          <a:prstGeom prst="rect">
            <a:avLst/>
          </a:prstGeom>
          <a:solidFill>
            <a:srgbClr val="664838"/>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71" name="TextBox 38"/>
          <p:cNvSpPr txBox="1"/>
          <p:nvPr/>
        </p:nvSpPr>
        <p:spPr>
          <a:xfrm>
            <a:off x="4305469" y="2827981"/>
            <a:ext cx="2860469" cy="236678"/>
          </a:xfrm>
          <a:prstGeom prst="rect">
            <a:avLst/>
          </a:prstGeom>
          <a:noFill/>
        </p:spPr>
        <p:txBody>
          <a:bodyPr wrap="square" lIns="51442" tIns="25722" rIns="51442" bIns="25722" rtlCol="0">
            <a:spAutoFit/>
          </a:bodyPr>
          <a:lstStyle/>
          <a:p>
            <a:pPr>
              <a:defRPr/>
            </a:pPr>
            <a:r>
              <a:rPr lang="zh-CN" altLang="en-US" sz="1200" kern="0" dirty="0">
                <a:solidFill>
                  <a:sysClr val="window" lastClr="FFFFFF">
                    <a:lumMod val="95000"/>
                  </a:sysClr>
                </a:solidFill>
                <a:latin typeface="微软雅黑" pitchFamily="34" charset="-122"/>
                <a:ea typeface="微软雅黑" pitchFamily="34" charset="-122"/>
                <a:sym typeface="微软雅黑" pitchFamily="34" charset="-122"/>
              </a:rPr>
              <a:t>在此添加您的描述</a:t>
            </a:r>
            <a:endParaRPr lang="zh-CN" altLang="en-US" sz="1200" kern="0" dirty="0">
              <a:solidFill>
                <a:sysClr val="window" lastClr="FFFFFF">
                  <a:lumMod val="95000"/>
                </a:sysClr>
              </a:solidFill>
              <a:latin typeface="Arial" pitchFamily="34" charset="0"/>
              <a:ea typeface="黑体" pitchFamily="49" charset="-122"/>
            </a:endParaRPr>
          </a:p>
        </p:txBody>
      </p:sp>
      <p:sp>
        <p:nvSpPr>
          <p:cNvPr id="72" name="矩形 71"/>
          <p:cNvSpPr/>
          <p:nvPr/>
        </p:nvSpPr>
        <p:spPr>
          <a:xfrm>
            <a:off x="4132874" y="1121575"/>
            <a:ext cx="3083111" cy="354434"/>
          </a:xfrm>
          <a:prstGeom prst="rect">
            <a:avLst/>
          </a:prstGeom>
          <a:solidFill>
            <a:srgbClr val="2CAA83"/>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73" name="TextBox 40"/>
          <p:cNvSpPr txBox="1"/>
          <p:nvPr/>
        </p:nvSpPr>
        <p:spPr>
          <a:xfrm>
            <a:off x="4305468" y="1184107"/>
            <a:ext cx="2327733"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74" name="矩形 73"/>
          <p:cNvSpPr/>
          <p:nvPr/>
        </p:nvSpPr>
        <p:spPr>
          <a:xfrm>
            <a:off x="4132876" y="3176420"/>
            <a:ext cx="2186212" cy="354434"/>
          </a:xfrm>
          <a:prstGeom prst="rect">
            <a:avLst/>
          </a:prstGeom>
          <a:solidFill>
            <a:srgbClr val="2F5879"/>
          </a:solidFill>
          <a:ln w="2857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Palatino Linotype"/>
              <a:ea typeface="宋体" panose="02010600030101010101" pitchFamily="2" charset="-122"/>
            </a:endParaRPr>
          </a:p>
        </p:txBody>
      </p:sp>
      <p:sp>
        <p:nvSpPr>
          <p:cNvPr id="75" name="TextBox 42"/>
          <p:cNvSpPr txBox="1"/>
          <p:nvPr/>
        </p:nvSpPr>
        <p:spPr>
          <a:xfrm>
            <a:off x="4305470" y="3225503"/>
            <a:ext cx="1825757" cy="236678"/>
          </a:xfrm>
          <a:prstGeom prst="rect">
            <a:avLst/>
          </a:prstGeom>
          <a:noFill/>
        </p:spPr>
        <p:txBody>
          <a:bodyPr wrap="square" lIns="51442" tIns="25722" rIns="51442" bIns="25722" rtlCol="0">
            <a:spAutoFit/>
          </a:bodyPr>
          <a:lstStyle/>
          <a:p>
            <a:pPr>
              <a:defRPr/>
            </a:pPr>
            <a:r>
              <a:rPr lang="zh-CN" altLang="en-US" sz="1200" kern="0" dirty="0">
                <a:solidFill>
                  <a:prstClr val="white"/>
                </a:solidFill>
                <a:latin typeface="微软雅黑" pitchFamily="34" charset="-122"/>
                <a:ea typeface="微软雅黑" pitchFamily="34" charset="-122"/>
                <a:sym typeface="微软雅黑" pitchFamily="34" charset="-122"/>
              </a:rPr>
              <a:t>在此添加您的小标签</a:t>
            </a:r>
            <a:endParaRPr lang="zh-CN" altLang="en-US" sz="1200" kern="0" dirty="0">
              <a:solidFill>
                <a:prstClr val="white"/>
              </a:solidFill>
              <a:latin typeface="Arial" pitchFamily="34" charset="0"/>
              <a:ea typeface="黑体" pitchFamily="49" charset="-122"/>
            </a:endParaRPr>
          </a:p>
        </p:txBody>
      </p:sp>
      <p:sp>
        <p:nvSpPr>
          <p:cNvPr id="76" name="矩形 75"/>
          <p:cNvSpPr/>
          <p:nvPr/>
        </p:nvSpPr>
        <p:spPr>
          <a:xfrm>
            <a:off x="4120183" y="3671248"/>
            <a:ext cx="792535" cy="330868"/>
          </a:xfrm>
          <a:prstGeom prst="rect">
            <a:avLst/>
          </a:prstGeom>
        </p:spPr>
        <p:txBody>
          <a:bodyPr wrap="none" lIns="68585" tIns="34294" rIns="68585" bIns="34294">
            <a:spAutoFit/>
          </a:bodyPr>
          <a:lstStyle/>
          <a:p>
            <a:pPr algn="ctr">
              <a:defRPr/>
            </a:pPr>
            <a:r>
              <a:rPr lang="zh-CN" altLang="en-US" sz="1700" b="1" kern="0" dirty="0" smtClean="0">
                <a:solidFill>
                  <a:srgbClr val="000000">
                    <a:lumMod val="85000"/>
                    <a:lumOff val="15000"/>
                  </a:srgbClr>
                </a:solidFill>
                <a:latin typeface="微软雅黑" pitchFamily="34" charset="-122"/>
                <a:ea typeface="微软雅黑" pitchFamily="34" charset="-122"/>
              </a:rPr>
              <a:t>方案一</a:t>
            </a:r>
            <a:endParaRPr lang="en-US" altLang="zh-CN" sz="1700" b="1" kern="0" dirty="0">
              <a:solidFill>
                <a:srgbClr val="000000">
                  <a:lumMod val="85000"/>
                  <a:lumOff val="15000"/>
                </a:srgbClr>
              </a:solidFill>
              <a:latin typeface="微软雅黑" pitchFamily="34" charset="-122"/>
              <a:ea typeface="微软雅黑" pitchFamily="34" charset="-122"/>
            </a:endParaRPr>
          </a:p>
        </p:txBody>
      </p:sp>
      <p:sp>
        <p:nvSpPr>
          <p:cNvPr id="77" name="矩形 47"/>
          <p:cNvSpPr>
            <a:spLocks noChangeArrowheads="1"/>
          </p:cNvSpPr>
          <p:nvPr/>
        </p:nvSpPr>
        <p:spPr bwMode="auto">
          <a:xfrm>
            <a:off x="4000668" y="3958955"/>
            <a:ext cx="2346026" cy="47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5" tIns="34294" rIns="68585" bIns="34294">
            <a:spAutoFit/>
          </a:bodyPr>
          <a:lstStyle/>
          <a:p>
            <a:pPr>
              <a:lnSpc>
                <a:spcPct val="120000"/>
              </a:lnSpc>
              <a:spcBef>
                <a:spcPct val="0"/>
              </a:spcBef>
              <a:buFont typeface="Arial" charset="0"/>
              <a:buNone/>
              <a:defRPr/>
            </a:pPr>
            <a:r>
              <a:rPr lang="zh-CN" altLang="en-US" sz="1100" kern="0" dirty="0">
                <a:solidFill>
                  <a:srgbClr val="000000">
                    <a:lumMod val="85000"/>
                    <a:lumOff val="15000"/>
                  </a:srgb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78" name="矩形 77"/>
          <p:cNvSpPr/>
          <p:nvPr/>
        </p:nvSpPr>
        <p:spPr>
          <a:xfrm>
            <a:off x="6434281" y="3671248"/>
            <a:ext cx="792535" cy="330868"/>
          </a:xfrm>
          <a:prstGeom prst="rect">
            <a:avLst/>
          </a:prstGeom>
        </p:spPr>
        <p:txBody>
          <a:bodyPr wrap="none" lIns="68585" tIns="34294" rIns="68585" bIns="34294">
            <a:spAutoFit/>
          </a:bodyPr>
          <a:lstStyle/>
          <a:p>
            <a:pPr algn="ctr">
              <a:defRPr/>
            </a:pPr>
            <a:r>
              <a:rPr lang="zh-CN" altLang="en-US" sz="1700" b="1" kern="0" dirty="0" smtClean="0">
                <a:solidFill>
                  <a:srgbClr val="000000">
                    <a:lumMod val="85000"/>
                    <a:lumOff val="15000"/>
                  </a:srgbClr>
                </a:solidFill>
                <a:latin typeface="微软雅黑" pitchFamily="34" charset="-122"/>
                <a:ea typeface="微软雅黑" pitchFamily="34" charset="-122"/>
              </a:rPr>
              <a:t>方案二</a:t>
            </a:r>
            <a:endParaRPr lang="en-US" altLang="zh-CN" sz="1700" b="1" kern="0" dirty="0">
              <a:solidFill>
                <a:srgbClr val="000000">
                  <a:lumMod val="85000"/>
                  <a:lumOff val="15000"/>
                </a:srgbClr>
              </a:solidFill>
              <a:latin typeface="微软雅黑" pitchFamily="34" charset="-122"/>
              <a:ea typeface="微软雅黑" pitchFamily="34" charset="-122"/>
            </a:endParaRPr>
          </a:p>
        </p:txBody>
      </p:sp>
      <p:sp>
        <p:nvSpPr>
          <p:cNvPr id="79" name="矩形 78"/>
          <p:cNvSpPr>
            <a:spLocks noChangeArrowheads="1"/>
          </p:cNvSpPr>
          <p:nvPr/>
        </p:nvSpPr>
        <p:spPr bwMode="auto">
          <a:xfrm>
            <a:off x="6314766" y="3958955"/>
            <a:ext cx="2346026" cy="47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5" tIns="34294" rIns="68585" bIns="34294">
            <a:spAutoFit/>
          </a:bodyPr>
          <a:lstStyle/>
          <a:p>
            <a:pPr>
              <a:lnSpc>
                <a:spcPct val="120000"/>
              </a:lnSpc>
              <a:spcBef>
                <a:spcPct val="0"/>
              </a:spcBef>
              <a:buFont typeface="Arial" charset="0"/>
              <a:buNone/>
              <a:defRPr/>
            </a:pPr>
            <a:r>
              <a:rPr lang="zh-CN" altLang="en-US" sz="1100" kern="0" dirty="0">
                <a:solidFill>
                  <a:srgbClr val="000000">
                    <a:lumMod val="85000"/>
                    <a:lumOff val="15000"/>
                  </a:srgb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Tree>
    <p:extLst>
      <p:ext uri="{BB962C8B-B14F-4D97-AF65-F5344CB8AC3E}">
        <p14:creationId xmlns:p14="http://schemas.microsoft.com/office/powerpoint/2010/main" val="31055507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0-#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additive="base">
                                        <p:cTn id="12" dur="350"/>
                                        <p:tgtEl>
                                          <p:spTgt spid="73"/>
                                        </p:tgtEl>
                                        <p:attrNameLst>
                                          <p:attrName>ppt_x</p:attrName>
                                        </p:attrNameLst>
                                      </p:cBhvr>
                                      <p:tavLst>
                                        <p:tav tm="0">
                                          <p:val>
                                            <p:strVal val="#ppt_x-#ppt_w*1.125000"/>
                                          </p:val>
                                        </p:tav>
                                        <p:tav tm="100000">
                                          <p:val>
                                            <p:strVal val="#ppt_x"/>
                                          </p:val>
                                        </p:tav>
                                      </p:tavLst>
                                    </p:anim>
                                    <p:animEffect transition="in" filter="wipe(right)">
                                      <p:cBhvr>
                                        <p:cTn id="13" dur="350"/>
                                        <p:tgtEl>
                                          <p:spTgt spid="7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72"/>
                                        </p:tgtEl>
                                        <p:attrNameLst>
                                          <p:attrName>style.visibility</p:attrName>
                                        </p:attrNameLst>
                                      </p:cBhvr>
                                      <p:to>
                                        <p:strVal val="visible"/>
                                      </p:to>
                                    </p:set>
                                    <p:anim calcmode="lin" valueType="num">
                                      <p:cBhvr additive="base">
                                        <p:cTn id="16" dur="350"/>
                                        <p:tgtEl>
                                          <p:spTgt spid="72"/>
                                        </p:tgtEl>
                                        <p:attrNameLst>
                                          <p:attrName>ppt_x</p:attrName>
                                        </p:attrNameLst>
                                      </p:cBhvr>
                                      <p:tavLst>
                                        <p:tav tm="0">
                                          <p:val>
                                            <p:strVal val="#ppt_x-#ppt_w*1.125000"/>
                                          </p:val>
                                        </p:tav>
                                        <p:tav tm="100000">
                                          <p:val>
                                            <p:strVal val="#ppt_x"/>
                                          </p:val>
                                        </p:tav>
                                      </p:tavLst>
                                    </p:anim>
                                    <p:animEffect transition="in" filter="wipe(right)">
                                      <p:cBhvr>
                                        <p:cTn id="17" dur="350"/>
                                        <p:tgtEl>
                                          <p:spTgt spid="72"/>
                                        </p:tgtEl>
                                      </p:cBhvr>
                                    </p:animEffect>
                                  </p:childTnLst>
                                </p:cTn>
                              </p:par>
                              <p:par>
                                <p:cTn id="18" presetID="12" presetClass="entr" presetSubtype="8" fill="hold" grpId="0" nodeType="withEffect">
                                  <p:stCondLst>
                                    <p:cond delay="250"/>
                                  </p:stCondLst>
                                  <p:childTnLst>
                                    <p:set>
                                      <p:cBhvr>
                                        <p:cTn id="19" dur="1" fill="hold">
                                          <p:stCondLst>
                                            <p:cond delay="0"/>
                                          </p:stCondLst>
                                        </p:cTn>
                                        <p:tgtEl>
                                          <p:spTgt spid="65"/>
                                        </p:tgtEl>
                                        <p:attrNameLst>
                                          <p:attrName>style.visibility</p:attrName>
                                        </p:attrNameLst>
                                      </p:cBhvr>
                                      <p:to>
                                        <p:strVal val="visible"/>
                                      </p:to>
                                    </p:set>
                                    <p:anim calcmode="lin" valueType="num">
                                      <p:cBhvr additive="base">
                                        <p:cTn id="20" dur="350"/>
                                        <p:tgtEl>
                                          <p:spTgt spid="65"/>
                                        </p:tgtEl>
                                        <p:attrNameLst>
                                          <p:attrName>ppt_x</p:attrName>
                                        </p:attrNameLst>
                                      </p:cBhvr>
                                      <p:tavLst>
                                        <p:tav tm="0">
                                          <p:val>
                                            <p:strVal val="#ppt_x-#ppt_w*1.125000"/>
                                          </p:val>
                                        </p:tav>
                                        <p:tav tm="100000">
                                          <p:val>
                                            <p:strVal val="#ppt_x"/>
                                          </p:val>
                                        </p:tav>
                                      </p:tavLst>
                                    </p:anim>
                                    <p:animEffect transition="in" filter="wipe(right)">
                                      <p:cBhvr>
                                        <p:cTn id="21" dur="350"/>
                                        <p:tgtEl>
                                          <p:spTgt spid="65"/>
                                        </p:tgtEl>
                                      </p:cBhvr>
                                    </p:animEffect>
                                  </p:childTnLst>
                                </p:cTn>
                              </p:par>
                              <p:par>
                                <p:cTn id="22" presetID="12" presetClass="entr" presetSubtype="8" fill="hold" grpId="0" nodeType="withEffect">
                                  <p:stCondLst>
                                    <p:cond delay="25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350"/>
                                        <p:tgtEl>
                                          <p:spTgt spid="64"/>
                                        </p:tgtEl>
                                        <p:attrNameLst>
                                          <p:attrName>ppt_x</p:attrName>
                                        </p:attrNameLst>
                                      </p:cBhvr>
                                      <p:tavLst>
                                        <p:tav tm="0">
                                          <p:val>
                                            <p:strVal val="#ppt_x-#ppt_w*1.125000"/>
                                          </p:val>
                                        </p:tav>
                                        <p:tav tm="100000">
                                          <p:val>
                                            <p:strVal val="#ppt_x"/>
                                          </p:val>
                                        </p:tav>
                                      </p:tavLst>
                                    </p:anim>
                                    <p:animEffect transition="in" filter="wipe(right)">
                                      <p:cBhvr>
                                        <p:cTn id="25" dur="350"/>
                                        <p:tgtEl>
                                          <p:spTgt spid="64"/>
                                        </p:tgtEl>
                                      </p:cBhvr>
                                    </p:animEffect>
                                  </p:childTnLst>
                                </p:cTn>
                              </p:par>
                              <p:par>
                                <p:cTn id="26" presetID="12" presetClass="entr" presetSubtype="8" fill="hold" grpId="0" nodeType="withEffect">
                                  <p:stCondLst>
                                    <p:cond delay="5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350"/>
                                        <p:tgtEl>
                                          <p:spTgt spid="67"/>
                                        </p:tgtEl>
                                        <p:attrNameLst>
                                          <p:attrName>ppt_x</p:attrName>
                                        </p:attrNameLst>
                                      </p:cBhvr>
                                      <p:tavLst>
                                        <p:tav tm="0">
                                          <p:val>
                                            <p:strVal val="#ppt_x-#ppt_w*1.125000"/>
                                          </p:val>
                                        </p:tav>
                                        <p:tav tm="100000">
                                          <p:val>
                                            <p:strVal val="#ppt_x"/>
                                          </p:val>
                                        </p:tav>
                                      </p:tavLst>
                                    </p:anim>
                                    <p:animEffect transition="in" filter="wipe(right)">
                                      <p:cBhvr>
                                        <p:cTn id="29" dur="350"/>
                                        <p:tgtEl>
                                          <p:spTgt spid="67"/>
                                        </p:tgtEl>
                                      </p:cBhvr>
                                    </p:animEffect>
                                  </p:childTnLst>
                                </p:cTn>
                              </p:par>
                              <p:par>
                                <p:cTn id="30" presetID="12" presetClass="entr" presetSubtype="8" fill="hold" grpId="0" nodeType="withEffect">
                                  <p:stCondLst>
                                    <p:cond delay="500"/>
                                  </p:stCondLst>
                                  <p:childTnLst>
                                    <p:set>
                                      <p:cBhvr>
                                        <p:cTn id="31" dur="1" fill="hold">
                                          <p:stCondLst>
                                            <p:cond delay="0"/>
                                          </p:stCondLst>
                                        </p:cTn>
                                        <p:tgtEl>
                                          <p:spTgt spid="66"/>
                                        </p:tgtEl>
                                        <p:attrNameLst>
                                          <p:attrName>style.visibility</p:attrName>
                                        </p:attrNameLst>
                                      </p:cBhvr>
                                      <p:to>
                                        <p:strVal val="visible"/>
                                      </p:to>
                                    </p:set>
                                    <p:anim calcmode="lin" valueType="num">
                                      <p:cBhvr additive="base">
                                        <p:cTn id="32" dur="350"/>
                                        <p:tgtEl>
                                          <p:spTgt spid="66"/>
                                        </p:tgtEl>
                                        <p:attrNameLst>
                                          <p:attrName>ppt_x</p:attrName>
                                        </p:attrNameLst>
                                      </p:cBhvr>
                                      <p:tavLst>
                                        <p:tav tm="0">
                                          <p:val>
                                            <p:strVal val="#ppt_x-#ppt_w*1.125000"/>
                                          </p:val>
                                        </p:tav>
                                        <p:tav tm="100000">
                                          <p:val>
                                            <p:strVal val="#ppt_x"/>
                                          </p:val>
                                        </p:tav>
                                      </p:tavLst>
                                    </p:anim>
                                    <p:animEffect transition="in" filter="wipe(right)">
                                      <p:cBhvr>
                                        <p:cTn id="33" dur="350"/>
                                        <p:tgtEl>
                                          <p:spTgt spid="66"/>
                                        </p:tgtEl>
                                      </p:cBhvr>
                                    </p:animEffect>
                                  </p:childTnLst>
                                </p:cTn>
                              </p:par>
                              <p:par>
                                <p:cTn id="34" presetID="12" presetClass="entr" presetSubtype="8" fill="hold" grpId="0" nodeType="withEffect">
                                  <p:stCondLst>
                                    <p:cond delay="250"/>
                                  </p:stCondLst>
                                  <p:childTnLst>
                                    <p:set>
                                      <p:cBhvr>
                                        <p:cTn id="35" dur="1" fill="hold">
                                          <p:stCondLst>
                                            <p:cond delay="0"/>
                                          </p:stCondLst>
                                        </p:cTn>
                                        <p:tgtEl>
                                          <p:spTgt spid="69"/>
                                        </p:tgtEl>
                                        <p:attrNameLst>
                                          <p:attrName>style.visibility</p:attrName>
                                        </p:attrNameLst>
                                      </p:cBhvr>
                                      <p:to>
                                        <p:strVal val="visible"/>
                                      </p:to>
                                    </p:set>
                                    <p:anim calcmode="lin" valueType="num">
                                      <p:cBhvr additive="base">
                                        <p:cTn id="36" dur="350"/>
                                        <p:tgtEl>
                                          <p:spTgt spid="69"/>
                                        </p:tgtEl>
                                        <p:attrNameLst>
                                          <p:attrName>ppt_x</p:attrName>
                                        </p:attrNameLst>
                                      </p:cBhvr>
                                      <p:tavLst>
                                        <p:tav tm="0">
                                          <p:val>
                                            <p:strVal val="#ppt_x-#ppt_w*1.125000"/>
                                          </p:val>
                                        </p:tav>
                                        <p:tav tm="100000">
                                          <p:val>
                                            <p:strVal val="#ppt_x"/>
                                          </p:val>
                                        </p:tav>
                                      </p:tavLst>
                                    </p:anim>
                                    <p:animEffect transition="in" filter="wipe(right)">
                                      <p:cBhvr>
                                        <p:cTn id="37" dur="350"/>
                                        <p:tgtEl>
                                          <p:spTgt spid="69"/>
                                        </p:tgtEl>
                                      </p:cBhvr>
                                    </p:animEffect>
                                  </p:childTnLst>
                                </p:cTn>
                              </p:par>
                              <p:par>
                                <p:cTn id="38" presetID="12" presetClass="entr" presetSubtype="8" fill="hold" grpId="0" nodeType="withEffect">
                                  <p:stCondLst>
                                    <p:cond delay="250"/>
                                  </p:stCondLst>
                                  <p:childTnLst>
                                    <p:set>
                                      <p:cBhvr>
                                        <p:cTn id="39" dur="1" fill="hold">
                                          <p:stCondLst>
                                            <p:cond delay="0"/>
                                          </p:stCondLst>
                                        </p:cTn>
                                        <p:tgtEl>
                                          <p:spTgt spid="68"/>
                                        </p:tgtEl>
                                        <p:attrNameLst>
                                          <p:attrName>style.visibility</p:attrName>
                                        </p:attrNameLst>
                                      </p:cBhvr>
                                      <p:to>
                                        <p:strVal val="visible"/>
                                      </p:to>
                                    </p:set>
                                    <p:anim calcmode="lin" valueType="num">
                                      <p:cBhvr additive="base">
                                        <p:cTn id="40" dur="350"/>
                                        <p:tgtEl>
                                          <p:spTgt spid="68"/>
                                        </p:tgtEl>
                                        <p:attrNameLst>
                                          <p:attrName>ppt_x</p:attrName>
                                        </p:attrNameLst>
                                      </p:cBhvr>
                                      <p:tavLst>
                                        <p:tav tm="0">
                                          <p:val>
                                            <p:strVal val="#ppt_x-#ppt_w*1.125000"/>
                                          </p:val>
                                        </p:tav>
                                        <p:tav tm="100000">
                                          <p:val>
                                            <p:strVal val="#ppt_x"/>
                                          </p:val>
                                        </p:tav>
                                      </p:tavLst>
                                    </p:anim>
                                    <p:animEffect transition="in" filter="wipe(right)">
                                      <p:cBhvr>
                                        <p:cTn id="41" dur="350"/>
                                        <p:tgtEl>
                                          <p:spTgt spid="68"/>
                                        </p:tgtEl>
                                      </p:cBhvr>
                                    </p:animEffect>
                                  </p:childTnLst>
                                </p:cTn>
                              </p:par>
                              <p:par>
                                <p:cTn id="42" presetID="12" presetClass="entr" presetSubtype="8" fill="hold" grpId="0" nodeType="withEffect">
                                  <p:stCondLst>
                                    <p:cond delay="75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350"/>
                                        <p:tgtEl>
                                          <p:spTgt spid="71"/>
                                        </p:tgtEl>
                                        <p:attrNameLst>
                                          <p:attrName>ppt_x</p:attrName>
                                        </p:attrNameLst>
                                      </p:cBhvr>
                                      <p:tavLst>
                                        <p:tav tm="0">
                                          <p:val>
                                            <p:strVal val="#ppt_x-#ppt_w*1.125000"/>
                                          </p:val>
                                        </p:tav>
                                        <p:tav tm="100000">
                                          <p:val>
                                            <p:strVal val="#ppt_x"/>
                                          </p:val>
                                        </p:tav>
                                      </p:tavLst>
                                    </p:anim>
                                    <p:animEffect transition="in" filter="wipe(right)">
                                      <p:cBhvr>
                                        <p:cTn id="45" dur="350"/>
                                        <p:tgtEl>
                                          <p:spTgt spid="71"/>
                                        </p:tgtEl>
                                      </p:cBhvr>
                                    </p:animEffect>
                                  </p:childTnLst>
                                </p:cTn>
                              </p:par>
                              <p:par>
                                <p:cTn id="46" presetID="12" presetClass="entr" presetSubtype="8" fill="hold" grpId="0" nodeType="withEffect">
                                  <p:stCondLst>
                                    <p:cond delay="75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350"/>
                                        <p:tgtEl>
                                          <p:spTgt spid="70"/>
                                        </p:tgtEl>
                                        <p:attrNameLst>
                                          <p:attrName>ppt_x</p:attrName>
                                        </p:attrNameLst>
                                      </p:cBhvr>
                                      <p:tavLst>
                                        <p:tav tm="0">
                                          <p:val>
                                            <p:strVal val="#ppt_x-#ppt_w*1.125000"/>
                                          </p:val>
                                        </p:tav>
                                        <p:tav tm="100000">
                                          <p:val>
                                            <p:strVal val="#ppt_x"/>
                                          </p:val>
                                        </p:tav>
                                      </p:tavLst>
                                    </p:anim>
                                    <p:animEffect transition="in" filter="wipe(right)">
                                      <p:cBhvr>
                                        <p:cTn id="49" dur="350"/>
                                        <p:tgtEl>
                                          <p:spTgt spid="70"/>
                                        </p:tgtEl>
                                      </p:cBhvr>
                                    </p:animEffect>
                                  </p:childTnLst>
                                </p:cTn>
                              </p:par>
                              <p:par>
                                <p:cTn id="50" presetID="12" presetClass="entr" presetSubtype="8" fill="hold" grpId="0" nodeType="withEffect">
                                  <p:stCondLst>
                                    <p:cond delay="1000"/>
                                  </p:stCondLst>
                                  <p:childTnLst>
                                    <p:set>
                                      <p:cBhvr>
                                        <p:cTn id="51" dur="1" fill="hold">
                                          <p:stCondLst>
                                            <p:cond delay="0"/>
                                          </p:stCondLst>
                                        </p:cTn>
                                        <p:tgtEl>
                                          <p:spTgt spid="75"/>
                                        </p:tgtEl>
                                        <p:attrNameLst>
                                          <p:attrName>style.visibility</p:attrName>
                                        </p:attrNameLst>
                                      </p:cBhvr>
                                      <p:to>
                                        <p:strVal val="visible"/>
                                      </p:to>
                                    </p:set>
                                    <p:anim calcmode="lin" valueType="num">
                                      <p:cBhvr additive="base">
                                        <p:cTn id="52" dur="350"/>
                                        <p:tgtEl>
                                          <p:spTgt spid="75"/>
                                        </p:tgtEl>
                                        <p:attrNameLst>
                                          <p:attrName>ppt_x</p:attrName>
                                        </p:attrNameLst>
                                      </p:cBhvr>
                                      <p:tavLst>
                                        <p:tav tm="0">
                                          <p:val>
                                            <p:strVal val="#ppt_x-#ppt_w*1.125000"/>
                                          </p:val>
                                        </p:tav>
                                        <p:tav tm="100000">
                                          <p:val>
                                            <p:strVal val="#ppt_x"/>
                                          </p:val>
                                        </p:tav>
                                      </p:tavLst>
                                    </p:anim>
                                    <p:animEffect transition="in" filter="wipe(right)">
                                      <p:cBhvr>
                                        <p:cTn id="53" dur="350"/>
                                        <p:tgtEl>
                                          <p:spTgt spid="75"/>
                                        </p:tgtEl>
                                      </p:cBhvr>
                                    </p:animEffect>
                                  </p:childTnLst>
                                </p:cTn>
                              </p:par>
                              <p:par>
                                <p:cTn id="54" presetID="12" presetClass="entr" presetSubtype="8" fill="hold" grpId="0" nodeType="withEffect">
                                  <p:stCondLst>
                                    <p:cond delay="1000"/>
                                  </p:stCondLst>
                                  <p:childTnLst>
                                    <p:set>
                                      <p:cBhvr>
                                        <p:cTn id="55" dur="1" fill="hold">
                                          <p:stCondLst>
                                            <p:cond delay="0"/>
                                          </p:stCondLst>
                                        </p:cTn>
                                        <p:tgtEl>
                                          <p:spTgt spid="74"/>
                                        </p:tgtEl>
                                        <p:attrNameLst>
                                          <p:attrName>style.visibility</p:attrName>
                                        </p:attrNameLst>
                                      </p:cBhvr>
                                      <p:to>
                                        <p:strVal val="visible"/>
                                      </p:to>
                                    </p:set>
                                    <p:anim calcmode="lin" valueType="num">
                                      <p:cBhvr additive="base">
                                        <p:cTn id="56" dur="350"/>
                                        <p:tgtEl>
                                          <p:spTgt spid="74"/>
                                        </p:tgtEl>
                                        <p:attrNameLst>
                                          <p:attrName>ppt_x</p:attrName>
                                        </p:attrNameLst>
                                      </p:cBhvr>
                                      <p:tavLst>
                                        <p:tav tm="0">
                                          <p:val>
                                            <p:strVal val="#ppt_x-#ppt_w*1.125000"/>
                                          </p:val>
                                        </p:tav>
                                        <p:tav tm="100000">
                                          <p:val>
                                            <p:strVal val="#ppt_x"/>
                                          </p:val>
                                        </p:tav>
                                      </p:tavLst>
                                    </p:anim>
                                    <p:animEffect transition="in" filter="wipe(right)">
                                      <p:cBhvr>
                                        <p:cTn id="57" dur="350"/>
                                        <p:tgtEl>
                                          <p:spTgt spid="74"/>
                                        </p:tgtEl>
                                      </p:cBhvr>
                                    </p:animEffect>
                                  </p:childTnLst>
                                </p:cTn>
                              </p:par>
                            </p:childTnLst>
                          </p:cTn>
                        </p:par>
                        <p:par>
                          <p:cTn id="58" fill="hold">
                            <p:stCondLst>
                              <p:cond delay="1850"/>
                            </p:stCondLst>
                            <p:childTnLst>
                              <p:par>
                                <p:cTn id="59" presetID="12" presetClass="entr" presetSubtype="4"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additive="base">
                                        <p:cTn id="61" dur="500"/>
                                        <p:tgtEl>
                                          <p:spTgt spid="76"/>
                                        </p:tgtEl>
                                        <p:attrNameLst>
                                          <p:attrName>ppt_y</p:attrName>
                                        </p:attrNameLst>
                                      </p:cBhvr>
                                      <p:tavLst>
                                        <p:tav tm="0">
                                          <p:val>
                                            <p:strVal val="#ppt_y+#ppt_h*1.125000"/>
                                          </p:val>
                                        </p:tav>
                                        <p:tav tm="100000">
                                          <p:val>
                                            <p:strVal val="#ppt_y"/>
                                          </p:val>
                                        </p:tav>
                                      </p:tavLst>
                                    </p:anim>
                                    <p:animEffect transition="in" filter="wipe(up)">
                                      <p:cBhvr>
                                        <p:cTn id="62" dur="500"/>
                                        <p:tgtEl>
                                          <p:spTgt spid="76"/>
                                        </p:tgtEl>
                                      </p:cBhvr>
                                    </p:animEffect>
                                  </p:childTnLst>
                                </p:cTn>
                              </p:par>
                              <p:par>
                                <p:cTn id="63" presetID="12" presetClass="entr" presetSubtype="4"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 calcmode="lin" valueType="num">
                                      <p:cBhvr additive="base">
                                        <p:cTn id="65" dur="500"/>
                                        <p:tgtEl>
                                          <p:spTgt spid="78"/>
                                        </p:tgtEl>
                                        <p:attrNameLst>
                                          <p:attrName>ppt_y</p:attrName>
                                        </p:attrNameLst>
                                      </p:cBhvr>
                                      <p:tavLst>
                                        <p:tav tm="0">
                                          <p:val>
                                            <p:strVal val="#ppt_y+#ppt_h*1.125000"/>
                                          </p:val>
                                        </p:tav>
                                        <p:tav tm="100000">
                                          <p:val>
                                            <p:strVal val="#ppt_y"/>
                                          </p:val>
                                        </p:tav>
                                      </p:tavLst>
                                    </p:anim>
                                    <p:animEffect transition="in" filter="wipe(up)">
                                      <p:cBhvr>
                                        <p:cTn id="66" dur="500"/>
                                        <p:tgtEl>
                                          <p:spTgt spid="78"/>
                                        </p:tgtEl>
                                      </p:cBhvr>
                                    </p:animEffect>
                                  </p:childTnLst>
                                </p:cTn>
                              </p:par>
                              <p:par>
                                <p:cTn id="67" presetID="12" presetClass="entr" presetSubtype="4" fill="hold" grpId="0"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500"/>
                                        <p:tgtEl>
                                          <p:spTgt spid="77"/>
                                        </p:tgtEl>
                                        <p:attrNameLst>
                                          <p:attrName>ppt_y</p:attrName>
                                        </p:attrNameLst>
                                      </p:cBhvr>
                                      <p:tavLst>
                                        <p:tav tm="0">
                                          <p:val>
                                            <p:strVal val="#ppt_y+#ppt_h*1.125000"/>
                                          </p:val>
                                        </p:tav>
                                        <p:tav tm="100000">
                                          <p:val>
                                            <p:strVal val="#ppt_y"/>
                                          </p:val>
                                        </p:tav>
                                      </p:tavLst>
                                    </p:anim>
                                    <p:animEffect transition="in" filter="wipe(up)">
                                      <p:cBhvr>
                                        <p:cTn id="70" dur="500"/>
                                        <p:tgtEl>
                                          <p:spTgt spid="77"/>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p:tgtEl>
                                          <p:spTgt spid="79"/>
                                        </p:tgtEl>
                                        <p:attrNameLst>
                                          <p:attrName>ppt_y</p:attrName>
                                        </p:attrNameLst>
                                      </p:cBhvr>
                                      <p:tavLst>
                                        <p:tav tm="0">
                                          <p:val>
                                            <p:strVal val="#ppt_y+#ppt_h*1.125000"/>
                                          </p:val>
                                        </p:tav>
                                        <p:tav tm="100000">
                                          <p:val>
                                            <p:strVal val="#ppt_y"/>
                                          </p:val>
                                        </p:tav>
                                      </p:tavLst>
                                    </p:anim>
                                    <p:animEffect transition="in" filter="wipe(up)">
                                      <p:cBhvr>
                                        <p:cTn id="74"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p:bldP spid="66" grpId="0" animBg="1"/>
      <p:bldP spid="67" grpId="0"/>
      <p:bldP spid="68" grpId="0" animBg="1"/>
      <p:bldP spid="69" grpId="0"/>
      <p:bldP spid="70" grpId="0" animBg="1"/>
      <p:bldP spid="71" grpId="0"/>
      <p:bldP spid="72" grpId="0" animBg="1"/>
      <p:bldP spid="73" grpId="0"/>
      <p:bldP spid="74" grpId="0" animBg="1"/>
      <p:bldP spid="75" grpId="0"/>
      <p:bldP spid="76" grpId="0"/>
      <p:bldP spid="77" grpId="0"/>
      <p:bldP spid="78" grpId="0"/>
      <p:bldP spid="7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完成项目之一</a:t>
            </a:r>
            <a:endParaRPr lang="zh-CN" altLang="en-US" dirty="0"/>
          </a:p>
        </p:txBody>
      </p:sp>
      <p:sp>
        <p:nvSpPr>
          <p:cNvPr id="7" name="TextBox 34"/>
          <p:cNvSpPr txBox="1"/>
          <p:nvPr/>
        </p:nvSpPr>
        <p:spPr>
          <a:xfrm>
            <a:off x="762728" y="3607444"/>
            <a:ext cx="7618544" cy="692498"/>
          </a:xfrm>
          <a:prstGeom prst="rect">
            <a:avLst/>
          </a:prstGeom>
          <a:noFill/>
        </p:spPr>
        <p:txBody>
          <a:bodyPr wrap="square" lIns="68580" tIns="34290" rIns="68580" bIns="34290"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900" dirty="0">
                <a:solidFill>
                  <a:prstClr val="white">
                    <a:lumMod val="65000"/>
                  </a:prstClr>
                </a:solidFill>
                <a:latin typeface="微软雅黑"/>
                <a:ea typeface="微软雅黑"/>
              </a:rPr>
              <a:t>此处添加详细文本描述，建议与标题相关并符合整体语言风格，语言描述尽量简洁生动。尽量将每页幻灯片的字数控制在</a:t>
            </a:r>
            <a:r>
              <a:rPr lang="en-US" altLang="zh-CN" sz="900" dirty="0">
                <a:solidFill>
                  <a:prstClr val="white">
                    <a:lumMod val="65000"/>
                  </a:prstClr>
                </a:solidFill>
                <a:latin typeface="微软雅黑"/>
                <a:ea typeface="微软雅黑"/>
              </a:rPr>
              <a:t>200</a:t>
            </a:r>
            <a:r>
              <a:rPr lang="zh-CN" altLang="en-US" sz="900" dirty="0">
                <a:solidFill>
                  <a:prstClr val="white">
                    <a:lumMod val="65000"/>
                  </a:prstClr>
                </a:solidFill>
                <a:latin typeface="微软雅黑"/>
                <a:ea typeface="微软雅黑"/>
              </a:rPr>
              <a:t>字以内，据统计每页幻灯片的最好控制在</a:t>
            </a:r>
            <a:r>
              <a:rPr lang="en-US" altLang="zh-CN" sz="900" dirty="0">
                <a:solidFill>
                  <a:prstClr val="white">
                    <a:lumMod val="65000"/>
                  </a:prstClr>
                </a:solidFill>
                <a:latin typeface="微软雅黑"/>
                <a:ea typeface="微软雅黑"/>
              </a:rPr>
              <a:t>5</a:t>
            </a:r>
            <a:r>
              <a:rPr lang="zh-CN" altLang="en-US" sz="900" dirty="0">
                <a:solidFill>
                  <a:prstClr val="white">
                    <a:lumMod val="65000"/>
                  </a:prstClr>
                </a:solidFill>
                <a:latin typeface="微软雅黑"/>
                <a:ea typeface="微软雅黑"/>
              </a:rPr>
              <a:t>分钟之内。此处添加详细文本描述，建议与标题相关并符合整体语言风格，语言描述尽量简洁生动。尽量将每页幻灯片的字数控制在</a:t>
            </a:r>
            <a:r>
              <a:rPr lang="en-US" altLang="zh-CN" sz="900" dirty="0">
                <a:solidFill>
                  <a:prstClr val="white">
                    <a:lumMod val="65000"/>
                  </a:prstClr>
                </a:solidFill>
                <a:latin typeface="微软雅黑"/>
                <a:ea typeface="微软雅黑"/>
              </a:rPr>
              <a:t>200</a:t>
            </a:r>
            <a:r>
              <a:rPr lang="zh-CN" altLang="en-US" sz="900" dirty="0">
                <a:solidFill>
                  <a:prstClr val="white">
                    <a:lumMod val="65000"/>
                  </a:prstClr>
                </a:solidFill>
                <a:latin typeface="微软雅黑"/>
                <a:ea typeface="微软雅黑"/>
              </a:rPr>
              <a:t>字以内</a:t>
            </a:r>
            <a:endParaRPr lang="en-US" sz="900" dirty="0">
              <a:solidFill>
                <a:prstClr val="white">
                  <a:lumMod val="65000"/>
                </a:prstClr>
              </a:solidFill>
              <a:latin typeface="微软雅黑"/>
              <a:ea typeface="微软雅黑"/>
            </a:endParaRPr>
          </a:p>
        </p:txBody>
      </p:sp>
      <p:sp>
        <p:nvSpPr>
          <p:cNvPr id="8" name="Teardrop 50"/>
          <p:cNvSpPr/>
          <p:nvPr/>
        </p:nvSpPr>
        <p:spPr>
          <a:xfrm rot="13500000">
            <a:off x="1796656" y="1714467"/>
            <a:ext cx="1507331" cy="1507331"/>
          </a:xfrm>
          <a:prstGeom prst="teardrop">
            <a:avLst/>
          </a:prstGeom>
          <a:solidFill>
            <a:srgbClr val="2980B9"/>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9" name="Teardrop 51"/>
          <p:cNvSpPr/>
          <p:nvPr/>
        </p:nvSpPr>
        <p:spPr>
          <a:xfrm rot="2700000">
            <a:off x="3125392" y="1714467"/>
            <a:ext cx="1507331" cy="1507331"/>
          </a:xfrm>
          <a:prstGeom prst="teardrop">
            <a:avLst/>
          </a:prstGeom>
          <a:solidFill>
            <a:srgbClr val="16A085">
              <a:alpha val="90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10" name="Teardrop 52"/>
          <p:cNvSpPr/>
          <p:nvPr/>
        </p:nvSpPr>
        <p:spPr>
          <a:xfrm rot="2700000">
            <a:off x="4454129" y="1714467"/>
            <a:ext cx="1507331" cy="1507331"/>
          </a:xfrm>
          <a:prstGeom prst="teardrop">
            <a:avLst/>
          </a:prstGeom>
          <a:solidFill>
            <a:srgbClr val="F39C12">
              <a:alpha val="86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sp>
        <p:nvSpPr>
          <p:cNvPr id="11" name="Teardrop 53"/>
          <p:cNvSpPr/>
          <p:nvPr/>
        </p:nvSpPr>
        <p:spPr>
          <a:xfrm rot="2700000">
            <a:off x="5782866" y="1714467"/>
            <a:ext cx="1507331" cy="1507331"/>
          </a:xfrm>
          <a:prstGeom prst="teardrop">
            <a:avLst/>
          </a:prstGeom>
          <a:solidFill>
            <a:srgbClr val="C0392B">
              <a:alpha val="90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a:ea typeface="微软雅黑"/>
            </a:endParaRPr>
          </a:p>
        </p:txBody>
      </p:sp>
      <p:grpSp>
        <p:nvGrpSpPr>
          <p:cNvPr id="12" name="Group 54"/>
          <p:cNvGrpSpPr/>
          <p:nvPr/>
        </p:nvGrpSpPr>
        <p:grpSpPr>
          <a:xfrm rot="18900000">
            <a:off x="2241698" y="2166348"/>
            <a:ext cx="614381" cy="612194"/>
            <a:chOff x="-15875" y="-1587"/>
            <a:chExt cx="4014788" cy="4000501"/>
          </a:xfrm>
          <a:solidFill>
            <a:sysClr val="window" lastClr="FFFFFF"/>
          </a:solidFill>
        </p:grpSpPr>
        <p:sp>
          <p:nvSpPr>
            <p:cNvPr id="17"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18"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19"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20"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21" name="Oval 9"/>
            <p:cNvSpPr>
              <a:spLocks noChangeArrowheads="1"/>
            </p:cNvSpPr>
            <p:nvPr/>
          </p:nvSpPr>
          <p:spPr bwMode="auto">
            <a:xfrm>
              <a:off x="1500188" y="2751138"/>
              <a:ext cx="250825"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22" name="Oval 10"/>
            <p:cNvSpPr>
              <a:spLocks noChangeArrowheads="1"/>
            </p:cNvSpPr>
            <p:nvPr/>
          </p:nvSpPr>
          <p:spPr bwMode="auto">
            <a:xfrm>
              <a:off x="3498850" y="874713"/>
              <a:ext cx="252413" cy="247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3" name="Group 61"/>
          <p:cNvGrpSpPr/>
          <p:nvPr/>
        </p:nvGrpSpPr>
        <p:grpSpPr>
          <a:xfrm>
            <a:off x="3650333" y="2219054"/>
            <a:ext cx="519072" cy="488156"/>
            <a:chOff x="-1587" y="-3175"/>
            <a:chExt cx="506412" cy="476250"/>
          </a:xfrm>
          <a:solidFill>
            <a:sysClr val="window" lastClr="FFFFFF"/>
          </a:solidFill>
        </p:grpSpPr>
        <p:sp>
          <p:nvSpPr>
            <p:cNvPr id="24" name="Oval 14"/>
            <p:cNvSpPr>
              <a:spLocks noChangeArrowheads="1"/>
            </p:cNvSpPr>
            <p:nvPr/>
          </p:nvSpPr>
          <p:spPr bwMode="auto">
            <a:xfrm>
              <a:off x="244475" y="257175"/>
              <a:ext cx="60325" cy="619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25"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6" name="Group 64"/>
          <p:cNvGrpSpPr/>
          <p:nvPr/>
        </p:nvGrpSpPr>
        <p:grpSpPr>
          <a:xfrm>
            <a:off x="4935738" y="2135078"/>
            <a:ext cx="571884" cy="572132"/>
            <a:chOff x="-1587" y="-3175"/>
            <a:chExt cx="3670300" cy="3671888"/>
          </a:xfrm>
          <a:solidFill>
            <a:sysClr val="window" lastClr="FFFFFF"/>
          </a:solidFill>
        </p:grpSpPr>
        <p:sp>
          <p:nvSpPr>
            <p:cNvPr id="27"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28"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grpSp>
        <p:nvGrpSpPr>
          <p:cNvPr id="29" name="Group 67"/>
          <p:cNvGrpSpPr/>
          <p:nvPr/>
        </p:nvGrpSpPr>
        <p:grpSpPr>
          <a:xfrm>
            <a:off x="6318398" y="2187460"/>
            <a:ext cx="453804" cy="519113"/>
            <a:chOff x="-1587" y="3175"/>
            <a:chExt cx="430212" cy="492125"/>
          </a:xfrm>
          <a:solidFill>
            <a:sysClr val="window" lastClr="FFFFFF"/>
          </a:solidFill>
        </p:grpSpPr>
        <p:sp>
          <p:nvSpPr>
            <p:cNvPr id="30"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1"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2"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sp>
          <p:nvSpPr>
            <p:cNvPr id="33"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微软雅黑"/>
                <a:ea typeface="微软雅黑"/>
              </a:endParaRPr>
            </a:p>
          </p:txBody>
        </p:sp>
      </p:grpSp>
    </p:spTree>
    <p:extLst>
      <p:ext uri="{BB962C8B-B14F-4D97-AF65-F5344CB8AC3E}">
        <p14:creationId xmlns:p14="http://schemas.microsoft.com/office/powerpoint/2010/main" val="339515918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313"/>
          <p:cNvSpPr txBox="1"/>
          <p:nvPr/>
        </p:nvSpPr>
        <p:spPr>
          <a:xfrm>
            <a:off x="4010622" y="2145680"/>
            <a:ext cx="2608406" cy="507831"/>
          </a:xfrm>
          <a:prstGeom prst="rect">
            <a:avLst/>
          </a:prstGeom>
          <a:noFill/>
        </p:spPr>
        <p:txBody>
          <a:bodyPr wrap="none" rtlCol="0">
            <a:spAutoFit/>
          </a:bodyPr>
          <a:lstStyle/>
          <a:p>
            <a:pPr algn="ctr"/>
            <a:r>
              <a:rPr lang="zh-CN" altLang="en-US" sz="2700" b="1" dirty="0" smtClean="0">
                <a:solidFill>
                  <a:schemeClr val="tx2"/>
                </a:solidFill>
                <a:latin typeface="+mn-ea"/>
              </a:rPr>
              <a:t>章节过渡页标题</a:t>
            </a:r>
            <a:endParaRPr lang="id-ID" sz="2700" b="1" dirty="0">
              <a:solidFill>
                <a:schemeClr val="tx2"/>
              </a:solidFill>
              <a:latin typeface="+mn-ea"/>
            </a:endParaRPr>
          </a:p>
        </p:txBody>
      </p:sp>
      <p:sp>
        <p:nvSpPr>
          <p:cNvPr id="30" name="TextBox 314"/>
          <p:cNvSpPr txBox="1"/>
          <p:nvPr/>
        </p:nvSpPr>
        <p:spPr>
          <a:xfrm>
            <a:off x="3325247" y="2737939"/>
            <a:ext cx="3979156" cy="830997"/>
          </a:xfrm>
          <a:prstGeom prst="rect">
            <a:avLst/>
          </a:prstGeom>
          <a:noFill/>
        </p:spPr>
        <p:txBody>
          <a:bodyPr wrap="square" rtlCol="0">
            <a:spAutoFit/>
          </a:bodyPr>
          <a:lstStyle/>
          <a:p>
            <a:pPr algn="ct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字以内，据统计每页幻灯片的最好控制在</a:t>
            </a:r>
            <a:r>
              <a:rPr lang="en-US" altLang="zh-CN" sz="1200" dirty="0">
                <a:solidFill>
                  <a:schemeClr val="tx2"/>
                </a:solidFill>
                <a:latin typeface="+mn-ea"/>
              </a:rPr>
              <a:t>5</a:t>
            </a:r>
            <a:r>
              <a:rPr lang="zh-CN" altLang="en-US" sz="1200" dirty="0">
                <a:solidFill>
                  <a:schemeClr val="tx2"/>
                </a:solidFill>
                <a:latin typeface="+mn-ea"/>
              </a:rPr>
              <a:t>分钟之内。</a:t>
            </a:r>
          </a:p>
        </p:txBody>
      </p:sp>
      <p:cxnSp>
        <p:nvCxnSpPr>
          <p:cNvPr id="31" name="Straight Connector 315"/>
          <p:cNvCxnSpPr/>
          <p:nvPr/>
        </p:nvCxnSpPr>
        <p:spPr>
          <a:xfrm>
            <a:off x="3019824" y="2678711"/>
            <a:ext cx="459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13"/>
          <p:cNvSpPr txBox="1"/>
          <p:nvPr/>
        </p:nvSpPr>
        <p:spPr>
          <a:xfrm>
            <a:off x="4770036" y="1118298"/>
            <a:ext cx="1074333" cy="1092607"/>
          </a:xfrm>
          <a:prstGeom prst="rect">
            <a:avLst/>
          </a:prstGeom>
          <a:noFill/>
        </p:spPr>
        <p:txBody>
          <a:bodyPr wrap="none" rtlCol="0">
            <a:spAutoFit/>
          </a:bodyPr>
          <a:lstStyle/>
          <a:p>
            <a:pPr algn="ctr"/>
            <a:r>
              <a:rPr lang="en-US" altLang="zh-CN" sz="6500" dirty="0" smtClean="0">
                <a:solidFill>
                  <a:schemeClr val="accent3"/>
                </a:solidFill>
                <a:latin typeface="Impact" panose="020B0806030902050204" pitchFamily="34" charset="0"/>
              </a:rPr>
              <a:t>03</a:t>
            </a:r>
            <a:endParaRPr lang="id-ID" sz="6500" dirty="0">
              <a:solidFill>
                <a:schemeClr val="accent3"/>
              </a:solidFill>
              <a:latin typeface="Impact" panose="020B0806030902050204" pitchFamily="34" charset="0"/>
            </a:endParaRP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867" y="374599"/>
            <a:ext cx="4092344" cy="4768901"/>
          </a:xfrm>
          <a:prstGeom prst="rect">
            <a:avLst/>
          </a:prstGeom>
        </p:spPr>
      </p:pic>
    </p:spTree>
    <p:extLst>
      <p:ext uri="{BB962C8B-B14F-4D97-AF65-F5344CB8AC3E}">
        <p14:creationId xmlns:p14="http://schemas.microsoft.com/office/powerpoint/2010/main" val="2637179114"/>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6" presetClass="entr" presetSubtype="37"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outVertical)">
                                      <p:cBhvr>
                                        <p:cTn id="19" dur="5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完成项目之二</a:t>
            </a:r>
            <a:endParaRPr lang="zh-CN" altLang="en-US" dirty="0"/>
          </a:p>
        </p:txBody>
      </p:sp>
      <p:sp>
        <p:nvSpPr>
          <p:cNvPr id="36" name="六边形 35"/>
          <p:cNvSpPr/>
          <p:nvPr/>
        </p:nvSpPr>
        <p:spPr>
          <a:xfrm rot="5400000">
            <a:off x="2899454" y="1270854"/>
            <a:ext cx="3366181" cy="3052324"/>
          </a:xfrm>
          <a:prstGeom prst="hexagon">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37" name="组合 49"/>
          <p:cNvGrpSpPr>
            <a:grpSpLocks/>
          </p:cNvGrpSpPr>
          <p:nvPr/>
        </p:nvGrpSpPr>
        <p:grpSpPr bwMode="auto">
          <a:xfrm>
            <a:off x="4079259" y="2453243"/>
            <a:ext cx="950232" cy="637077"/>
            <a:chOff x="0" y="0"/>
            <a:chExt cx="935038" cy="568325"/>
          </a:xfrm>
        </p:grpSpPr>
        <p:sp>
          <p:nvSpPr>
            <p:cNvPr id="38"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39"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40"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41"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42"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43"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3453760" y="1167919"/>
            <a:ext cx="1060447" cy="1199227"/>
            <a:chOff x="4603874" y="1557586"/>
            <a:chExt cx="1414257" cy="1599339"/>
          </a:xfrm>
        </p:grpSpPr>
        <p:sp>
          <p:nvSpPr>
            <p:cNvPr id="45" name="六边形 44"/>
            <p:cNvSpPr/>
            <p:nvPr/>
          </p:nvSpPr>
          <p:spPr>
            <a:xfrm rot="5400000">
              <a:off x="4511333" y="1650127"/>
              <a:ext cx="1599339" cy="1414257"/>
            </a:xfrm>
            <a:prstGeom prst="hexagon">
              <a:avLst/>
            </a:prstGeom>
            <a:solidFill>
              <a:srgbClr val="2CAA83"/>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46"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lumMod val="95000"/>
              </a:sysClr>
            </a:solidFill>
            <a:ln>
              <a:noFill/>
            </a:ln>
            <a:extLst/>
          </p:spPr>
          <p:txBody>
            <a:bodyPr vert="horz" wrap="square" lIns="91419" tIns="45709" rIns="91419" bIns="4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smtClean="0">
                <a:ln>
                  <a:noFill/>
                </a:ln>
                <a:solidFill>
                  <a:prstClr val="black">
                    <a:lumMod val="75000"/>
                    <a:lumOff val="25000"/>
                  </a:prstClr>
                </a:solidFill>
                <a:effectLst/>
                <a:uLnTx/>
                <a:uFillTx/>
              </a:endParaRPr>
            </a:p>
          </p:txBody>
        </p:sp>
      </p:grpSp>
      <p:grpSp>
        <p:nvGrpSpPr>
          <p:cNvPr id="47" name="组合 46"/>
          <p:cNvGrpSpPr/>
          <p:nvPr/>
        </p:nvGrpSpPr>
        <p:grpSpPr>
          <a:xfrm>
            <a:off x="4641617" y="1167919"/>
            <a:ext cx="1060447" cy="1199227"/>
            <a:chOff x="6188049" y="1557586"/>
            <a:chExt cx="1414257" cy="1599339"/>
          </a:xfrm>
        </p:grpSpPr>
        <p:sp>
          <p:nvSpPr>
            <p:cNvPr id="48" name="六边形 47"/>
            <p:cNvSpPr/>
            <p:nvPr/>
          </p:nvSpPr>
          <p:spPr>
            <a:xfrm rot="5400000">
              <a:off x="6095508" y="1650127"/>
              <a:ext cx="1599339" cy="1414257"/>
            </a:xfrm>
            <a:prstGeom prst="hexagon">
              <a:avLst/>
            </a:prstGeom>
            <a:solidFill>
              <a:srgbClr val="92D05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49"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ysClr val="window" lastClr="FFFFFF">
                <a:lumMod val="95000"/>
              </a:sysClr>
            </a:solidFill>
            <a:ln>
              <a:noFill/>
            </a:ln>
            <a:extLst/>
          </p:spPr>
          <p:txBody>
            <a:bodyPr vert="horz" wrap="square" lIns="91419" tIns="45709" rIns="91419" bIns="4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smtClean="0">
                <a:ln>
                  <a:noFill/>
                </a:ln>
                <a:solidFill>
                  <a:prstClr val="black">
                    <a:lumMod val="75000"/>
                    <a:lumOff val="25000"/>
                  </a:prstClr>
                </a:solidFill>
                <a:effectLst/>
                <a:uLnTx/>
                <a:uFillTx/>
              </a:endParaRPr>
            </a:p>
          </p:txBody>
        </p:sp>
      </p:grpSp>
      <p:grpSp>
        <p:nvGrpSpPr>
          <p:cNvPr id="50" name="组合 49"/>
          <p:cNvGrpSpPr/>
          <p:nvPr/>
        </p:nvGrpSpPr>
        <p:grpSpPr>
          <a:xfrm>
            <a:off x="2859832" y="2193796"/>
            <a:ext cx="1060447" cy="1199227"/>
            <a:chOff x="3811786" y="2925738"/>
            <a:chExt cx="1414257" cy="1599339"/>
          </a:xfrm>
        </p:grpSpPr>
        <p:sp>
          <p:nvSpPr>
            <p:cNvPr id="51" name="六边形 50"/>
            <p:cNvSpPr/>
            <p:nvPr/>
          </p:nvSpPr>
          <p:spPr>
            <a:xfrm rot="5400000">
              <a:off x="3719245" y="3018279"/>
              <a:ext cx="1599339" cy="1414257"/>
            </a:xfrm>
            <a:prstGeom prst="hexagon">
              <a:avLst/>
            </a:prstGeom>
            <a:solidFill>
              <a:srgbClr val="0070C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52" name="组合 51"/>
            <p:cNvGrpSpPr/>
            <p:nvPr/>
          </p:nvGrpSpPr>
          <p:grpSpPr>
            <a:xfrm>
              <a:off x="4242700" y="3370429"/>
              <a:ext cx="633615" cy="611925"/>
              <a:chOff x="4136908" y="3626190"/>
              <a:chExt cx="449941" cy="434538"/>
            </a:xfrm>
          </p:grpSpPr>
          <p:sp>
            <p:nvSpPr>
              <p:cNvPr id="53"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ysClr val="window" lastClr="FFFFFF"/>
              </a:solidFill>
              <a:ln w="9525" cmpd="sng">
                <a:noFill/>
                <a:bevel/>
                <a:headEnd/>
                <a:tailEnd/>
              </a:ln>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sp>
            <p:nvSpPr>
              <p:cNvPr id="87"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ysClr val="window" lastClr="FFFFFF"/>
              </a:solidFill>
              <a:ln w="9525" cmpd="sng">
                <a:noFill/>
                <a:bevel/>
                <a:headEnd/>
                <a:tailEnd/>
              </a:ln>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grpSp>
      </p:grpSp>
      <p:grpSp>
        <p:nvGrpSpPr>
          <p:cNvPr id="88" name="组合 87"/>
          <p:cNvGrpSpPr/>
          <p:nvPr/>
        </p:nvGrpSpPr>
        <p:grpSpPr>
          <a:xfrm>
            <a:off x="5216123" y="2193796"/>
            <a:ext cx="1060447" cy="1199227"/>
            <a:chOff x="6954235" y="2925738"/>
            <a:chExt cx="1414257" cy="1599339"/>
          </a:xfrm>
        </p:grpSpPr>
        <p:sp>
          <p:nvSpPr>
            <p:cNvPr id="89" name="六边形 88"/>
            <p:cNvSpPr/>
            <p:nvPr/>
          </p:nvSpPr>
          <p:spPr>
            <a:xfrm rot="5400000">
              <a:off x="6861694" y="3018279"/>
              <a:ext cx="1599339" cy="1414257"/>
            </a:xfrm>
            <a:prstGeom prst="hexagon">
              <a:avLst/>
            </a:prstGeom>
            <a:solidFill>
              <a:srgbClr val="FF970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90" name="组合 89"/>
            <p:cNvGrpSpPr/>
            <p:nvPr/>
          </p:nvGrpSpPr>
          <p:grpSpPr>
            <a:xfrm>
              <a:off x="7355017" y="3486605"/>
              <a:ext cx="688535" cy="429165"/>
              <a:chOff x="7659896" y="3661627"/>
              <a:chExt cx="474499" cy="295756"/>
            </a:xfrm>
          </p:grpSpPr>
          <p:sp>
            <p:nvSpPr>
              <p:cNvPr id="91"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endParaRPr>
              </a:p>
            </p:txBody>
          </p:sp>
          <p:sp>
            <p:nvSpPr>
              <p:cNvPr id="92" name="Rectangle 9"/>
              <p:cNvSpPr>
                <a:spLocks noChangeArrowheads="1"/>
              </p:cNvSpPr>
              <p:nvPr/>
            </p:nvSpPr>
            <p:spPr bwMode="auto">
              <a:xfrm>
                <a:off x="7723802" y="3725573"/>
                <a:ext cx="91066" cy="167862"/>
              </a:xfrm>
              <a:prstGeom prst="rect">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zh-CN" sz="1875"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sp>
            <p:nvSpPr>
              <p:cNvPr id="93" name="Rectangle 10"/>
              <p:cNvSpPr>
                <a:spLocks noChangeArrowheads="1"/>
              </p:cNvSpPr>
              <p:nvPr/>
            </p:nvSpPr>
            <p:spPr bwMode="auto">
              <a:xfrm>
                <a:off x="7830843" y="3725573"/>
                <a:ext cx="86272" cy="167862"/>
              </a:xfrm>
              <a:prstGeom prst="rect">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zh-CN" sz="1875"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Calibri" pitchFamily="34" charset="0"/>
                  <a:sym typeface="Calibri" pitchFamily="34" charset="0"/>
                </a:endParaRPr>
              </a:p>
            </p:txBody>
          </p:sp>
        </p:grpSp>
      </p:grpSp>
      <p:grpSp>
        <p:nvGrpSpPr>
          <p:cNvPr id="94" name="组合 93"/>
          <p:cNvGrpSpPr/>
          <p:nvPr/>
        </p:nvGrpSpPr>
        <p:grpSpPr>
          <a:xfrm>
            <a:off x="4641617" y="3219672"/>
            <a:ext cx="1060447" cy="1199227"/>
            <a:chOff x="6188049" y="4293890"/>
            <a:chExt cx="1414257" cy="1599339"/>
          </a:xfrm>
        </p:grpSpPr>
        <p:sp>
          <p:nvSpPr>
            <p:cNvPr id="95" name="六边形 94"/>
            <p:cNvSpPr/>
            <p:nvPr/>
          </p:nvSpPr>
          <p:spPr>
            <a:xfrm rot="5400000">
              <a:off x="6095508" y="4386431"/>
              <a:ext cx="1599339" cy="1414257"/>
            </a:xfrm>
            <a:prstGeom prst="hexagon">
              <a:avLst/>
            </a:prstGeom>
            <a:solidFill>
              <a:srgbClr val="942320"/>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6"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ysClr val="window" lastClr="FFFFFF"/>
            </a:solidFill>
            <a:ln>
              <a:noFill/>
            </a:ln>
            <a:extLst/>
          </p:spPr>
          <p:txBody>
            <a:bodyPr vert="horz" wrap="square" lIns="68564" tIns="34282" rIns="68564" bIns="34282"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575"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grpSp>
      <p:sp>
        <p:nvSpPr>
          <p:cNvPr id="97" name="直接连接符 17"/>
          <p:cNvSpPr>
            <a:spLocks noChangeShapeType="1"/>
          </p:cNvSpPr>
          <p:nvPr/>
        </p:nvSpPr>
        <p:spPr bwMode="auto">
          <a:xfrm flipH="1" flipV="1">
            <a:off x="2494447" y="3976889"/>
            <a:ext cx="959312"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8" name="直接连接符 14"/>
          <p:cNvSpPr>
            <a:spLocks noChangeShapeType="1"/>
          </p:cNvSpPr>
          <p:nvPr/>
        </p:nvSpPr>
        <p:spPr bwMode="auto">
          <a:xfrm flipH="1">
            <a:off x="2494450" y="2816912"/>
            <a:ext cx="365381"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99" name="直接连接符 12"/>
          <p:cNvSpPr>
            <a:spLocks noChangeShapeType="1"/>
          </p:cNvSpPr>
          <p:nvPr/>
        </p:nvSpPr>
        <p:spPr bwMode="auto">
          <a:xfrm flipH="1">
            <a:off x="2494448" y="1578608"/>
            <a:ext cx="959311"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00" name="矩形 65"/>
          <p:cNvSpPr>
            <a:spLocks noChangeArrowheads="1"/>
          </p:cNvSpPr>
          <p:nvPr/>
        </p:nvSpPr>
        <p:spPr bwMode="auto">
          <a:xfrm>
            <a:off x="1368579" y="1350313"/>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01" name="矩形 47"/>
          <p:cNvSpPr>
            <a:spLocks noChangeArrowheads="1"/>
          </p:cNvSpPr>
          <p:nvPr/>
        </p:nvSpPr>
        <p:spPr bwMode="auto">
          <a:xfrm>
            <a:off x="306513" y="1624093"/>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endParaRPr>
          </a:p>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02" name="矩形 69"/>
          <p:cNvSpPr>
            <a:spLocks noChangeArrowheads="1"/>
          </p:cNvSpPr>
          <p:nvPr/>
        </p:nvSpPr>
        <p:spPr bwMode="auto">
          <a:xfrm>
            <a:off x="1485627" y="2463921"/>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03" name="矩形 47"/>
          <p:cNvSpPr>
            <a:spLocks noChangeArrowheads="1"/>
          </p:cNvSpPr>
          <p:nvPr/>
        </p:nvSpPr>
        <p:spPr bwMode="auto">
          <a:xfrm>
            <a:off x="528825" y="2737703"/>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04" name="矩形 72"/>
          <p:cNvSpPr>
            <a:spLocks noChangeArrowheads="1"/>
          </p:cNvSpPr>
          <p:nvPr/>
        </p:nvSpPr>
        <p:spPr bwMode="auto">
          <a:xfrm>
            <a:off x="1485626" y="3528094"/>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05" name="矩形 47"/>
          <p:cNvSpPr>
            <a:spLocks noChangeArrowheads="1"/>
          </p:cNvSpPr>
          <p:nvPr/>
        </p:nvSpPr>
        <p:spPr bwMode="auto">
          <a:xfrm>
            <a:off x="528825" y="3801875"/>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06" name="矩形 76"/>
          <p:cNvSpPr>
            <a:spLocks noChangeArrowheads="1"/>
          </p:cNvSpPr>
          <p:nvPr/>
        </p:nvSpPr>
        <p:spPr bwMode="auto">
          <a:xfrm>
            <a:off x="6657247" y="1275906"/>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07" name="矩形 47"/>
          <p:cNvSpPr>
            <a:spLocks noChangeArrowheads="1"/>
          </p:cNvSpPr>
          <p:nvPr/>
        </p:nvSpPr>
        <p:spPr bwMode="auto">
          <a:xfrm>
            <a:off x="6657246" y="156159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08" name="矩形 78"/>
          <p:cNvSpPr>
            <a:spLocks noChangeArrowheads="1"/>
          </p:cNvSpPr>
          <p:nvPr/>
        </p:nvSpPr>
        <p:spPr bwMode="auto">
          <a:xfrm>
            <a:off x="6657247" y="2692383"/>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09" name="矩形 47"/>
          <p:cNvSpPr>
            <a:spLocks noChangeArrowheads="1"/>
          </p:cNvSpPr>
          <p:nvPr/>
        </p:nvSpPr>
        <p:spPr bwMode="auto">
          <a:xfrm>
            <a:off x="6657246" y="2978067"/>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10" name="矩形 80"/>
          <p:cNvSpPr>
            <a:spLocks noChangeArrowheads="1"/>
          </p:cNvSpPr>
          <p:nvPr/>
        </p:nvSpPr>
        <p:spPr bwMode="auto">
          <a:xfrm>
            <a:off x="6657247" y="3652435"/>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defTabSz="816377"/>
            <a:r>
              <a:rPr lang="zh-CN" altLang="en-US" sz="1500" dirty="0">
                <a:solidFill>
                  <a:prstClr val="black">
                    <a:lumMod val="85000"/>
                    <a:lumOff val="15000"/>
                  </a:prstClr>
                </a:solidFill>
                <a:latin typeface="微软雅黑" pitchFamily="34" charset="-122"/>
                <a:ea typeface="微软雅黑" pitchFamily="34" charset="-122"/>
                <a:sym typeface="方正兰亭黑_GBK" pitchFamily="2" charset="-122"/>
              </a:rPr>
              <a:t>添加标题</a:t>
            </a:r>
            <a:endParaRPr lang="en-US" altLang="zh-CN" sz="1500" dirty="0">
              <a:solidFill>
                <a:prstClr val="black">
                  <a:lumMod val="85000"/>
                  <a:lumOff val="15000"/>
                </a:prstClr>
              </a:solidFill>
              <a:latin typeface="微软雅黑" pitchFamily="34" charset="-122"/>
              <a:ea typeface="微软雅黑" pitchFamily="34" charset="-122"/>
              <a:sym typeface="方正兰亭黑_GBK" pitchFamily="2" charset="-122"/>
            </a:endParaRPr>
          </a:p>
        </p:txBody>
      </p:sp>
      <p:sp>
        <p:nvSpPr>
          <p:cNvPr id="111" name="矩形 47"/>
          <p:cNvSpPr>
            <a:spLocks noChangeArrowheads="1"/>
          </p:cNvSpPr>
          <p:nvPr/>
        </p:nvSpPr>
        <p:spPr bwMode="auto">
          <a:xfrm>
            <a:off x="6657247" y="3938119"/>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defTabSz="816377">
              <a:lnSpc>
                <a:spcPct val="120000"/>
              </a:lnSpc>
            </a:pPr>
            <a:r>
              <a:rPr lang="zh-CN" altLang="en-US" sz="1050" dirty="0">
                <a:solidFill>
                  <a:prstClr val="black">
                    <a:lumMod val="85000"/>
                    <a:lumOff val="15000"/>
                  </a:prst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prstClr val="black">
                  <a:lumMod val="85000"/>
                  <a:lumOff val="15000"/>
                </a:prstClr>
              </a:solidFill>
              <a:latin typeface="微软雅黑" pitchFamily="34" charset="-122"/>
              <a:ea typeface="微软雅黑" pitchFamily="34" charset="-122"/>
              <a:sym typeface="方正兰亭黑_GBK" pitchFamily="2" charset="-122"/>
            </a:endParaRPr>
          </a:p>
          <a:p>
            <a:pPr defTabSz="816377">
              <a:lnSpc>
                <a:spcPct val="120000"/>
              </a:lnSpc>
            </a:pPr>
            <a:r>
              <a:rPr lang="zh-CN" altLang="en-US" sz="1050" dirty="0">
                <a:solidFill>
                  <a:prstClr val="black">
                    <a:lumMod val="85000"/>
                    <a:lumOff val="15000"/>
                  </a:prstClr>
                </a:solidFill>
                <a:latin typeface="微软雅黑" pitchFamily="34" charset="-122"/>
                <a:ea typeface="微软雅黑" pitchFamily="34" charset="-122"/>
                <a:sym typeface="方正兰亭黑_GBK" pitchFamily="2" charset="-122"/>
              </a:rPr>
              <a:t>在此录入上述图表的描述说明</a:t>
            </a:r>
            <a:endParaRPr lang="zh-CN" altLang="en-US" sz="1181" dirty="0">
              <a:solidFill>
                <a:prstClr val="black">
                  <a:lumMod val="85000"/>
                  <a:lumOff val="15000"/>
                </a:prstClr>
              </a:solidFill>
              <a:latin typeface="微软雅黑" pitchFamily="34" charset="-122"/>
              <a:ea typeface="微软雅黑" pitchFamily="34" charset="-122"/>
            </a:endParaRPr>
          </a:p>
        </p:txBody>
      </p:sp>
      <p:sp>
        <p:nvSpPr>
          <p:cNvPr id="112" name="直接连接符 17"/>
          <p:cNvSpPr>
            <a:spLocks noChangeShapeType="1"/>
          </p:cNvSpPr>
          <p:nvPr/>
        </p:nvSpPr>
        <p:spPr bwMode="auto">
          <a:xfrm flipH="1" flipV="1">
            <a:off x="5702064" y="3976889"/>
            <a:ext cx="987575"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113" name="直接连接符 14"/>
          <p:cNvSpPr>
            <a:spLocks noChangeShapeType="1"/>
          </p:cNvSpPr>
          <p:nvPr/>
        </p:nvSpPr>
        <p:spPr bwMode="auto">
          <a:xfrm flipH="1">
            <a:off x="6276570" y="2824576"/>
            <a:ext cx="351199"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endParaRPr>
          </a:p>
        </p:txBody>
      </p:sp>
      <p:sp>
        <p:nvSpPr>
          <p:cNvPr id="114" name="直接连接符 12"/>
          <p:cNvSpPr>
            <a:spLocks noChangeShapeType="1"/>
          </p:cNvSpPr>
          <p:nvPr/>
        </p:nvSpPr>
        <p:spPr bwMode="auto">
          <a:xfrm flipH="1">
            <a:off x="5702639" y="1586272"/>
            <a:ext cx="967512" cy="0"/>
          </a:xfrm>
          <a:prstGeom prst="line">
            <a:avLst/>
          </a:prstGeom>
          <a:noFill/>
          <a:ln w="12700">
            <a:solidFill>
              <a:sysClr val="window" lastClr="FFFFFF">
                <a:lumMod val="50000"/>
              </a:sysClr>
            </a:solidFill>
            <a:bevel/>
            <a:headEnd/>
            <a:tailEnd/>
          </a:ln>
          <a:extLst>
            <a:ext uri="{909E8E84-426E-40DD-AFC4-6F175D3DCCD1}">
              <a14:hiddenFill xmlns:a14="http://schemas.microsoft.com/office/drawing/2010/main">
                <a:noFill/>
              </a14:hiddenFill>
            </a:ext>
          </a:extLst>
        </p:spPr>
        <p:txBody>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3453760" y="3219672"/>
            <a:ext cx="1060447" cy="1199227"/>
            <a:chOff x="4603874" y="4293890"/>
            <a:chExt cx="1414257" cy="1599339"/>
          </a:xfrm>
        </p:grpSpPr>
        <p:sp>
          <p:nvSpPr>
            <p:cNvPr id="116" name="六边形 115"/>
            <p:cNvSpPr/>
            <p:nvPr/>
          </p:nvSpPr>
          <p:spPr>
            <a:xfrm rot="5400000">
              <a:off x="4511333" y="4386431"/>
              <a:ext cx="1599339" cy="1414257"/>
            </a:xfrm>
            <a:prstGeom prst="hexagon">
              <a:avLst/>
            </a:prstGeom>
            <a:solidFill>
              <a:srgbClr val="664838"/>
            </a:solidFill>
            <a:ln w="25400" cap="flat" cmpd="sng" algn="ctr">
              <a:noFill/>
              <a:prstDash val="solid"/>
            </a:ln>
            <a:effectLst/>
          </p:spPr>
          <p:txBody>
            <a:bodyPr rtlCol="0" anchor="ctr"/>
            <a:lstStyle/>
            <a:p>
              <a:pPr marL="0" marR="0" lvl="0" indent="0" algn="ctr" defTabSz="816377" eaLnBrk="1" fontAlgn="auto" latinLnBrk="0" hangingPunct="1">
                <a:lnSpc>
                  <a:spcPct val="100000"/>
                </a:lnSpc>
                <a:spcBef>
                  <a:spcPts val="0"/>
                </a:spcBef>
                <a:spcAft>
                  <a:spcPts val="0"/>
                </a:spcAft>
                <a:buClrTx/>
                <a:buSzTx/>
                <a:buFontTx/>
                <a:buNone/>
                <a:tabLst/>
                <a:defRPr/>
              </a:pPr>
              <a:endParaRPr kumimoji="0" lang="zh-CN" altLang="en-US" sz="1181"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17"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pPr marL="0" marR="0" lvl="0" indent="0" defTabSz="816377" eaLnBrk="1" fontAlgn="auto" latinLnBrk="0" hangingPunct="1">
                <a:lnSpc>
                  <a:spcPct val="100000"/>
                </a:lnSpc>
                <a:spcBef>
                  <a:spcPts val="0"/>
                </a:spcBef>
                <a:spcAft>
                  <a:spcPts val="0"/>
                </a:spcAft>
                <a:buClrTx/>
                <a:buSzTx/>
                <a:buFontTx/>
                <a:buNone/>
                <a:tabLst/>
                <a:defRPr/>
              </a:pPr>
              <a:endParaRPr kumimoji="0" lang="en-US" sz="1181"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34235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36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 calcmode="lin" valueType="num">
                                      <p:cBhvr>
                                        <p:cTn id="20" dur="500" fill="hold"/>
                                        <p:tgtEl>
                                          <p:spTgt spid="44"/>
                                        </p:tgtEl>
                                        <p:attrNameLst>
                                          <p:attrName>style.rotation</p:attrName>
                                        </p:attrNameLst>
                                      </p:cBhvr>
                                      <p:tavLst>
                                        <p:tav tm="0">
                                          <p:val>
                                            <p:fltVal val="360"/>
                                          </p:val>
                                        </p:tav>
                                        <p:tav tm="100000">
                                          <p:val>
                                            <p:fltVal val="0"/>
                                          </p:val>
                                        </p:tav>
                                      </p:tavLst>
                                    </p:anim>
                                    <p:animEffect transition="in" filter="fade">
                                      <p:cBhvr>
                                        <p:cTn id="21" dur="500"/>
                                        <p:tgtEl>
                                          <p:spTgt spid="44"/>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wipe(right)">
                                      <p:cBhvr>
                                        <p:cTn id="25" dur="500"/>
                                        <p:tgtEl>
                                          <p:spTgt spid="99"/>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100"/>
                                        </p:tgtEl>
                                        <p:attrNameLst>
                                          <p:attrName>style.visibility</p:attrName>
                                        </p:attrNameLst>
                                      </p:cBhvr>
                                      <p:to>
                                        <p:strVal val="visible"/>
                                      </p:to>
                                    </p:set>
                                    <p:animEffect transition="in" filter="wipe(right)">
                                      <p:cBhvr>
                                        <p:cTn id="29" dur="500"/>
                                        <p:tgtEl>
                                          <p:spTgt spid="100"/>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101"/>
                                        </p:tgtEl>
                                        <p:attrNameLst>
                                          <p:attrName>style.visibility</p:attrName>
                                        </p:attrNameLst>
                                      </p:cBhvr>
                                      <p:to>
                                        <p:strVal val="visible"/>
                                      </p:to>
                                    </p:set>
                                    <p:animEffect transition="in" filter="wipe(right)">
                                      <p:cBhvr>
                                        <p:cTn id="33" dur="500"/>
                                        <p:tgtEl>
                                          <p:spTgt spid="101"/>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 calcmode="lin" valueType="num">
                                      <p:cBhvr>
                                        <p:cTn id="39" dur="500" fill="hold"/>
                                        <p:tgtEl>
                                          <p:spTgt spid="50"/>
                                        </p:tgtEl>
                                        <p:attrNameLst>
                                          <p:attrName>style.rotation</p:attrName>
                                        </p:attrNameLst>
                                      </p:cBhvr>
                                      <p:tavLst>
                                        <p:tav tm="0">
                                          <p:val>
                                            <p:fltVal val="360"/>
                                          </p:val>
                                        </p:tav>
                                        <p:tav tm="100000">
                                          <p:val>
                                            <p:fltVal val="0"/>
                                          </p:val>
                                        </p:tav>
                                      </p:tavLst>
                                    </p:anim>
                                    <p:animEffect transition="in" filter="fade">
                                      <p:cBhvr>
                                        <p:cTn id="40" dur="500"/>
                                        <p:tgtEl>
                                          <p:spTgt spid="50"/>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wipe(right)">
                                      <p:cBhvr>
                                        <p:cTn id="44" dur="500"/>
                                        <p:tgtEl>
                                          <p:spTgt spid="98"/>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right)">
                                      <p:cBhvr>
                                        <p:cTn id="48" dur="500"/>
                                        <p:tgtEl>
                                          <p:spTgt spid="102"/>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103"/>
                                        </p:tgtEl>
                                        <p:attrNameLst>
                                          <p:attrName>style.visibility</p:attrName>
                                        </p:attrNameLst>
                                      </p:cBhvr>
                                      <p:to>
                                        <p:strVal val="visible"/>
                                      </p:to>
                                    </p:set>
                                    <p:animEffect transition="in" filter="wipe(right)">
                                      <p:cBhvr>
                                        <p:cTn id="52" dur="500"/>
                                        <p:tgtEl>
                                          <p:spTgt spid="103"/>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115"/>
                                        </p:tgtEl>
                                        <p:attrNameLst>
                                          <p:attrName>style.visibility</p:attrName>
                                        </p:attrNameLst>
                                      </p:cBhvr>
                                      <p:to>
                                        <p:strVal val="visible"/>
                                      </p:to>
                                    </p:set>
                                    <p:anim calcmode="lin" valueType="num">
                                      <p:cBhvr>
                                        <p:cTn id="56" dur="500" fill="hold"/>
                                        <p:tgtEl>
                                          <p:spTgt spid="115"/>
                                        </p:tgtEl>
                                        <p:attrNameLst>
                                          <p:attrName>ppt_w</p:attrName>
                                        </p:attrNameLst>
                                      </p:cBhvr>
                                      <p:tavLst>
                                        <p:tav tm="0">
                                          <p:val>
                                            <p:fltVal val="0"/>
                                          </p:val>
                                        </p:tav>
                                        <p:tav tm="100000">
                                          <p:val>
                                            <p:strVal val="#ppt_w"/>
                                          </p:val>
                                        </p:tav>
                                      </p:tavLst>
                                    </p:anim>
                                    <p:anim calcmode="lin" valueType="num">
                                      <p:cBhvr>
                                        <p:cTn id="57" dur="500" fill="hold"/>
                                        <p:tgtEl>
                                          <p:spTgt spid="115"/>
                                        </p:tgtEl>
                                        <p:attrNameLst>
                                          <p:attrName>ppt_h</p:attrName>
                                        </p:attrNameLst>
                                      </p:cBhvr>
                                      <p:tavLst>
                                        <p:tav tm="0">
                                          <p:val>
                                            <p:fltVal val="0"/>
                                          </p:val>
                                        </p:tav>
                                        <p:tav tm="100000">
                                          <p:val>
                                            <p:strVal val="#ppt_h"/>
                                          </p:val>
                                        </p:tav>
                                      </p:tavLst>
                                    </p:anim>
                                    <p:anim calcmode="lin" valueType="num">
                                      <p:cBhvr>
                                        <p:cTn id="58" dur="500" fill="hold"/>
                                        <p:tgtEl>
                                          <p:spTgt spid="115"/>
                                        </p:tgtEl>
                                        <p:attrNameLst>
                                          <p:attrName>style.rotation</p:attrName>
                                        </p:attrNameLst>
                                      </p:cBhvr>
                                      <p:tavLst>
                                        <p:tav tm="0">
                                          <p:val>
                                            <p:fltVal val="360"/>
                                          </p:val>
                                        </p:tav>
                                        <p:tav tm="100000">
                                          <p:val>
                                            <p:fltVal val="0"/>
                                          </p:val>
                                        </p:tav>
                                      </p:tavLst>
                                    </p:anim>
                                    <p:animEffect transition="in" filter="fade">
                                      <p:cBhvr>
                                        <p:cTn id="59" dur="500"/>
                                        <p:tgtEl>
                                          <p:spTgt spid="11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97"/>
                                        </p:tgtEl>
                                        <p:attrNameLst>
                                          <p:attrName>style.visibility</p:attrName>
                                        </p:attrNameLst>
                                      </p:cBhvr>
                                      <p:to>
                                        <p:strVal val="visible"/>
                                      </p:to>
                                    </p:set>
                                    <p:animEffect transition="in" filter="wipe(right)">
                                      <p:cBhvr>
                                        <p:cTn id="63" dur="500"/>
                                        <p:tgtEl>
                                          <p:spTgt spid="97"/>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104"/>
                                        </p:tgtEl>
                                        <p:attrNameLst>
                                          <p:attrName>style.visibility</p:attrName>
                                        </p:attrNameLst>
                                      </p:cBhvr>
                                      <p:to>
                                        <p:strVal val="visible"/>
                                      </p:to>
                                    </p:set>
                                    <p:animEffect transition="in" filter="wipe(right)">
                                      <p:cBhvr>
                                        <p:cTn id="67" dur="500"/>
                                        <p:tgtEl>
                                          <p:spTgt spid="104"/>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wipe(right)">
                                      <p:cBhvr>
                                        <p:cTn id="71" dur="500"/>
                                        <p:tgtEl>
                                          <p:spTgt spid="105"/>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94"/>
                                        </p:tgtEl>
                                        <p:attrNameLst>
                                          <p:attrName>style.visibility</p:attrName>
                                        </p:attrNameLst>
                                      </p:cBhvr>
                                      <p:to>
                                        <p:strVal val="visible"/>
                                      </p:to>
                                    </p:set>
                                    <p:anim calcmode="lin" valueType="num">
                                      <p:cBhvr>
                                        <p:cTn id="75" dur="500" fill="hold"/>
                                        <p:tgtEl>
                                          <p:spTgt spid="94"/>
                                        </p:tgtEl>
                                        <p:attrNameLst>
                                          <p:attrName>ppt_w</p:attrName>
                                        </p:attrNameLst>
                                      </p:cBhvr>
                                      <p:tavLst>
                                        <p:tav tm="0">
                                          <p:val>
                                            <p:fltVal val="0"/>
                                          </p:val>
                                        </p:tav>
                                        <p:tav tm="100000">
                                          <p:val>
                                            <p:strVal val="#ppt_w"/>
                                          </p:val>
                                        </p:tav>
                                      </p:tavLst>
                                    </p:anim>
                                    <p:anim calcmode="lin" valueType="num">
                                      <p:cBhvr>
                                        <p:cTn id="76" dur="500" fill="hold"/>
                                        <p:tgtEl>
                                          <p:spTgt spid="94"/>
                                        </p:tgtEl>
                                        <p:attrNameLst>
                                          <p:attrName>ppt_h</p:attrName>
                                        </p:attrNameLst>
                                      </p:cBhvr>
                                      <p:tavLst>
                                        <p:tav tm="0">
                                          <p:val>
                                            <p:fltVal val="0"/>
                                          </p:val>
                                        </p:tav>
                                        <p:tav tm="100000">
                                          <p:val>
                                            <p:strVal val="#ppt_h"/>
                                          </p:val>
                                        </p:tav>
                                      </p:tavLst>
                                    </p:anim>
                                    <p:anim calcmode="lin" valueType="num">
                                      <p:cBhvr>
                                        <p:cTn id="77" dur="500" fill="hold"/>
                                        <p:tgtEl>
                                          <p:spTgt spid="94"/>
                                        </p:tgtEl>
                                        <p:attrNameLst>
                                          <p:attrName>style.rotation</p:attrName>
                                        </p:attrNameLst>
                                      </p:cBhvr>
                                      <p:tavLst>
                                        <p:tav tm="0">
                                          <p:val>
                                            <p:fltVal val="360"/>
                                          </p:val>
                                        </p:tav>
                                        <p:tav tm="100000">
                                          <p:val>
                                            <p:fltVal val="0"/>
                                          </p:val>
                                        </p:tav>
                                      </p:tavLst>
                                    </p:anim>
                                    <p:animEffect transition="in" filter="fade">
                                      <p:cBhvr>
                                        <p:cTn id="78" dur="500"/>
                                        <p:tgtEl>
                                          <p:spTgt spid="94"/>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112"/>
                                        </p:tgtEl>
                                        <p:attrNameLst>
                                          <p:attrName>style.visibility</p:attrName>
                                        </p:attrNameLst>
                                      </p:cBhvr>
                                      <p:to>
                                        <p:strVal val="visible"/>
                                      </p:to>
                                    </p:set>
                                    <p:animEffect transition="in" filter="wipe(left)">
                                      <p:cBhvr>
                                        <p:cTn id="82" dur="500"/>
                                        <p:tgtEl>
                                          <p:spTgt spid="112"/>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110"/>
                                        </p:tgtEl>
                                        <p:attrNameLst>
                                          <p:attrName>style.visibility</p:attrName>
                                        </p:attrNameLst>
                                      </p:cBhvr>
                                      <p:to>
                                        <p:strVal val="visible"/>
                                      </p:to>
                                    </p:set>
                                    <p:animEffect transition="in" filter="wipe(left)">
                                      <p:cBhvr>
                                        <p:cTn id="86" dur="500"/>
                                        <p:tgtEl>
                                          <p:spTgt spid="110"/>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111"/>
                                        </p:tgtEl>
                                        <p:attrNameLst>
                                          <p:attrName>style.visibility</p:attrName>
                                        </p:attrNameLst>
                                      </p:cBhvr>
                                      <p:to>
                                        <p:strVal val="visible"/>
                                      </p:to>
                                    </p:set>
                                    <p:animEffect transition="in" filter="wipe(left)">
                                      <p:cBhvr>
                                        <p:cTn id="90" dur="500"/>
                                        <p:tgtEl>
                                          <p:spTgt spid="111"/>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88"/>
                                        </p:tgtEl>
                                        <p:attrNameLst>
                                          <p:attrName>style.visibility</p:attrName>
                                        </p:attrNameLst>
                                      </p:cBhvr>
                                      <p:to>
                                        <p:strVal val="visible"/>
                                      </p:to>
                                    </p:set>
                                    <p:anim calcmode="lin" valueType="num">
                                      <p:cBhvr>
                                        <p:cTn id="94" dur="500" fill="hold"/>
                                        <p:tgtEl>
                                          <p:spTgt spid="88"/>
                                        </p:tgtEl>
                                        <p:attrNameLst>
                                          <p:attrName>ppt_w</p:attrName>
                                        </p:attrNameLst>
                                      </p:cBhvr>
                                      <p:tavLst>
                                        <p:tav tm="0">
                                          <p:val>
                                            <p:fltVal val="0"/>
                                          </p:val>
                                        </p:tav>
                                        <p:tav tm="100000">
                                          <p:val>
                                            <p:strVal val="#ppt_w"/>
                                          </p:val>
                                        </p:tav>
                                      </p:tavLst>
                                    </p:anim>
                                    <p:anim calcmode="lin" valueType="num">
                                      <p:cBhvr>
                                        <p:cTn id="95" dur="500" fill="hold"/>
                                        <p:tgtEl>
                                          <p:spTgt spid="88"/>
                                        </p:tgtEl>
                                        <p:attrNameLst>
                                          <p:attrName>ppt_h</p:attrName>
                                        </p:attrNameLst>
                                      </p:cBhvr>
                                      <p:tavLst>
                                        <p:tav tm="0">
                                          <p:val>
                                            <p:fltVal val="0"/>
                                          </p:val>
                                        </p:tav>
                                        <p:tav tm="100000">
                                          <p:val>
                                            <p:strVal val="#ppt_h"/>
                                          </p:val>
                                        </p:tav>
                                      </p:tavLst>
                                    </p:anim>
                                    <p:anim calcmode="lin" valueType="num">
                                      <p:cBhvr>
                                        <p:cTn id="96" dur="500" fill="hold"/>
                                        <p:tgtEl>
                                          <p:spTgt spid="88"/>
                                        </p:tgtEl>
                                        <p:attrNameLst>
                                          <p:attrName>style.rotation</p:attrName>
                                        </p:attrNameLst>
                                      </p:cBhvr>
                                      <p:tavLst>
                                        <p:tav tm="0">
                                          <p:val>
                                            <p:fltVal val="360"/>
                                          </p:val>
                                        </p:tav>
                                        <p:tav tm="100000">
                                          <p:val>
                                            <p:fltVal val="0"/>
                                          </p:val>
                                        </p:tav>
                                      </p:tavLst>
                                    </p:anim>
                                    <p:animEffect transition="in" filter="fade">
                                      <p:cBhvr>
                                        <p:cTn id="97" dur="500"/>
                                        <p:tgtEl>
                                          <p:spTgt spid="88"/>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113"/>
                                        </p:tgtEl>
                                        <p:attrNameLst>
                                          <p:attrName>style.visibility</p:attrName>
                                        </p:attrNameLst>
                                      </p:cBhvr>
                                      <p:to>
                                        <p:strVal val="visible"/>
                                      </p:to>
                                    </p:set>
                                    <p:animEffect transition="in" filter="wipe(left)">
                                      <p:cBhvr>
                                        <p:cTn id="101" dur="500"/>
                                        <p:tgtEl>
                                          <p:spTgt spid="113"/>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108"/>
                                        </p:tgtEl>
                                        <p:attrNameLst>
                                          <p:attrName>style.visibility</p:attrName>
                                        </p:attrNameLst>
                                      </p:cBhvr>
                                      <p:to>
                                        <p:strVal val="visible"/>
                                      </p:to>
                                    </p:set>
                                    <p:animEffect transition="in" filter="wipe(left)">
                                      <p:cBhvr>
                                        <p:cTn id="105" dur="500"/>
                                        <p:tgtEl>
                                          <p:spTgt spid="108"/>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109"/>
                                        </p:tgtEl>
                                        <p:attrNameLst>
                                          <p:attrName>style.visibility</p:attrName>
                                        </p:attrNameLst>
                                      </p:cBhvr>
                                      <p:to>
                                        <p:strVal val="visible"/>
                                      </p:to>
                                    </p:set>
                                    <p:animEffect transition="in" filter="wipe(left)">
                                      <p:cBhvr>
                                        <p:cTn id="109" dur="500"/>
                                        <p:tgtEl>
                                          <p:spTgt spid="109"/>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47"/>
                                        </p:tgtEl>
                                        <p:attrNameLst>
                                          <p:attrName>style.visibility</p:attrName>
                                        </p:attrNameLst>
                                      </p:cBhvr>
                                      <p:to>
                                        <p:strVal val="visible"/>
                                      </p:to>
                                    </p:set>
                                    <p:anim calcmode="lin" valueType="num">
                                      <p:cBhvr>
                                        <p:cTn id="113" dur="500" fill="hold"/>
                                        <p:tgtEl>
                                          <p:spTgt spid="47"/>
                                        </p:tgtEl>
                                        <p:attrNameLst>
                                          <p:attrName>ppt_w</p:attrName>
                                        </p:attrNameLst>
                                      </p:cBhvr>
                                      <p:tavLst>
                                        <p:tav tm="0">
                                          <p:val>
                                            <p:fltVal val="0"/>
                                          </p:val>
                                        </p:tav>
                                        <p:tav tm="100000">
                                          <p:val>
                                            <p:strVal val="#ppt_w"/>
                                          </p:val>
                                        </p:tav>
                                      </p:tavLst>
                                    </p:anim>
                                    <p:anim calcmode="lin" valueType="num">
                                      <p:cBhvr>
                                        <p:cTn id="114" dur="500" fill="hold"/>
                                        <p:tgtEl>
                                          <p:spTgt spid="47"/>
                                        </p:tgtEl>
                                        <p:attrNameLst>
                                          <p:attrName>ppt_h</p:attrName>
                                        </p:attrNameLst>
                                      </p:cBhvr>
                                      <p:tavLst>
                                        <p:tav tm="0">
                                          <p:val>
                                            <p:fltVal val="0"/>
                                          </p:val>
                                        </p:tav>
                                        <p:tav tm="100000">
                                          <p:val>
                                            <p:strVal val="#ppt_h"/>
                                          </p:val>
                                        </p:tav>
                                      </p:tavLst>
                                    </p:anim>
                                    <p:anim calcmode="lin" valueType="num">
                                      <p:cBhvr>
                                        <p:cTn id="115" dur="500" fill="hold"/>
                                        <p:tgtEl>
                                          <p:spTgt spid="47"/>
                                        </p:tgtEl>
                                        <p:attrNameLst>
                                          <p:attrName>style.rotation</p:attrName>
                                        </p:attrNameLst>
                                      </p:cBhvr>
                                      <p:tavLst>
                                        <p:tav tm="0">
                                          <p:val>
                                            <p:fltVal val="360"/>
                                          </p:val>
                                        </p:tav>
                                        <p:tav tm="100000">
                                          <p:val>
                                            <p:fltVal val="0"/>
                                          </p:val>
                                        </p:tav>
                                      </p:tavLst>
                                    </p:anim>
                                    <p:animEffect transition="in" filter="fade">
                                      <p:cBhvr>
                                        <p:cTn id="116" dur="500"/>
                                        <p:tgtEl>
                                          <p:spTgt spid="47"/>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114"/>
                                        </p:tgtEl>
                                        <p:attrNameLst>
                                          <p:attrName>style.visibility</p:attrName>
                                        </p:attrNameLst>
                                      </p:cBhvr>
                                      <p:to>
                                        <p:strVal val="visible"/>
                                      </p:to>
                                    </p:set>
                                    <p:animEffect transition="in" filter="wipe(left)">
                                      <p:cBhvr>
                                        <p:cTn id="120" dur="500"/>
                                        <p:tgtEl>
                                          <p:spTgt spid="114"/>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106"/>
                                        </p:tgtEl>
                                        <p:attrNameLst>
                                          <p:attrName>style.visibility</p:attrName>
                                        </p:attrNameLst>
                                      </p:cBhvr>
                                      <p:to>
                                        <p:strVal val="visible"/>
                                      </p:to>
                                    </p:set>
                                    <p:animEffect transition="in" filter="wipe(left)">
                                      <p:cBhvr>
                                        <p:cTn id="124" dur="500"/>
                                        <p:tgtEl>
                                          <p:spTgt spid="106"/>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107"/>
                                        </p:tgtEl>
                                        <p:attrNameLst>
                                          <p:attrName>style.visibility</p:attrName>
                                        </p:attrNameLst>
                                      </p:cBhvr>
                                      <p:to>
                                        <p:strVal val="visible"/>
                                      </p:to>
                                    </p:set>
                                    <p:animEffect transition="in" filter="wipe(left)">
                                      <p:cBhvr>
                                        <p:cTn id="128"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97" grpId="0" animBg="1"/>
      <p:bldP spid="98" grpId="0" animBg="1"/>
      <p:bldP spid="99" grpId="0" animBg="1"/>
      <p:bldP spid="100" grpId="0" bldLvl="0" autoUpdateAnimBg="0"/>
      <p:bldP spid="101" grpId="0" bldLvl="0" autoUpdateAnimBg="0"/>
      <p:bldP spid="102" grpId="0" bldLvl="0" autoUpdateAnimBg="0"/>
      <p:bldP spid="103" grpId="0" bldLvl="0" autoUpdateAnimBg="0"/>
      <p:bldP spid="104" grpId="0" bldLvl="0" autoUpdateAnimBg="0"/>
      <p:bldP spid="105" grpId="0" bldLvl="0" autoUpdateAnimBg="0"/>
      <p:bldP spid="106" grpId="0" bldLvl="0" autoUpdateAnimBg="0"/>
      <p:bldP spid="107" grpId="0" bldLvl="0" autoUpdateAnimBg="0"/>
      <p:bldP spid="108" grpId="0" bldLvl="0" autoUpdateAnimBg="0"/>
      <p:bldP spid="109" grpId="0" bldLvl="0" autoUpdateAnimBg="0"/>
      <p:bldP spid="110" grpId="0" bldLvl="0" autoUpdateAnimBg="0"/>
      <p:bldP spid="111" grpId="0" bldLvl="0" autoUpdateAnimBg="0"/>
      <p:bldP spid="112" grpId="0" animBg="1"/>
      <p:bldP spid="113" grpId="0" animBg="1"/>
      <p:bldP spid="1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认识上的不足</a:t>
            </a:r>
            <a:endParaRPr lang="zh-CN" altLang="en-US" dirty="0"/>
          </a:p>
        </p:txBody>
      </p:sp>
      <p:sp>
        <p:nvSpPr>
          <p:cNvPr id="135" name="Freeform 10"/>
          <p:cNvSpPr/>
          <p:nvPr/>
        </p:nvSpPr>
        <p:spPr>
          <a:xfrm>
            <a:off x="2255839" y="2204149"/>
            <a:ext cx="1679339" cy="1679339"/>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FF97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72826" tIns="771773" rIns="672826" bIns="823895" numCol="1" spcCol="1270" anchor="ctr" anchorCtr="0">
            <a:noAutofit/>
          </a:bodyPr>
          <a:lstStyle/>
          <a:p>
            <a:pPr algn="ctr" defTabSz="1933575">
              <a:lnSpc>
                <a:spcPct val="90000"/>
              </a:lnSpc>
              <a:spcBef>
                <a:spcPct val="0"/>
              </a:spcBef>
              <a:spcAft>
                <a:spcPct val="35000"/>
              </a:spcAft>
            </a:pPr>
            <a:endParaRPr lang="en-GB" sz="4400">
              <a:solidFill>
                <a:schemeClr val="tx1">
                  <a:lumMod val="75000"/>
                  <a:lumOff val="25000"/>
                </a:schemeClr>
              </a:solidFill>
            </a:endParaRPr>
          </a:p>
        </p:txBody>
      </p:sp>
      <p:sp>
        <p:nvSpPr>
          <p:cNvPr id="136" name="Freeform 11"/>
          <p:cNvSpPr/>
          <p:nvPr/>
        </p:nvSpPr>
        <p:spPr>
          <a:xfrm>
            <a:off x="1278770" y="1807214"/>
            <a:ext cx="1221337" cy="122133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0116" tIns="593414" rIns="590116" bIns="593414" numCol="1" spcCol="1270" anchor="ctr" anchorCtr="0">
            <a:noAutofit/>
          </a:bodyPr>
          <a:lstStyle/>
          <a:p>
            <a:pPr algn="ctr" defTabSz="1166813">
              <a:lnSpc>
                <a:spcPct val="90000"/>
              </a:lnSpc>
              <a:spcBef>
                <a:spcPct val="0"/>
              </a:spcBef>
              <a:spcAft>
                <a:spcPct val="35000"/>
              </a:spcAft>
            </a:pPr>
            <a:endParaRPr lang="en-GB" sz="2600">
              <a:solidFill>
                <a:schemeClr val="tx1">
                  <a:lumMod val="75000"/>
                  <a:lumOff val="25000"/>
                </a:schemeClr>
              </a:solidFill>
            </a:endParaRPr>
          </a:p>
        </p:txBody>
      </p:sp>
      <p:sp>
        <p:nvSpPr>
          <p:cNvPr id="147" name="Freeform 12"/>
          <p:cNvSpPr/>
          <p:nvPr/>
        </p:nvSpPr>
        <p:spPr>
          <a:xfrm>
            <a:off x="1828371" y="830144"/>
            <a:ext cx="1465605" cy="1465605"/>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2CAA8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52687" tIns="752687" rIns="752688" bIns="752688" numCol="1" spcCol="1270" anchor="ctr" anchorCtr="0">
            <a:noAutofit/>
          </a:bodyPr>
          <a:lstStyle/>
          <a:p>
            <a:pPr algn="ctr" defTabSz="1266825">
              <a:lnSpc>
                <a:spcPct val="90000"/>
              </a:lnSpc>
              <a:spcBef>
                <a:spcPct val="0"/>
              </a:spcBef>
              <a:spcAft>
                <a:spcPct val="35000"/>
              </a:spcAft>
            </a:pPr>
            <a:endParaRPr lang="en-GB" sz="2900" dirty="0">
              <a:solidFill>
                <a:schemeClr val="tx1">
                  <a:lumMod val="75000"/>
                  <a:lumOff val="25000"/>
                </a:schemeClr>
              </a:solidFill>
            </a:endParaRPr>
          </a:p>
        </p:txBody>
      </p:sp>
      <p:sp>
        <p:nvSpPr>
          <p:cNvPr id="148" name="Circular Arrow 13"/>
          <p:cNvSpPr/>
          <p:nvPr/>
        </p:nvSpPr>
        <p:spPr>
          <a:xfrm>
            <a:off x="2134414" y="1946334"/>
            <a:ext cx="2149554" cy="2149553"/>
          </a:xfrm>
          <a:prstGeom prst="circularArrow">
            <a:avLst>
              <a:gd name="adj1" fmla="val 4688"/>
              <a:gd name="adj2" fmla="val 299029"/>
              <a:gd name="adj3" fmla="val 2539295"/>
              <a:gd name="adj4" fmla="val 15812321"/>
              <a:gd name="adj5" fmla="val 5469"/>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49" name="Shape 14"/>
          <p:cNvSpPr/>
          <p:nvPr/>
        </p:nvSpPr>
        <p:spPr>
          <a:xfrm>
            <a:off x="1062473" y="1534018"/>
            <a:ext cx="1561785" cy="1561785"/>
          </a:xfrm>
          <a:prstGeom prst="leftCircularArrow">
            <a:avLst>
              <a:gd name="adj1" fmla="val 6452"/>
              <a:gd name="adj2" fmla="val 429999"/>
              <a:gd name="adj3" fmla="val 10489124"/>
              <a:gd name="adj4" fmla="val 14837806"/>
              <a:gd name="adj5" fmla="val 7527"/>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6" name="Circular Arrow 15"/>
          <p:cNvSpPr/>
          <p:nvPr/>
        </p:nvSpPr>
        <p:spPr>
          <a:xfrm>
            <a:off x="1686043" y="699542"/>
            <a:ext cx="1683918" cy="1683918"/>
          </a:xfrm>
          <a:prstGeom prst="circularArrow">
            <a:avLst>
              <a:gd name="adj1" fmla="val 5984"/>
              <a:gd name="adj2" fmla="val 394124"/>
              <a:gd name="adj3" fmla="val 13313824"/>
              <a:gd name="adj4" fmla="val 10508221"/>
              <a:gd name="adj5" fmla="val 6981"/>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TextBox 8"/>
          <p:cNvSpPr txBox="1"/>
          <p:nvPr/>
        </p:nvSpPr>
        <p:spPr>
          <a:xfrm>
            <a:off x="2262783" y="1281747"/>
            <a:ext cx="646331" cy="461665"/>
          </a:xfrm>
          <a:prstGeom prst="rect">
            <a:avLst/>
          </a:prstGeom>
          <a:noFill/>
        </p:spPr>
        <p:txBody>
          <a:bodyPr wrap="none" rtlCol="0">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市场分</a:t>
            </a:r>
            <a:endParaRPr lang="en-US" altLang="zh-CN" sz="1200" b="1" dirty="0" smtClean="0">
              <a:solidFill>
                <a:schemeClr val="bg1">
                  <a:lumMod val="95000"/>
                </a:schemeClr>
              </a:solidFill>
              <a:latin typeface="微软雅黑" pitchFamily="34" charset="-122"/>
              <a:ea typeface="微软雅黑" pitchFamily="34" charset="-122"/>
            </a:endParaRPr>
          </a:p>
          <a:p>
            <a:pPr algn="ctr"/>
            <a:r>
              <a:rPr lang="zh-CN" altLang="en-US" sz="1200" b="1" dirty="0" smtClean="0">
                <a:solidFill>
                  <a:schemeClr val="bg1">
                    <a:lumMod val="95000"/>
                  </a:schemeClr>
                </a:solidFill>
                <a:latin typeface="微软雅黑" pitchFamily="34" charset="-122"/>
                <a:ea typeface="微软雅黑" pitchFamily="34" charset="-122"/>
              </a:rPr>
              <a:t>析不透</a:t>
            </a:r>
            <a:endParaRPr lang="zh-CN" altLang="en-US" sz="1200" b="1" dirty="0">
              <a:solidFill>
                <a:schemeClr val="bg1">
                  <a:lumMod val="95000"/>
                </a:schemeClr>
              </a:solidFill>
              <a:latin typeface="微软雅黑" pitchFamily="34" charset="-122"/>
              <a:ea typeface="微软雅黑" pitchFamily="34" charset="-122"/>
            </a:endParaRPr>
          </a:p>
        </p:txBody>
      </p:sp>
      <p:sp>
        <p:nvSpPr>
          <p:cNvPr id="166" name="TextBox 165"/>
          <p:cNvSpPr txBox="1"/>
          <p:nvPr/>
        </p:nvSpPr>
        <p:spPr>
          <a:xfrm>
            <a:off x="1599611" y="2194372"/>
            <a:ext cx="646331" cy="461665"/>
          </a:xfrm>
          <a:prstGeom prst="rect">
            <a:avLst/>
          </a:prstGeom>
          <a:noFill/>
        </p:spPr>
        <p:txBody>
          <a:bodyPr wrap="none" rtlCol="0">
            <a:spAutoFit/>
          </a:bodyPr>
          <a:lstStyle/>
          <a:p>
            <a:pPr algn="ctr"/>
            <a:r>
              <a:rPr lang="zh-CN" altLang="en-US" sz="1200" b="1" dirty="0" smtClean="0">
                <a:solidFill>
                  <a:schemeClr val="bg1">
                    <a:lumMod val="95000"/>
                  </a:schemeClr>
                </a:solidFill>
                <a:latin typeface="微软雅黑" pitchFamily="34" charset="-122"/>
                <a:ea typeface="微软雅黑" pitchFamily="34" charset="-122"/>
              </a:rPr>
              <a:t>对手认</a:t>
            </a:r>
            <a:endParaRPr lang="en-US" altLang="zh-CN" sz="1200" b="1" dirty="0" smtClean="0">
              <a:solidFill>
                <a:schemeClr val="bg1">
                  <a:lumMod val="95000"/>
                </a:schemeClr>
              </a:solidFill>
              <a:latin typeface="微软雅黑" pitchFamily="34" charset="-122"/>
              <a:ea typeface="微软雅黑" pitchFamily="34" charset="-122"/>
            </a:endParaRPr>
          </a:p>
          <a:p>
            <a:pPr algn="ctr"/>
            <a:r>
              <a:rPr lang="zh-CN" altLang="en-US" sz="1200" b="1" dirty="0" smtClean="0">
                <a:solidFill>
                  <a:schemeClr val="bg1">
                    <a:lumMod val="95000"/>
                  </a:schemeClr>
                </a:solidFill>
                <a:latin typeface="微软雅黑" pitchFamily="34" charset="-122"/>
                <a:ea typeface="微软雅黑" pitchFamily="34" charset="-122"/>
              </a:rPr>
              <a:t>识不够</a:t>
            </a:r>
            <a:endParaRPr lang="zh-CN" altLang="en-US" sz="1200" b="1" dirty="0">
              <a:solidFill>
                <a:schemeClr val="bg1">
                  <a:lumMod val="95000"/>
                </a:schemeClr>
              </a:solidFill>
              <a:latin typeface="微软雅黑" pitchFamily="34" charset="-122"/>
              <a:ea typeface="微软雅黑" pitchFamily="34" charset="-122"/>
            </a:endParaRPr>
          </a:p>
        </p:txBody>
      </p:sp>
      <p:sp>
        <p:nvSpPr>
          <p:cNvPr id="168" name="TextBox 167"/>
          <p:cNvSpPr txBox="1"/>
          <p:nvPr/>
        </p:nvSpPr>
        <p:spPr>
          <a:xfrm>
            <a:off x="2656926" y="2715766"/>
            <a:ext cx="877163" cy="646331"/>
          </a:xfrm>
          <a:prstGeom prst="rect">
            <a:avLst/>
          </a:prstGeom>
          <a:noFill/>
        </p:spPr>
        <p:txBody>
          <a:bodyPr wrap="none" rtlCol="0">
            <a:spAutoFit/>
          </a:bodyPr>
          <a:lstStyle/>
          <a:p>
            <a:pPr algn="ctr"/>
            <a:r>
              <a:rPr lang="zh-CN" altLang="en-US" b="1" dirty="0" smtClean="0">
                <a:solidFill>
                  <a:schemeClr val="bg1">
                    <a:lumMod val="95000"/>
                  </a:schemeClr>
                </a:solidFill>
                <a:latin typeface="微软雅黑" pitchFamily="34" charset="-122"/>
                <a:ea typeface="微软雅黑" pitchFamily="34" charset="-122"/>
              </a:rPr>
              <a:t>团队协</a:t>
            </a:r>
            <a:endParaRPr lang="en-US" altLang="zh-CN" b="1" dirty="0" smtClean="0">
              <a:solidFill>
                <a:schemeClr val="bg1">
                  <a:lumMod val="95000"/>
                </a:schemeClr>
              </a:solidFill>
              <a:latin typeface="微软雅黑" pitchFamily="34" charset="-122"/>
              <a:ea typeface="微软雅黑" pitchFamily="34" charset="-122"/>
            </a:endParaRPr>
          </a:p>
          <a:p>
            <a:pPr algn="ctr"/>
            <a:r>
              <a:rPr lang="zh-CN" altLang="en-US" b="1" dirty="0" smtClean="0">
                <a:solidFill>
                  <a:schemeClr val="bg1">
                    <a:lumMod val="95000"/>
                  </a:schemeClr>
                </a:solidFill>
                <a:latin typeface="微软雅黑" pitchFamily="34" charset="-122"/>
                <a:ea typeface="微软雅黑" pitchFamily="34" charset="-122"/>
              </a:rPr>
              <a:t>作不力</a:t>
            </a:r>
            <a:endParaRPr lang="zh-CN" altLang="en-US" b="1" dirty="0">
              <a:solidFill>
                <a:schemeClr val="bg1">
                  <a:lumMod val="95000"/>
                </a:schemeClr>
              </a:solidFill>
              <a:latin typeface="微软雅黑" pitchFamily="34" charset="-122"/>
              <a:ea typeface="微软雅黑" pitchFamily="34" charset="-122"/>
            </a:endParaRPr>
          </a:p>
        </p:txBody>
      </p:sp>
      <p:grpSp>
        <p:nvGrpSpPr>
          <p:cNvPr id="169" name="组合 168"/>
          <p:cNvGrpSpPr/>
          <p:nvPr/>
        </p:nvGrpSpPr>
        <p:grpSpPr>
          <a:xfrm>
            <a:off x="1331640" y="3142542"/>
            <a:ext cx="960900" cy="1733464"/>
            <a:chOff x="6660137" y="2870008"/>
            <a:chExt cx="960900" cy="1913939"/>
          </a:xfrm>
          <a:solidFill>
            <a:srgbClr val="942320"/>
          </a:solidFill>
        </p:grpSpPr>
        <p:sp>
          <p:nvSpPr>
            <p:cNvPr id="170" name="Freeform 254"/>
            <p:cNvSpPr>
              <a:spLocks/>
            </p:cNvSpPr>
            <p:nvPr/>
          </p:nvSpPr>
          <p:spPr bwMode="auto">
            <a:xfrm>
              <a:off x="6759516" y="2870008"/>
              <a:ext cx="478886" cy="229617"/>
            </a:xfrm>
            <a:custGeom>
              <a:avLst/>
              <a:gdLst>
                <a:gd name="T0" fmla="*/ 630 w 651"/>
                <a:gd name="T1" fmla="*/ 273 h 313"/>
                <a:gd name="T2" fmla="*/ 589 w 651"/>
                <a:gd name="T3" fmla="*/ 273 h 313"/>
                <a:gd name="T4" fmla="*/ 304 w 651"/>
                <a:gd name="T5" fmla="*/ 0 h 313"/>
                <a:gd name="T6" fmla="*/ 19 w 651"/>
                <a:gd name="T7" fmla="*/ 271 h 313"/>
                <a:gd name="T8" fmla="*/ 0 w 651"/>
                <a:gd name="T9" fmla="*/ 292 h 313"/>
                <a:gd name="T10" fmla="*/ 21 w 651"/>
                <a:gd name="T11" fmla="*/ 313 h 313"/>
                <a:gd name="T12" fmla="*/ 630 w 651"/>
                <a:gd name="T13" fmla="*/ 313 h 313"/>
                <a:gd name="T14" fmla="*/ 651 w 651"/>
                <a:gd name="T15" fmla="*/ 293 h 313"/>
                <a:gd name="T16" fmla="*/ 630 w 651"/>
                <a:gd name="T17" fmla="*/ 27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pFill/>
            <a:ln>
              <a:noFill/>
            </a:ln>
          </p:spPr>
          <p:txBody>
            <a:bodyPr vert="horz" wrap="square" lIns="121920" tIns="60960" rIns="121920" bIns="60960" numCol="1" anchor="t" anchorCtr="0" compatLnSpc="1">
              <a:prstTxWarp prst="textNoShape">
                <a:avLst/>
              </a:prstTxWarp>
            </a:bodyPr>
            <a:lstStyle/>
            <a:p>
              <a:endParaRPr lang="id-ID" sz="1900"/>
            </a:p>
          </p:txBody>
        </p:sp>
        <p:sp>
          <p:nvSpPr>
            <p:cNvPr id="171" name="Freeform 255"/>
            <p:cNvSpPr>
              <a:spLocks/>
            </p:cNvSpPr>
            <p:nvPr/>
          </p:nvSpPr>
          <p:spPr bwMode="auto">
            <a:xfrm>
              <a:off x="6660137" y="2941995"/>
              <a:ext cx="960900" cy="1841952"/>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121920" tIns="60960" rIns="121920" bIns="60960" numCol="1" anchor="t" anchorCtr="0" compatLnSpc="1">
              <a:prstTxWarp prst="textNoShape">
                <a:avLst/>
              </a:prstTxWarp>
            </a:bodyPr>
            <a:lstStyle/>
            <a:p>
              <a:endParaRPr lang="id-ID" sz="1900"/>
            </a:p>
          </p:txBody>
        </p:sp>
        <p:sp>
          <p:nvSpPr>
            <p:cNvPr id="172" name="Freeform 256"/>
            <p:cNvSpPr>
              <a:spLocks/>
            </p:cNvSpPr>
            <p:nvPr/>
          </p:nvSpPr>
          <p:spPr bwMode="auto">
            <a:xfrm>
              <a:off x="6784586" y="3143035"/>
              <a:ext cx="394073" cy="213068"/>
            </a:xfrm>
            <a:custGeom>
              <a:avLst/>
              <a:gdLst>
                <a:gd name="T0" fmla="*/ 1 w 535"/>
                <a:gd name="T1" fmla="*/ 0 h 290"/>
                <a:gd name="T2" fmla="*/ 0 w 535"/>
                <a:gd name="T3" fmla="*/ 22 h 290"/>
                <a:gd name="T4" fmla="*/ 267 w 535"/>
                <a:gd name="T5" fmla="*/ 290 h 290"/>
                <a:gd name="T6" fmla="*/ 535 w 535"/>
                <a:gd name="T7" fmla="*/ 22 h 290"/>
                <a:gd name="T8" fmla="*/ 534 w 535"/>
                <a:gd name="T9" fmla="*/ 0 h 290"/>
                <a:gd name="T10" fmla="*/ 1 w 535"/>
                <a:gd name="T11" fmla="*/ 0 h 290"/>
              </a:gdLst>
              <a:ahLst/>
              <a:cxnLst>
                <a:cxn ang="0">
                  <a:pos x="T0" y="T1"/>
                </a:cxn>
                <a:cxn ang="0">
                  <a:pos x="T2" y="T3"/>
                </a:cxn>
                <a:cxn ang="0">
                  <a:pos x="T4" y="T5"/>
                </a:cxn>
                <a:cxn ang="0">
                  <a:pos x="T6" y="T7"/>
                </a:cxn>
                <a:cxn ang="0">
                  <a:pos x="T8" y="T9"/>
                </a:cxn>
                <a:cxn ang="0">
                  <a:pos x="T10" y="T11"/>
                </a:cxn>
              </a:cxnLst>
              <a:rect l="0" t="0" r="r" b="b"/>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pFill/>
            <a:ln>
              <a:noFill/>
            </a:ln>
          </p:spPr>
          <p:txBody>
            <a:bodyPr vert="horz" wrap="square" lIns="121920" tIns="60960" rIns="121920" bIns="60960" numCol="1" anchor="t" anchorCtr="0" compatLnSpc="1">
              <a:prstTxWarp prst="textNoShape">
                <a:avLst/>
              </a:prstTxWarp>
            </a:bodyPr>
            <a:lstStyle/>
            <a:p>
              <a:endParaRPr lang="id-ID" sz="1900"/>
            </a:p>
          </p:txBody>
        </p:sp>
      </p:grpSp>
      <p:sp>
        <p:nvSpPr>
          <p:cNvPr id="26" name="TextBox 25"/>
          <p:cNvSpPr txBox="1"/>
          <p:nvPr/>
        </p:nvSpPr>
        <p:spPr>
          <a:xfrm>
            <a:off x="4788024" y="1347614"/>
            <a:ext cx="1569660" cy="369332"/>
          </a:xfrm>
          <a:prstGeom prst="rect">
            <a:avLst/>
          </a:prstGeom>
          <a:noFill/>
        </p:spPr>
        <p:txBody>
          <a:bodyPr wrap="none" rtlCol="0">
            <a:spAutoFit/>
          </a:bodyPr>
          <a:lstStyle/>
          <a:p>
            <a:r>
              <a:rPr lang="zh-CN" altLang="en-US" b="1" dirty="0" smtClean="0">
                <a:solidFill>
                  <a:srgbClr val="2CAA83"/>
                </a:solidFill>
                <a:latin typeface="微软雅黑" pitchFamily="34" charset="-122"/>
                <a:ea typeface="微软雅黑" pitchFamily="34" charset="-122"/>
              </a:rPr>
              <a:t>市场分析不透</a:t>
            </a:r>
            <a:endParaRPr lang="zh-CN" altLang="en-US" b="1" dirty="0">
              <a:solidFill>
                <a:srgbClr val="2CAA83"/>
              </a:solidFill>
              <a:latin typeface="微软雅黑" pitchFamily="34" charset="-122"/>
              <a:ea typeface="微软雅黑" pitchFamily="34" charset="-122"/>
            </a:endParaRPr>
          </a:p>
        </p:txBody>
      </p:sp>
      <p:sp>
        <p:nvSpPr>
          <p:cNvPr id="27" name="TextBox 26"/>
          <p:cNvSpPr txBox="1"/>
          <p:nvPr/>
        </p:nvSpPr>
        <p:spPr>
          <a:xfrm>
            <a:off x="4788024" y="1727141"/>
            <a:ext cx="3096344" cy="430887"/>
          </a:xfrm>
          <a:prstGeom prst="rect">
            <a:avLst/>
          </a:prstGeom>
          <a:noFill/>
        </p:spPr>
        <p:txBody>
          <a:bodyPr wrap="square" rtlCol="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endParaRPr lang="en-US" altLang="zh-CN" sz="1100" dirty="0" smtClean="0">
              <a:solidFill>
                <a:schemeClr val="tx1">
                  <a:lumMod val="65000"/>
                  <a:lumOff val="35000"/>
                </a:schemeClr>
              </a:solidFill>
              <a:latin typeface="微软雅黑" pitchFamily="34" charset="-122"/>
              <a:ea typeface="微软雅黑" pitchFamily="34" charset="-122"/>
            </a:endParaRPr>
          </a:p>
        </p:txBody>
      </p:sp>
      <p:sp>
        <p:nvSpPr>
          <p:cNvPr id="28" name="TextBox 27"/>
          <p:cNvSpPr txBox="1"/>
          <p:nvPr/>
        </p:nvSpPr>
        <p:spPr>
          <a:xfrm>
            <a:off x="4788024" y="2355726"/>
            <a:ext cx="1569660" cy="369332"/>
          </a:xfrm>
          <a:prstGeom prst="rect">
            <a:avLst/>
          </a:prstGeom>
          <a:noFill/>
        </p:spPr>
        <p:txBody>
          <a:bodyPr wrap="none" rtlCol="0">
            <a:spAutoFit/>
          </a:bodyPr>
          <a:lstStyle/>
          <a:p>
            <a:r>
              <a:rPr lang="zh-CN" altLang="en-US" b="1" dirty="0" smtClean="0">
                <a:solidFill>
                  <a:srgbClr val="92D050"/>
                </a:solidFill>
                <a:latin typeface="微软雅黑" pitchFamily="34" charset="-122"/>
                <a:ea typeface="微软雅黑" pitchFamily="34" charset="-122"/>
              </a:rPr>
              <a:t>对手认识不够</a:t>
            </a:r>
            <a:endParaRPr lang="zh-CN" altLang="en-US" b="1" dirty="0">
              <a:solidFill>
                <a:srgbClr val="92D050"/>
              </a:solidFill>
              <a:latin typeface="微软雅黑" pitchFamily="34" charset="-122"/>
              <a:ea typeface="微软雅黑" pitchFamily="34" charset="-122"/>
            </a:endParaRPr>
          </a:p>
        </p:txBody>
      </p:sp>
      <p:sp>
        <p:nvSpPr>
          <p:cNvPr id="29" name="TextBox 28"/>
          <p:cNvSpPr txBox="1"/>
          <p:nvPr/>
        </p:nvSpPr>
        <p:spPr>
          <a:xfrm>
            <a:off x="4788024" y="2748985"/>
            <a:ext cx="3096344" cy="430887"/>
          </a:xfrm>
          <a:prstGeom prst="rect">
            <a:avLst/>
          </a:prstGeom>
          <a:noFill/>
        </p:spPr>
        <p:txBody>
          <a:bodyPr wrap="square" rtlCol="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endParaRPr lang="en-US" altLang="zh-CN" sz="1100" dirty="0" smtClean="0">
              <a:solidFill>
                <a:schemeClr val="tx1">
                  <a:lumMod val="65000"/>
                  <a:lumOff val="35000"/>
                </a:schemeClr>
              </a:solidFill>
              <a:latin typeface="微软雅黑" pitchFamily="34" charset="-122"/>
              <a:ea typeface="微软雅黑" pitchFamily="34" charset="-122"/>
            </a:endParaRPr>
          </a:p>
        </p:txBody>
      </p:sp>
      <p:sp>
        <p:nvSpPr>
          <p:cNvPr id="30" name="TextBox 29"/>
          <p:cNvSpPr txBox="1"/>
          <p:nvPr/>
        </p:nvSpPr>
        <p:spPr>
          <a:xfrm>
            <a:off x="4788024" y="3363838"/>
            <a:ext cx="1569660" cy="369332"/>
          </a:xfrm>
          <a:prstGeom prst="rect">
            <a:avLst/>
          </a:prstGeom>
          <a:noFill/>
        </p:spPr>
        <p:txBody>
          <a:bodyPr wrap="none" rtlCol="0">
            <a:spAutoFit/>
          </a:bodyPr>
          <a:lstStyle/>
          <a:p>
            <a:r>
              <a:rPr lang="zh-CN" altLang="en-US" b="1" dirty="0" smtClean="0">
                <a:solidFill>
                  <a:srgbClr val="FF9700"/>
                </a:solidFill>
                <a:latin typeface="微软雅黑" pitchFamily="34" charset="-122"/>
                <a:ea typeface="微软雅黑" pitchFamily="34" charset="-122"/>
              </a:rPr>
              <a:t>团队协作不力</a:t>
            </a:r>
            <a:endParaRPr lang="zh-CN" altLang="en-US" b="1" dirty="0">
              <a:solidFill>
                <a:srgbClr val="FF9700"/>
              </a:solidFill>
              <a:latin typeface="微软雅黑" pitchFamily="34" charset="-122"/>
              <a:ea typeface="微软雅黑" pitchFamily="34" charset="-122"/>
            </a:endParaRPr>
          </a:p>
        </p:txBody>
      </p:sp>
      <p:sp>
        <p:nvSpPr>
          <p:cNvPr id="31" name="TextBox 30"/>
          <p:cNvSpPr txBox="1"/>
          <p:nvPr/>
        </p:nvSpPr>
        <p:spPr>
          <a:xfrm>
            <a:off x="4788024" y="3736530"/>
            <a:ext cx="3096344" cy="430887"/>
          </a:xfrm>
          <a:prstGeom prst="rect">
            <a:avLst/>
          </a:prstGeom>
          <a:noFill/>
        </p:spPr>
        <p:txBody>
          <a:bodyPr wrap="square" rtlCol="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endParaRPr lang="en-US" altLang="zh-CN" sz="110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6553408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47"/>
                                        </p:tgtEl>
                                        <p:attrNameLst>
                                          <p:attrName>style.visibility</p:attrName>
                                        </p:attrNameLst>
                                      </p:cBhvr>
                                      <p:to>
                                        <p:strVal val="visible"/>
                                      </p:to>
                                    </p:set>
                                    <p:anim calcmode="lin" valueType="num">
                                      <p:cBhvr>
                                        <p:cTn id="7" dur="500" fill="hold"/>
                                        <p:tgtEl>
                                          <p:spTgt spid="147"/>
                                        </p:tgtEl>
                                        <p:attrNameLst>
                                          <p:attrName>ppt_w</p:attrName>
                                        </p:attrNameLst>
                                      </p:cBhvr>
                                      <p:tavLst>
                                        <p:tav tm="0">
                                          <p:val>
                                            <p:fltVal val="0"/>
                                          </p:val>
                                        </p:tav>
                                        <p:tav tm="100000">
                                          <p:val>
                                            <p:strVal val="#ppt_w"/>
                                          </p:val>
                                        </p:tav>
                                      </p:tavLst>
                                    </p:anim>
                                    <p:anim calcmode="lin" valueType="num">
                                      <p:cBhvr>
                                        <p:cTn id="8" dur="500" fill="hold"/>
                                        <p:tgtEl>
                                          <p:spTgt spid="147"/>
                                        </p:tgtEl>
                                        <p:attrNameLst>
                                          <p:attrName>ppt_h</p:attrName>
                                        </p:attrNameLst>
                                      </p:cBhvr>
                                      <p:tavLst>
                                        <p:tav tm="0">
                                          <p:val>
                                            <p:fltVal val="0"/>
                                          </p:val>
                                        </p:tav>
                                        <p:tav tm="100000">
                                          <p:val>
                                            <p:strVal val="#ppt_h"/>
                                          </p:val>
                                        </p:tav>
                                      </p:tavLst>
                                    </p:anim>
                                    <p:animEffect transition="in" filter="fade">
                                      <p:cBhvr>
                                        <p:cTn id="9" dur="500"/>
                                        <p:tgtEl>
                                          <p:spTgt spid="147"/>
                                        </p:tgtEl>
                                      </p:cBhvr>
                                    </p:animEffect>
                                  </p:childTnLst>
                                </p:cTn>
                              </p:par>
                              <p:par>
                                <p:cTn id="10" presetID="8" presetClass="emph" presetSubtype="0" fill="hold" grpId="1" nodeType="withEffect">
                                  <p:stCondLst>
                                    <p:cond delay="0"/>
                                  </p:stCondLst>
                                  <p:childTnLst>
                                    <p:animRot by="-21600000">
                                      <p:cBhvr>
                                        <p:cTn id="11" dur="6000" fill="hold"/>
                                        <p:tgtEl>
                                          <p:spTgt spid="147"/>
                                        </p:tgtEl>
                                        <p:attrNameLst>
                                          <p:attrName>r</p:attrName>
                                        </p:attrNameLst>
                                      </p:cBhvr>
                                    </p:animRot>
                                  </p:childTnLst>
                                </p:cTn>
                              </p:par>
                              <p:par>
                                <p:cTn id="12" presetID="53" presetClass="entr" presetSubtype="16" fill="hold" grpId="0" nodeType="withEffect">
                                  <p:stCondLst>
                                    <p:cond delay="0"/>
                                  </p:stCondLst>
                                  <p:childTnLst>
                                    <p:set>
                                      <p:cBhvr>
                                        <p:cTn id="13" dur="1" fill="hold">
                                          <p:stCondLst>
                                            <p:cond delay="0"/>
                                          </p:stCondLst>
                                        </p:cTn>
                                        <p:tgtEl>
                                          <p:spTgt spid="135"/>
                                        </p:tgtEl>
                                        <p:attrNameLst>
                                          <p:attrName>style.visibility</p:attrName>
                                        </p:attrNameLst>
                                      </p:cBhvr>
                                      <p:to>
                                        <p:strVal val="visible"/>
                                      </p:to>
                                    </p:set>
                                    <p:anim calcmode="lin" valueType="num">
                                      <p:cBhvr>
                                        <p:cTn id="14" dur="500" fill="hold"/>
                                        <p:tgtEl>
                                          <p:spTgt spid="135"/>
                                        </p:tgtEl>
                                        <p:attrNameLst>
                                          <p:attrName>ppt_w</p:attrName>
                                        </p:attrNameLst>
                                      </p:cBhvr>
                                      <p:tavLst>
                                        <p:tav tm="0">
                                          <p:val>
                                            <p:fltVal val="0"/>
                                          </p:val>
                                        </p:tav>
                                        <p:tav tm="100000">
                                          <p:val>
                                            <p:strVal val="#ppt_w"/>
                                          </p:val>
                                        </p:tav>
                                      </p:tavLst>
                                    </p:anim>
                                    <p:anim calcmode="lin" valueType="num">
                                      <p:cBhvr>
                                        <p:cTn id="15" dur="500" fill="hold"/>
                                        <p:tgtEl>
                                          <p:spTgt spid="135"/>
                                        </p:tgtEl>
                                        <p:attrNameLst>
                                          <p:attrName>ppt_h</p:attrName>
                                        </p:attrNameLst>
                                      </p:cBhvr>
                                      <p:tavLst>
                                        <p:tav tm="0">
                                          <p:val>
                                            <p:fltVal val="0"/>
                                          </p:val>
                                        </p:tav>
                                        <p:tav tm="100000">
                                          <p:val>
                                            <p:strVal val="#ppt_h"/>
                                          </p:val>
                                        </p:tav>
                                      </p:tavLst>
                                    </p:anim>
                                    <p:animEffect transition="in" filter="fade">
                                      <p:cBhvr>
                                        <p:cTn id="16" dur="500"/>
                                        <p:tgtEl>
                                          <p:spTgt spid="135"/>
                                        </p:tgtEl>
                                      </p:cBhvr>
                                    </p:animEffect>
                                  </p:childTnLst>
                                </p:cTn>
                              </p:par>
                              <p:par>
                                <p:cTn id="17" presetID="8" presetClass="emph" presetSubtype="0" fill="hold" grpId="1" nodeType="withEffect">
                                  <p:stCondLst>
                                    <p:cond delay="0"/>
                                  </p:stCondLst>
                                  <p:childTnLst>
                                    <p:animRot by="-21600000">
                                      <p:cBhvr>
                                        <p:cTn id="18" dur="6000" fill="hold"/>
                                        <p:tgtEl>
                                          <p:spTgt spid="135"/>
                                        </p:tgtEl>
                                        <p:attrNameLst>
                                          <p:attrName>r</p:attrName>
                                        </p:attrNameLst>
                                      </p:cBhvr>
                                    </p:animRot>
                                  </p:childTnLst>
                                </p:cTn>
                              </p:par>
                              <p:par>
                                <p:cTn id="19" presetID="53" presetClass="entr" presetSubtype="16" fill="hold" grpId="0" nodeType="withEffect">
                                  <p:stCondLst>
                                    <p:cond delay="0"/>
                                  </p:stCondLst>
                                  <p:childTnLst>
                                    <p:set>
                                      <p:cBhvr>
                                        <p:cTn id="20" dur="1" fill="hold">
                                          <p:stCondLst>
                                            <p:cond delay="0"/>
                                          </p:stCondLst>
                                        </p:cTn>
                                        <p:tgtEl>
                                          <p:spTgt spid="136"/>
                                        </p:tgtEl>
                                        <p:attrNameLst>
                                          <p:attrName>style.visibility</p:attrName>
                                        </p:attrNameLst>
                                      </p:cBhvr>
                                      <p:to>
                                        <p:strVal val="visible"/>
                                      </p:to>
                                    </p:set>
                                    <p:anim calcmode="lin" valueType="num">
                                      <p:cBhvr>
                                        <p:cTn id="21" dur="500" fill="hold"/>
                                        <p:tgtEl>
                                          <p:spTgt spid="136"/>
                                        </p:tgtEl>
                                        <p:attrNameLst>
                                          <p:attrName>ppt_w</p:attrName>
                                        </p:attrNameLst>
                                      </p:cBhvr>
                                      <p:tavLst>
                                        <p:tav tm="0">
                                          <p:val>
                                            <p:fltVal val="0"/>
                                          </p:val>
                                        </p:tav>
                                        <p:tav tm="100000">
                                          <p:val>
                                            <p:strVal val="#ppt_w"/>
                                          </p:val>
                                        </p:tav>
                                      </p:tavLst>
                                    </p:anim>
                                    <p:anim calcmode="lin" valueType="num">
                                      <p:cBhvr>
                                        <p:cTn id="22" dur="500" fill="hold"/>
                                        <p:tgtEl>
                                          <p:spTgt spid="136"/>
                                        </p:tgtEl>
                                        <p:attrNameLst>
                                          <p:attrName>ppt_h</p:attrName>
                                        </p:attrNameLst>
                                      </p:cBhvr>
                                      <p:tavLst>
                                        <p:tav tm="0">
                                          <p:val>
                                            <p:fltVal val="0"/>
                                          </p:val>
                                        </p:tav>
                                        <p:tav tm="100000">
                                          <p:val>
                                            <p:strVal val="#ppt_h"/>
                                          </p:val>
                                        </p:tav>
                                      </p:tavLst>
                                    </p:anim>
                                    <p:animEffect transition="in" filter="fade">
                                      <p:cBhvr>
                                        <p:cTn id="23" dur="500"/>
                                        <p:tgtEl>
                                          <p:spTgt spid="136"/>
                                        </p:tgtEl>
                                      </p:cBhvr>
                                    </p:animEffect>
                                  </p:childTnLst>
                                </p:cTn>
                              </p:par>
                              <p:par>
                                <p:cTn id="24" presetID="8" presetClass="emph" presetSubtype="0" fill="hold" grpId="1" nodeType="withEffect">
                                  <p:stCondLst>
                                    <p:cond delay="0"/>
                                  </p:stCondLst>
                                  <p:childTnLst>
                                    <p:animRot by="21600000">
                                      <p:cBhvr>
                                        <p:cTn id="25" dur="6000" fill="hold"/>
                                        <p:tgtEl>
                                          <p:spTgt spid="136"/>
                                        </p:tgtEl>
                                        <p:attrNameLst>
                                          <p:attrName>r</p:attrName>
                                        </p:attrNameLst>
                                      </p:cBhvr>
                                    </p:animRot>
                                  </p:childTnLst>
                                </p:cTn>
                              </p:par>
                              <p:par>
                                <p:cTn id="26" presetID="42" presetClass="entr" presetSubtype="0" fill="hold" nodeType="withEffect">
                                  <p:stCondLst>
                                    <p:cond delay="500"/>
                                  </p:stCondLst>
                                  <p:childTnLst>
                                    <p:set>
                                      <p:cBhvr>
                                        <p:cTn id="27" dur="1" fill="hold">
                                          <p:stCondLst>
                                            <p:cond delay="0"/>
                                          </p:stCondLst>
                                        </p:cTn>
                                        <p:tgtEl>
                                          <p:spTgt spid="169"/>
                                        </p:tgtEl>
                                        <p:attrNameLst>
                                          <p:attrName>style.visibility</p:attrName>
                                        </p:attrNameLst>
                                      </p:cBhvr>
                                      <p:to>
                                        <p:strVal val="visible"/>
                                      </p:to>
                                    </p:set>
                                    <p:animEffect transition="in" filter="fade">
                                      <p:cBhvr>
                                        <p:cTn id="28" dur="1000"/>
                                        <p:tgtEl>
                                          <p:spTgt spid="169"/>
                                        </p:tgtEl>
                                      </p:cBhvr>
                                    </p:animEffect>
                                    <p:anim calcmode="lin" valueType="num">
                                      <p:cBhvr>
                                        <p:cTn id="29" dur="1000" fill="hold"/>
                                        <p:tgtEl>
                                          <p:spTgt spid="169"/>
                                        </p:tgtEl>
                                        <p:attrNameLst>
                                          <p:attrName>ppt_x</p:attrName>
                                        </p:attrNameLst>
                                      </p:cBhvr>
                                      <p:tavLst>
                                        <p:tav tm="0">
                                          <p:val>
                                            <p:strVal val="#ppt_x"/>
                                          </p:val>
                                        </p:tav>
                                        <p:tav tm="100000">
                                          <p:val>
                                            <p:strVal val="#ppt_x"/>
                                          </p:val>
                                        </p:tav>
                                      </p:tavLst>
                                    </p:anim>
                                    <p:anim calcmode="lin" valueType="num">
                                      <p:cBhvr>
                                        <p:cTn id="30" dur="1000" fill="hold"/>
                                        <p:tgtEl>
                                          <p:spTgt spid="169"/>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5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66"/>
                                        </p:tgtEl>
                                        <p:attrNameLst>
                                          <p:attrName>style.visibility</p:attrName>
                                        </p:attrNameLst>
                                      </p:cBhvr>
                                      <p:to>
                                        <p:strVal val="visible"/>
                                      </p:to>
                                    </p:set>
                                    <p:animEffect transition="in" filter="fade">
                                      <p:cBhvr>
                                        <p:cTn id="36" dur="1000"/>
                                        <p:tgtEl>
                                          <p:spTgt spid="166"/>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68"/>
                                        </p:tgtEl>
                                        <p:attrNameLst>
                                          <p:attrName>style.visibility</p:attrName>
                                        </p:attrNameLst>
                                      </p:cBhvr>
                                      <p:to>
                                        <p:strVal val="visible"/>
                                      </p:to>
                                    </p:set>
                                    <p:animEffect transition="in" filter="fade">
                                      <p:cBhvr>
                                        <p:cTn id="39" dur="1000"/>
                                        <p:tgtEl>
                                          <p:spTgt spid="168"/>
                                        </p:tgtEl>
                                      </p:cBhvr>
                                    </p:animEffect>
                                  </p:childTnLst>
                                </p:cTn>
                              </p:par>
                              <p:par>
                                <p:cTn id="40" presetID="22" presetClass="entr" presetSubtype="4" fill="hold" nodeType="withEffect">
                                  <p:stCondLst>
                                    <p:cond delay="1250"/>
                                  </p:stCondLst>
                                  <p:childTnLst>
                                    <p:set>
                                      <p:cBhvr>
                                        <p:cTn id="41" dur="1" fill="hold">
                                          <p:stCondLst>
                                            <p:cond delay="0"/>
                                          </p:stCondLst>
                                        </p:cTn>
                                        <p:tgtEl>
                                          <p:spTgt spid="156"/>
                                        </p:tgtEl>
                                        <p:attrNameLst>
                                          <p:attrName>style.visibility</p:attrName>
                                        </p:attrNameLst>
                                      </p:cBhvr>
                                      <p:to>
                                        <p:strVal val="visible"/>
                                      </p:to>
                                    </p:set>
                                    <p:animEffect transition="in" filter="wipe(down)">
                                      <p:cBhvr>
                                        <p:cTn id="42" dur="500"/>
                                        <p:tgtEl>
                                          <p:spTgt spid="156"/>
                                        </p:tgtEl>
                                      </p:cBhvr>
                                    </p:animEffect>
                                  </p:childTnLst>
                                </p:cTn>
                              </p:par>
                              <p:par>
                                <p:cTn id="43" presetID="22" presetClass="entr" presetSubtype="1" fill="hold" nodeType="withEffect">
                                  <p:stCondLst>
                                    <p:cond delay="1250"/>
                                  </p:stCondLst>
                                  <p:childTnLst>
                                    <p:set>
                                      <p:cBhvr>
                                        <p:cTn id="44" dur="1" fill="hold">
                                          <p:stCondLst>
                                            <p:cond delay="0"/>
                                          </p:stCondLst>
                                        </p:cTn>
                                        <p:tgtEl>
                                          <p:spTgt spid="149"/>
                                        </p:tgtEl>
                                        <p:attrNameLst>
                                          <p:attrName>style.visibility</p:attrName>
                                        </p:attrNameLst>
                                      </p:cBhvr>
                                      <p:to>
                                        <p:strVal val="visible"/>
                                      </p:to>
                                    </p:set>
                                    <p:animEffect transition="in" filter="wipe(up)">
                                      <p:cBhvr>
                                        <p:cTn id="45" dur="500"/>
                                        <p:tgtEl>
                                          <p:spTgt spid="149"/>
                                        </p:tgtEl>
                                      </p:cBhvr>
                                    </p:animEffect>
                                  </p:childTnLst>
                                </p:cTn>
                              </p:par>
                              <p:par>
                                <p:cTn id="46" presetID="22" presetClass="entr" presetSubtype="1" fill="hold" nodeType="withEffect">
                                  <p:stCondLst>
                                    <p:cond delay="1750"/>
                                  </p:stCondLst>
                                  <p:childTnLst>
                                    <p:set>
                                      <p:cBhvr>
                                        <p:cTn id="47" dur="1" fill="hold">
                                          <p:stCondLst>
                                            <p:cond delay="0"/>
                                          </p:stCondLst>
                                        </p:cTn>
                                        <p:tgtEl>
                                          <p:spTgt spid="148"/>
                                        </p:tgtEl>
                                        <p:attrNameLst>
                                          <p:attrName>style.visibility</p:attrName>
                                        </p:attrNameLst>
                                      </p:cBhvr>
                                      <p:to>
                                        <p:strVal val="visible"/>
                                      </p:to>
                                    </p:set>
                                    <p:animEffect transition="in" filter="wipe(up)">
                                      <p:cBhvr>
                                        <p:cTn id="48" dur="500"/>
                                        <p:tgtEl>
                                          <p:spTgt spid="148"/>
                                        </p:tgtEl>
                                      </p:cBhvr>
                                    </p:animEffect>
                                  </p:childTnLst>
                                </p:cTn>
                              </p:par>
                              <p:par>
                                <p:cTn id="49" presetID="2" presetClass="entr" presetSubtype="2" fill="hold" grpId="0" nodeType="withEffect">
                                  <p:stCondLst>
                                    <p:cond delay="225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250" fill="hold"/>
                                        <p:tgtEl>
                                          <p:spTgt spid="26"/>
                                        </p:tgtEl>
                                        <p:attrNameLst>
                                          <p:attrName>ppt_x</p:attrName>
                                        </p:attrNameLst>
                                      </p:cBhvr>
                                      <p:tavLst>
                                        <p:tav tm="0">
                                          <p:val>
                                            <p:strVal val="1+#ppt_w/2"/>
                                          </p:val>
                                        </p:tav>
                                        <p:tav tm="100000">
                                          <p:val>
                                            <p:strVal val="#ppt_x"/>
                                          </p:val>
                                        </p:tav>
                                      </p:tavLst>
                                    </p:anim>
                                    <p:anim calcmode="lin" valueType="num">
                                      <p:cBhvr additive="base">
                                        <p:cTn id="52" dur="250" fill="hold"/>
                                        <p:tgtEl>
                                          <p:spTgt spid="26"/>
                                        </p:tgtEl>
                                        <p:attrNameLst>
                                          <p:attrName>ppt_y</p:attrName>
                                        </p:attrNameLst>
                                      </p:cBhvr>
                                      <p:tavLst>
                                        <p:tav tm="0">
                                          <p:val>
                                            <p:strVal val="#ppt_y"/>
                                          </p:val>
                                        </p:tav>
                                        <p:tav tm="100000">
                                          <p:val>
                                            <p:strVal val="#ppt_y"/>
                                          </p:val>
                                        </p:tav>
                                      </p:tavLst>
                                    </p:anim>
                                  </p:childTnLst>
                                </p:cTn>
                              </p:par>
                              <p:par>
                                <p:cTn id="53" presetID="22" presetClass="entr" presetSubtype="1" fill="hold" grpId="0" nodeType="withEffect">
                                  <p:stCondLst>
                                    <p:cond delay="2500"/>
                                  </p:stCondLst>
                                  <p:childTnLst>
                                    <p:set>
                                      <p:cBhvr>
                                        <p:cTn id="54" dur="1" fill="hold">
                                          <p:stCondLst>
                                            <p:cond delay="0"/>
                                          </p:stCondLst>
                                        </p:cTn>
                                        <p:tgtEl>
                                          <p:spTgt spid="27"/>
                                        </p:tgtEl>
                                        <p:attrNameLst>
                                          <p:attrName>style.visibility</p:attrName>
                                        </p:attrNameLst>
                                      </p:cBhvr>
                                      <p:to>
                                        <p:strVal val="visible"/>
                                      </p:to>
                                    </p:set>
                                    <p:animEffect transition="in" filter="wipe(up)">
                                      <p:cBhvr>
                                        <p:cTn id="55" dur="500"/>
                                        <p:tgtEl>
                                          <p:spTgt spid="27"/>
                                        </p:tgtEl>
                                      </p:cBhvr>
                                    </p:animEffect>
                                  </p:childTnLst>
                                </p:cTn>
                              </p:par>
                              <p:par>
                                <p:cTn id="56" presetID="2" presetClass="entr" presetSubtype="2" fill="hold" grpId="0" nodeType="withEffect">
                                  <p:stCondLst>
                                    <p:cond delay="300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250" fill="hold"/>
                                        <p:tgtEl>
                                          <p:spTgt spid="28"/>
                                        </p:tgtEl>
                                        <p:attrNameLst>
                                          <p:attrName>ppt_x</p:attrName>
                                        </p:attrNameLst>
                                      </p:cBhvr>
                                      <p:tavLst>
                                        <p:tav tm="0">
                                          <p:val>
                                            <p:strVal val="1+#ppt_w/2"/>
                                          </p:val>
                                        </p:tav>
                                        <p:tav tm="100000">
                                          <p:val>
                                            <p:strVal val="#ppt_x"/>
                                          </p:val>
                                        </p:tav>
                                      </p:tavLst>
                                    </p:anim>
                                    <p:anim calcmode="lin" valueType="num">
                                      <p:cBhvr additive="base">
                                        <p:cTn id="59" dur="250" fill="hold"/>
                                        <p:tgtEl>
                                          <p:spTgt spid="28"/>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3250"/>
                                  </p:stCondLst>
                                  <p:childTnLst>
                                    <p:set>
                                      <p:cBhvr>
                                        <p:cTn id="61" dur="1" fill="hold">
                                          <p:stCondLst>
                                            <p:cond delay="0"/>
                                          </p:stCondLst>
                                        </p:cTn>
                                        <p:tgtEl>
                                          <p:spTgt spid="29"/>
                                        </p:tgtEl>
                                        <p:attrNameLst>
                                          <p:attrName>style.visibility</p:attrName>
                                        </p:attrNameLst>
                                      </p:cBhvr>
                                      <p:to>
                                        <p:strVal val="visible"/>
                                      </p:to>
                                    </p:set>
                                    <p:animEffect transition="in" filter="wipe(up)">
                                      <p:cBhvr>
                                        <p:cTn id="62" dur="500"/>
                                        <p:tgtEl>
                                          <p:spTgt spid="29"/>
                                        </p:tgtEl>
                                      </p:cBhvr>
                                    </p:animEffect>
                                  </p:childTnLst>
                                </p:cTn>
                              </p:par>
                              <p:par>
                                <p:cTn id="63" presetID="2" presetClass="entr" presetSubtype="2" fill="hold" grpId="0" nodeType="withEffect">
                                  <p:stCondLst>
                                    <p:cond delay="375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250" fill="hold"/>
                                        <p:tgtEl>
                                          <p:spTgt spid="30"/>
                                        </p:tgtEl>
                                        <p:attrNameLst>
                                          <p:attrName>ppt_x</p:attrName>
                                        </p:attrNameLst>
                                      </p:cBhvr>
                                      <p:tavLst>
                                        <p:tav tm="0">
                                          <p:val>
                                            <p:strVal val="1+#ppt_w/2"/>
                                          </p:val>
                                        </p:tav>
                                        <p:tav tm="100000">
                                          <p:val>
                                            <p:strVal val="#ppt_x"/>
                                          </p:val>
                                        </p:tav>
                                      </p:tavLst>
                                    </p:anim>
                                    <p:anim calcmode="lin" valueType="num">
                                      <p:cBhvr additive="base">
                                        <p:cTn id="66" dur="250" fill="hold"/>
                                        <p:tgtEl>
                                          <p:spTgt spid="30"/>
                                        </p:tgtEl>
                                        <p:attrNameLst>
                                          <p:attrName>ppt_y</p:attrName>
                                        </p:attrNameLst>
                                      </p:cBhvr>
                                      <p:tavLst>
                                        <p:tav tm="0">
                                          <p:val>
                                            <p:strVal val="#ppt_y"/>
                                          </p:val>
                                        </p:tav>
                                        <p:tav tm="100000">
                                          <p:val>
                                            <p:strVal val="#ppt_y"/>
                                          </p:val>
                                        </p:tav>
                                      </p:tavLst>
                                    </p:anim>
                                  </p:childTnLst>
                                </p:cTn>
                              </p:par>
                              <p:par>
                                <p:cTn id="67" presetID="22" presetClass="entr" presetSubtype="1" fill="hold" grpId="0" nodeType="withEffect">
                                  <p:stCondLst>
                                    <p:cond delay="400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5" grpId="1" animBg="1"/>
      <p:bldP spid="136" grpId="0" animBg="1"/>
      <p:bldP spid="136" grpId="1" animBg="1"/>
      <p:bldP spid="147" grpId="0" animBg="1"/>
      <p:bldP spid="147" grpId="1" animBg="1"/>
      <p:bldP spid="9" grpId="0"/>
      <p:bldP spid="166" grpId="0"/>
      <p:bldP spid="168" grpId="0"/>
      <p:bldP spid="26" grpId="0"/>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管理上的不足</a:t>
            </a:r>
            <a:r>
              <a:rPr lang="zh-CN" altLang="en-US" dirty="0"/>
              <a:t>之处</a:t>
            </a:r>
          </a:p>
        </p:txBody>
      </p:sp>
      <p:sp>
        <p:nvSpPr>
          <p:cNvPr id="3" name="椭圆 2"/>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원호 10"/>
          <p:cNvSpPr/>
          <p:nvPr/>
        </p:nvSpPr>
        <p:spPr>
          <a:xfrm flipH="1">
            <a:off x="1122843" y="1405173"/>
            <a:ext cx="2760809" cy="2760808"/>
          </a:xfrm>
          <a:prstGeom prst="arc">
            <a:avLst>
              <a:gd name="adj1" fmla="val 16200000"/>
              <a:gd name="adj2" fmla="val 16115733"/>
            </a:avLst>
          </a:prstGeom>
          <a:ln w="276225" cap="rnd">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sp>
        <p:nvSpPr>
          <p:cNvPr id="20" name="원호 11"/>
          <p:cNvSpPr/>
          <p:nvPr/>
        </p:nvSpPr>
        <p:spPr>
          <a:xfrm flipH="1">
            <a:off x="1434606" y="1724164"/>
            <a:ext cx="2122829" cy="2122827"/>
          </a:xfrm>
          <a:prstGeom prst="arc">
            <a:avLst>
              <a:gd name="adj1" fmla="val 16200000"/>
              <a:gd name="adj2" fmla="val 16141882"/>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sp>
        <p:nvSpPr>
          <p:cNvPr id="21" name="원호 12"/>
          <p:cNvSpPr/>
          <p:nvPr/>
        </p:nvSpPr>
        <p:spPr>
          <a:xfrm flipH="1">
            <a:off x="1115616" y="1405173"/>
            <a:ext cx="2760809" cy="2760808"/>
          </a:xfrm>
          <a:prstGeom prst="arc">
            <a:avLst>
              <a:gd name="adj1" fmla="val 16200000"/>
              <a:gd name="adj2" fmla="val 9400271"/>
            </a:avLst>
          </a:prstGeom>
          <a:ln w="276225" cap="rnd">
            <a:solidFill>
              <a:srgbClr val="FF9700"/>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sp>
        <p:nvSpPr>
          <p:cNvPr id="22" name="원호 13"/>
          <p:cNvSpPr/>
          <p:nvPr/>
        </p:nvSpPr>
        <p:spPr>
          <a:xfrm flipH="1">
            <a:off x="1434606" y="1724164"/>
            <a:ext cx="2122829" cy="2122827"/>
          </a:xfrm>
          <a:prstGeom prst="arc">
            <a:avLst>
              <a:gd name="adj1" fmla="val 16200000"/>
              <a:gd name="adj2" fmla="val 5418629"/>
            </a:avLst>
          </a:prstGeom>
          <a:ln w="276225" cap="rnd">
            <a:solidFill>
              <a:srgbClr val="92D05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sp>
        <p:nvSpPr>
          <p:cNvPr id="23" name="원호 14"/>
          <p:cNvSpPr/>
          <p:nvPr/>
        </p:nvSpPr>
        <p:spPr>
          <a:xfrm flipH="1">
            <a:off x="1756191" y="2045749"/>
            <a:ext cx="1479659" cy="1479656"/>
          </a:xfrm>
          <a:prstGeom prst="arc">
            <a:avLst>
              <a:gd name="adj1" fmla="val 16200000"/>
              <a:gd name="adj2" fmla="val 16147260"/>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sp>
        <p:nvSpPr>
          <p:cNvPr id="24" name="원호 15"/>
          <p:cNvSpPr/>
          <p:nvPr/>
        </p:nvSpPr>
        <p:spPr>
          <a:xfrm flipH="1">
            <a:off x="1756191" y="2045749"/>
            <a:ext cx="1479659" cy="1479656"/>
          </a:xfrm>
          <a:prstGeom prst="arc">
            <a:avLst>
              <a:gd name="adj1" fmla="val 16200000"/>
              <a:gd name="adj2" fmla="val 20963023"/>
            </a:avLst>
          </a:prstGeom>
          <a:ln w="276225" cap="rnd">
            <a:solidFill>
              <a:srgbClr val="2CAA83"/>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solidFill>
                <a:srgbClr val="222D47"/>
              </a:solidFill>
            </a:endParaRPr>
          </a:p>
        </p:txBody>
      </p:sp>
      <p:cxnSp>
        <p:nvCxnSpPr>
          <p:cNvPr id="25" name="직선 화살표 연결선 16"/>
          <p:cNvCxnSpPr/>
          <p:nvPr/>
        </p:nvCxnSpPr>
        <p:spPr>
          <a:xfrm>
            <a:off x="2630181" y="1405173"/>
            <a:ext cx="2653748"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직선 화살표 연결선 24"/>
          <p:cNvCxnSpPr/>
          <p:nvPr/>
        </p:nvCxnSpPr>
        <p:spPr>
          <a:xfrm>
            <a:off x="2630182" y="1727462"/>
            <a:ext cx="2402075"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직선 연결선 25"/>
          <p:cNvCxnSpPr/>
          <p:nvPr/>
        </p:nvCxnSpPr>
        <p:spPr>
          <a:xfrm>
            <a:off x="5032257" y="1727462"/>
            <a:ext cx="0" cy="798897"/>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직선 화살표 연결선 26"/>
          <p:cNvCxnSpPr/>
          <p:nvPr/>
        </p:nvCxnSpPr>
        <p:spPr>
          <a:xfrm flipH="1">
            <a:off x="5032260" y="2526359"/>
            <a:ext cx="251668"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직선 화살표 연결선 28"/>
          <p:cNvCxnSpPr/>
          <p:nvPr/>
        </p:nvCxnSpPr>
        <p:spPr>
          <a:xfrm>
            <a:off x="2630180" y="2045514"/>
            <a:ext cx="1939255"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직선 연결선 29"/>
          <p:cNvCxnSpPr/>
          <p:nvPr/>
        </p:nvCxnSpPr>
        <p:spPr>
          <a:xfrm>
            <a:off x="4569435" y="2045514"/>
            <a:ext cx="0" cy="1620397"/>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직선 화살표 연결선 30"/>
          <p:cNvCxnSpPr/>
          <p:nvPr/>
        </p:nvCxnSpPr>
        <p:spPr>
          <a:xfrm flipH="1">
            <a:off x="4569439" y="3665911"/>
            <a:ext cx="694612"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Freeform 17"/>
          <p:cNvSpPr>
            <a:spLocks noEditPoints="1"/>
          </p:cNvSpPr>
          <p:nvPr/>
        </p:nvSpPr>
        <p:spPr bwMode="auto">
          <a:xfrm flipH="1">
            <a:off x="2253771" y="2421037"/>
            <a:ext cx="606854" cy="649216"/>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2CAA83"/>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50" name="TextBox 49"/>
          <p:cNvSpPr txBox="1"/>
          <p:nvPr/>
        </p:nvSpPr>
        <p:spPr>
          <a:xfrm>
            <a:off x="5402971" y="1253662"/>
            <a:ext cx="1415772" cy="338554"/>
          </a:xfrm>
          <a:prstGeom prst="rect">
            <a:avLst/>
          </a:prstGeom>
          <a:noFill/>
        </p:spPr>
        <p:txBody>
          <a:bodyPr wrap="none" rtlCol="0">
            <a:spAutoFit/>
          </a:bodyPr>
          <a:lstStyle/>
          <a:p>
            <a:r>
              <a:rPr lang="zh-CN" altLang="en-US" sz="1600" b="1" dirty="0" smtClean="0">
                <a:solidFill>
                  <a:schemeClr val="tx1">
                    <a:lumMod val="65000"/>
                    <a:lumOff val="35000"/>
                  </a:schemeClr>
                </a:solidFill>
                <a:latin typeface="微软雅黑" pitchFamily="34" charset="-122"/>
                <a:ea typeface="微软雅黑" pitchFamily="34" charset="-122"/>
              </a:rPr>
              <a:t>点击添加文本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59" name="TextBox 58"/>
          <p:cNvSpPr txBox="1"/>
          <p:nvPr/>
        </p:nvSpPr>
        <p:spPr>
          <a:xfrm>
            <a:off x="5402971" y="1563638"/>
            <a:ext cx="2466850" cy="415498"/>
          </a:xfrm>
          <a:prstGeom prst="rect">
            <a:avLst/>
          </a:prstGeom>
          <a:noFill/>
        </p:spPr>
        <p:txBody>
          <a:bodyPr wrap="square" rtlCol="0">
            <a:spAutoFit/>
          </a:bodyPr>
          <a:lstStyle/>
          <a:p>
            <a:r>
              <a:rPr lang="zh-CN" altLang="en-US" sz="105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点击输入简要文本内容，文字内容需概况精炼的说明该分项内计</a:t>
            </a:r>
            <a:r>
              <a:rPr lang="en-US" altLang="zh-CN" sz="1050" dirty="0">
                <a:solidFill>
                  <a:schemeClr val="tx1">
                    <a:lumMod val="65000"/>
                    <a:lumOff val="35000"/>
                  </a:schemeClr>
                </a:solidFill>
                <a:latin typeface="微软雅黑" pitchFamily="34" charset="-122"/>
                <a:ea typeface="微软雅黑" pitchFamily="34" charset="-122"/>
              </a:rPr>
              <a:t>……</a:t>
            </a:r>
            <a:endParaRPr lang="en-US" altLang="zh-CN" sz="1050" dirty="0" smtClean="0">
              <a:solidFill>
                <a:schemeClr val="tx1">
                  <a:lumMod val="65000"/>
                  <a:lumOff val="35000"/>
                </a:schemeClr>
              </a:solidFill>
              <a:latin typeface="微软雅黑" pitchFamily="34" charset="-122"/>
              <a:ea typeface="微软雅黑" pitchFamily="34" charset="-122"/>
            </a:endParaRPr>
          </a:p>
        </p:txBody>
      </p:sp>
      <p:sp>
        <p:nvSpPr>
          <p:cNvPr id="60" name="TextBox 59"/>
          <p:cNvSpPr txBox="1"/>
          <p:nvPr/>
        </p:nvSpPr>
        <p:spPr>
          <a:xfrm>
            <a:off x="5402971" y="2347514"/>
            <a:ext cx="1415772" cy="338554"/>
          </a:xfrm>
          <a:prstGeom prst="rect">
            <a:avLst/>
          </a:prstGeom>
          <a:noFill/>
        </p:spPr>
        <p:txBody>
          <a:bodyPr wrap="none" rtlCol="0">
            <a:spAutoFit/>
          </a:bodyPr>
          <a:lstStyle/>
          <a:p>
            <a:r>
              <a:rPr lang="zh-CN" altLang="en-US" sz="1600" b="1" dirty="0" smtClean="0">
                <a:solidFill>
                  <a:schemeClr val="tx1">
                    <a:lumMod val="65000"/>
                    <a:lumOff val="35000"/>
                  </a:schemeClr>
                </a:solidFill>
                <a:latin typeface="微软雅黑" pitchFamily="34" charset="-122"/>
                <a:ea typeface="微软雅黑" pitchFamily="34" charset="-122"/>
              </a:rPr>
              <a:t>点击添加文本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1" name="TextBox 60"/>
          <p:cNvSpPr txBox="1"/>
          <p:nvPr/>
        </p:nvSpPr>
        <p:spPr>
          <a:xfrm>
            <a:off x="5402971" y="2643758"/>
            <a:ext cx="2466850" cy="415498"/>
          </a:xfrm>
          <a:prstGeom prst="rect">
            <a:avLst/>
          </a:prstGeom>
          <a:noFill/>
        </p:spPr>
        <p:txBody>
          <a:bodyPr wrap="square" rtlCol="0">
            <a:spAutoFit/>
          </a:bodyPr>
          <a:lstStyle/>
          <a:p>
            <a:r>
              <a:rPr lang="zh-CN" altLang="en-US" sz="105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endParaRPr lang="en-US" altLang="zh-CN" sz="1050" dirty="0" smtClean="0">
              <a:solidFill>
                <a:schemeClr val="tx1">
                  <a:lumMod val="65000"/>
                  <a:lumOff val="35000"/>
                </a:schemeClr>
              </a:solidFill>
              <a:latin typeface="微软雅黑" pitchFamily="34" charset="-122"/>
              <a:ea typeface="微软雅黑" pitchFamily="34" charset="-122"/>
            </a:endParaRPr>
          </a:p>
        </p:txBody>
      </p:sp>
      <p:sp>
        <p:nvSpPr>
          <p:cNvPr id="62" name="TextBox 61"/>
          <p:cNvSpPr txBox="1"/>
          <p:nvPr/>
        </p:nvSpPr>
        <p:spPr>
          <a:xfrm>
            <a:off x="5402971" y="3435846"/>
            <a:ext cx="1415772" cy="338554"/>
          </a:xfrm>
          <a:prstGeom prst="rect">
            <a:avLst/>
          </a:prstGeom>
          <a:noFill/>
        </p:spPr>
        <p:txBody>
          <a:bodyPr wrap="none" rtlCol="0">
            <a:spAutoFit/>
          </a:bodyPr>
          <a:lstStyle/>
          <a:p>
            <a:r>
              <a:rPr lang="zh-CN" altLang="en-US" sz="1600" b="1" dirty="0" smtClean="0">
                <a:solidFill>
                  <a:schemeClr val="tx1">
                    <a:lumMod val="65000"/>
                    <a:lumOff val="35000"/>
                  </a:schemeClr>
                </a:solidFill>
                <a:latin typeface="微软雅黑" pitchFamily="34" charset="-122"/>
                <a:ea typeface="微软雅黑" pitchFamily="34" charset="-122"/>
              </a:rPr>
              <a:t>点击添加文本</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63" name="TextBox 62"/>
          <p:cNvSpPr txBox="1"/>
          <p:nvPr/>
        </p:nvSpPr>
        <p:spPr>
          <a:xfrm>
            <a:off x="5402971" y="3723878"/>
            <a:ext cx="2466850" cy="415498"/>
          </a:xfrm>
          <a:prstGeom prst="rect">
            <a:avLst/>
          </a:prstGeom>
          <a:noFill/>
        </p:spPr>
        <p:txBody>
          <a:bodyPr wrap="square" rtlCol="0">
            <a:spAutoFit/>
          </a:bodyPr>
          <a:lstStyle/>
          <a:p>
            <a:r>
              <a:rPr lang="zh-CN" altLang="en-US" sz="105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endParaRPr lang="en-US" altLang="zh-CN" sz="1050"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317561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1000" fill="hold"/>
                                        <p:tgtEl>
                                          <p:spTgt spid="42"/>
                                        </p:tgtEl>
                                        <p:attrNameLst>
                                          <p:attrName>ppt_w</p:attrName>
                                        </p:attrNameLst>
                                      </p:cBhvr>
                                      <p:tavLst>
                                        <p:tav tm="0">
                                          <p:val>
                                            <p:fltVal val="0"/>
                                          </p:val>
                                        </p:tav>
                                        <p:tav tm="100000">
                                          <p:val>
                                            <p:strVal val="#ppt_w"/>
                                          </p:val>
                                        </p:tav>
                                      </p:tavLst>
                                    </p:anim>
                                    <p:anim calcmode="lin" valueType="num">
                                      <p:cBhvr>
                                        <p:cTn id="23" dur="1000" fill="hold"/>
                                        <p:tgtEl>
                                          <p:spTgt spid="42"/>
                                        </p:tgtEl>
                                        <p:attrNameLst>
                                          <p:attrName>ppt_h</p:attrName>
                                        </p:attrNameLst>
                                      </p:cBhvr>
                                      <p:tavLst>
                                        <p:tav tm="0">
                                          <p:val>
                                            <p:fltVal val="0"/>
                                          </p:val>
                                        </p:tav>
                                        <p:tav tm="100000">
                                          <p:val>
                                            <p:strVal val="#ppt_h"/>
                                          </p:val>
                                        </p:tav>
                                      </p:tavLst>
                                    </p:anim>
                                    <p:animEffect transition="in" filter="fade">
                                      <p:cBhvr>
                                        <p:cTn id="24" dur="1000"/>
                                        <p:tgtEl>
                                          <p:spTgt spid="42"/>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2" presetClass="entr" presetSubtype="1" fill="hold" grpId="0" nodeType="withEffect">
                                  <p:stCondLst>
                                    <p:cond delay="50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par>
                                <p:cTn id="32" presetID="22" presetClass="entr" presetSubtype="1" fill="hold" grpId="0" nodeType="withEffect">
                                  <p:stCondLst>
                                    <p:cond delay="100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500"/>
                                        <p:tgtEl>
                                          <p:spTgt spid="21"/>
                                        </p:tgtEl>
                                      </p:cBhvr>
                                    </p:animEffect>
                                  </p:childTnLst>
                                </p:cTn>
                              </p:par>
                            </p:childTnLst>
                          </p:cTn>
                        </p:par>
                        <p:par>
                          <p:cTn id="35" fill="hold">
                            <p:stCondLst>
                              <p:cond delay="2500"/>
                            </p:stCondLst>
                            <p:childTnLst>
                              <p:par>
                                <p:cTn id="36" presetID="22" presetClass="entr" presetSubtype="8"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1+#ppt_w/2"/>
                                          </p:val>
                                        </p:tav>
                                        <p:tav tm="100000">
                                          <p:val>
                                            <p:strVal val="#ppt_x"/>
                                          </p:val>
                                        </p:tav>
                                      </p:tavLst>
                                    </p:anim>
                                    <p:anim calcmode="lin" valueType="num">
                                      <p:cBhvr additive="base">
                                        <p:cTn id="43" dur="25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3250"/>
                            </p:stCondLst>
                            <p:childTnLst>
                              <p:par>
                                <p:cTn id="45" presetID="22" presetClass="entr" presetSubtype="1"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wipe(up)">
                                      <p:cBhvr>
                                        <p:cTn id="47" dur="500"/>
                                        <p:tgtEl>
                                          <p:spTgt spid="59"/>
                                        </p:tgtEl>
                                      </p:cBhvr>
                                    </p:animEffect>
                                  </p:childTnLst>
                                </p:cTn>
                              </p:par>
                            </p:childTnLst>
                          </p:cTn>
                        </p:par>
                        <p:par>
                          <p:cTn id="48" fill="hold">
                            <p:stCondLst>
                              <p:cond delay="3750"/>
                            </p:stCondLst>
                            <p:childTnLst>
                              <p:par>
                                <p:cTn id="49" presetID="22" presetClass="entr" presetSubtype="8"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4250"/>
                            </p:stCondLst>
                            <p:childTnLst>
                              <p:par>
                                <p:cTn id="53" presetID="22" presetClass="entr" presetSubtype="1" fill="hold"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up)">
                                      <p:cBhvr>
                                        <p:cTn id="55" dur="500"/>
                                        <p:tgtEl>
                                          <p:spTgt spid="28"/>
                                        </p:tgtEl>
                                      </p:cBhvr>
                                    </p:animEffect>
                                  </p:childTnLst>
                                </p:cTn>
                              </p:par>
                            </p:childTnLst>
                          </p:cTn>
                        </p:par>
                        <p:par>
                          <p:cTn id="56" fill="hold">
                            <p:stCondLst>
                              <p:cond delay="475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5250"/>
                            </p:stCondLst>
                            <p:childTnLst>
                              <p:par>
                                <p:cTn id="61" presetID="2" presetClass="entr" presetSubtype="2"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250" fill="hold"/>
                                        <p:tgtEl>
                                          <p:spTgt spid="60"/>
                                        </p:tgtEl>
                                        <p:attrNameLst>
                                          <p:attrName>ppt_x</p:attrName>
                                        </p:attrNameLst>
                                      </p:cBhvr>
                                      <p:tavLst>
                                        <p:tav tm="0">
                                          <p:val>
                                            <p:strVal val="1+#ppt_w/2"/>
                                          </p:val>
                                        </p:tav>
                                        <p:tav tm="100000">
                                          <p:val>
                                            <p:strVal val="#ppt_x"/>
                                          </p:val>
                                        </p:tav>
                                      </p:tavLst>
                                    </p:anim>
                                    <p:anim calcmode="lin" valueType="num">
                                      <p:cBhvr additive="base">
                                        <p:cTn id="64" dur="250" fill="hold"/>
                                        <p:tgtEl>
                                          <p:spTgt spid="60"/>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wipe(up)">
                                      <p:cBhvr>
                                        <p:cTn id="68" dur="500"/>
                                        <p:tgtEl>
                                          <p:spTgt spid="61"/>
                                        </p:tgtEl>
                                      </p:cBhvr>
                                    </p:animEffect>
                                  </p:childTnLst>
                                </p:cTn>
                              </p:par>
                            </p:childTnLst>
                          </p:cTn>
                        </p:par>
                        <p:par>
                          <p:cTn id="69" fill="hold">
                            <p:stCondLst>
                              <p:cond delay="6000"/>
                            </p:stCondLst>
                            <p:childTnLst>
                              <p:par>
                                <p:cTn id="70" presetID="22" presetClass="entr" presetSubtype="8"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wipe(left)">
                                      <p:cBhvr>
                                        <p:cTn id="72" dur="500"/>
                                        <p:tgtEl>
                                          <p:spTgt spid="31"/>
                                        </p:tgtEl>
                                      </p:cBhvr>
                                    </p:animEffect>
                                  </p:childTnLst>
                                </p:cTn>
                              </p:par>
                            </p:childTnLst>
                          </p:cTn>
                        </p:par>
                        <p:par>
                          <p:cTn id="73" fill="hold">
                            <p:stCondLst>
                              <p:cond delay="6500"/>
                            </p:stCondLst>
                            <p:childTnLst>
                              <p:par>
                                <p:cTn id="74" presetID="22" presetClass="entr" presetSubtype="1" fill="hold"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up)">
                                      <p:cBhvr>
                                        <p:cTn id="76" dur="500"/>
                                        <p:tgtEl>
                                          <p:spTgt spid="32"/>
                                        </p:tgtEl>
                                      </p:cBhvr>
                                    </p:animEffect>
                                  </p:childTnLst>
                                </p:cTn>
                              </p:par>
                            </p:childTnLst>
                          </p:cTn>
                        </p:par>
                        <p:par>
                          <p:cTn id="77" fill="hold">
                            <p:stCondLst>
                              <p:cond delay="7000"/>
                            </p:stCondLst>
                            <p:childTnLst>
                              <p:par>
                                <p:cTn id="78" presetID="22" presetClass="entr" presetSubtype="8" fill="hold"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left)">
                                      <p:cBhvr>
                                        <p:cTn id="80" dur="500"/>
                                        <p:tgtEl>
                                          <p:spTgt spid="33"/>
                                        </p:tgtEl>
                                      </p:cBhvr>
                                    </p:animEffect>
                                  </p:childTnLst>
                                </p:cTn>
                              </p:par>
                            </p:childTnLst>
                          </p:cTn>
                        </p:par>
                        <p:par>
                          <p:cTn id="81" fill="hold">
                            <p:stCondLst>
                              <p:cond delay="7500"/>
                            </p:stCondLst>
                            <p:childTnLst>
                              <p:par>
                                <p:cTn id="82" presetID="2" presetClass="entr" presetSubtype="2"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250" fill="hold"/>
                                        <p:tgtEl>
                                          <p:spTgt spid="62"/>
                                        </p:tgtEl>
                                        <p:attrNameLst>
                                          <p:attrName>ppt_x</p:attrName>
                                        </p:attrNameLst>
                                      </p:cBhvr>
                                      <p:tavLst>
                                        <p:tav tm="0">
                                          <p:val>
                                            <p:strVal val="1+#ppt_w/2"/>
                                          </p:val>
                                        </p:tav>
                                        <p:tav tm="100000">
                                          <p:val>
                                            <p:strVal val="#ppt_x"/>
                                          </p:val>
                                        </p:tav>
                                      </p:tavLst>
                                    </p:anim>
                                    <p:anim calcmode="lin" valueType="num">
                                      <p:cBhvr additive="base">
                                        <p:cTn id="85" dur="250" fill="hold"/>
                                        <p:tgtEl>
                                          <p:spTgt spid="62"/>
                                        </p:tgtEl>
                                        <p:attrNameLst>
                                          <p:attrName>ppt_y</p:attrName>
                                        </p:attrNameLst>
                                      </p:cBhvr>
                                      <p:tavLst>
                                        <p:tav tm="0">
                                          <p:val>
                                            <p:strVal val="#ppt_y"/>
                                          </p:val>
                                        </p:tav>
                                        <p:tav tm="100000">
                                          <p:val>
                                            <p:strVal val="#ppt_y"/>
                                          </p:val>
                                        </p:tav>
                                      </p:tavLst>
                                    </p:anim>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wipe(up)">
                                      <p:cBhvr>
                                        <p:cTn id="8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42" grpId="0" animBg="1"/>
      <p:bldP spid="50" grpId="0"/>
      <p:bldP spid="59" grpId="0"/>
      <p:bldP spid="60" grpId="0"/>
      <p:bldP spid="61" grpId="0"/>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第四部分  </a:t>
            </a:r>
            <a:r>
              <a:rPr lang="zh-CN" altLang="en-US" dirty="0" smtClean="0"/>
              <a:t>其他不足</a:t>
            </a:r>
            <a:r>
              <a:rPr lang="zh-CN" altLang="en-US" dirty="0"/>
              <a:t>之处</a:t>
            </a:r>
          </a:p>
        </p:txBody>
      </p:sp>
      <p:sp>
        <p:nvSpPr>
          <p:cNvPr id="39" name="TextBox 1012"/>
          <p:cNvSpPr>
            <a:spLocks noChangeArrowheads="1"/>
          </p:cNvSpPr>
          <p:nvPr/>
        </p:nvSpPr>
        <p:spPr bwMode="auto">
          <a:xfrm>
            <a:off x="2764200"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2CAA83"/>
                </a:solidFill>
                <a:latin typeface="微软雅黑" pitchFamily="34" charset="-122"/>
                <a:ea typeface="微软雅黑" pitchFamily="34" charset="-122"/>
                <a:sym typeface="Arial" pitchFamily="34" charset="0"/>
              </a:rPr>
              <a:t>添加标题</a:t>
            </a:r>
            <a:endParaRPr lang="zh-CN" altLang="en-US" dirty="0">
              <a:solidFill>
                <a:srgbClr val="2CAA83"/>
              </a:solidFill>
            </a:endParaRPr>
          </a:p>
        </p:txBody>
      </p:sp>
      <p:sp>
        <p:nvSpPr>
          <p:cNvPr id="40" name="矩形 39"/>
          <p:cNvSpPr>
            <a:spLocks noChangeArrowheads="1"/>
          </p:cNvSpPr>
          <p:nvPr/>
        </p:nvSpPr>
        <p:spPr bwMode="auto">
          <a:xfrm>
            <a:off x="2721595"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1" name="TextBox 1014"/>
          <p:cNvSpPr>
            <a:spLocks noChangeArrowheads="1"/>
          </p:cNvSpPr>
          <p:nvPr/>
        </p:nvSpPr>
        <p:spPr bwMode="auto">
          <a:xfrm>
            <a:off x="6554915" y="133221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a:solidFill>
                  <a:srgbClr val="92D050"/>
                </a:solidFill>
                <a:latin typeface="微软雅黑" pitchFamily="34" charset="-122"/>
                <a:ea typeface="微软雅黑" pitchFamily="34" charset="-122"/>
                <a:sym typeface="Arial" pitchFamily="34" charset="0"/>
              </a:rPr>
              <a:t>添加标题</a:t>
            </a:r>
            <a:endParaRPr lang="zh-CN" altLang="en-US">
              <a:solidFill>
                <a:srgbClr val="92D050"/>
              </a:solidFill>
            </a:endParaRPr>
          </a:p>
        </p:txBody>
      </p:sp>
      <p:sp>
        <p:nvSpPr>
          <p:cNvPr id="42" name="矩形 41"/>
          <p:cNvSpPr>
            <a:spLocks noChangeArrowheads="1"/>
          </p:cNvSpPr>
          <p:nvPr/>
        </p:nvSpPr>
        <p:spPr bwMode="auto">
          <a:xfrm>
            <a:off x="6511517" y="1670348"/>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3" name="TextBox 1016"/>
          <p:cNvSpPr>
            <a:spLocks noChangeArrowheads="1"/>
          </p:cNvSpPr>
          <p:nvPr/>
        </p:nvSpPr>
        <p:spPr bwMode="auto">
          <a:xfrm>
            <a:off x="2718162"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a:solidFill>
                  <a:srgbClr val="FF9700"/>
                </a:solidFill>
                <a:latin typeface="微软雅黑" pitchFamily="34" charset="-122"/>
                <a:ea typeface="微软雅黑" pitchFamily="34" charset="-122"/>
                <a:sym typeface="Arial" pitchFamily="34" charset="0"/>
              </a:rPr>
              <a:t>添加标题</a:t>
            </a:r>
            <a:endParaRPr lang="zh-CN" altLang="en-US" dirty="0">
              <a:solidFill>
                <a:srgbClr val="FF9700"/>
              </a:solidFill>
            </a:endParaRPr>
          </a:p>
        </p:txBody>
      </p:sp>
      <p:sp>
        <p:nvSpPr>
          <p:cNvPr id="44" name="矩形 43"/>
          <p:cNvSpPr>
            <a:spLocks noChangeArrowheads="1"/>
          </p:cNvSpPr>
          <p:nvPr/>
        </p:nvSpPr>
        <p:spPr bwMode="auto">
          <a:xfrm>
            <a:off x="2673970"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45" name="TextBox 1056"/>
          <p:cNvSpPr>
            <a:spLocks noChangeArrowheads="1"/>
          </p:cNvSpPr>
          <p:nvPr/>
        </p:nvSpPr>
        <p:spPr bwMode="auto">
          <a:xfrm>
            <a:off x="6550946" y="302047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a:solidFill>
                  <a:srgbClr val="942320"/>
                </a:solidFill>
                <a:latin typeface="微软雅黑" pitchFamily="34" charset="-122"/>
                <a:ea typeface="微软雅黑" pitchFamily="34" charset="-122"/>
                <a:sym typeface="Arial" pitchFamily="34" charset="0"/>
              </a:rPr>
              <a:t>添加标题</a:t>
            </a:r>
            <a:endParaRPr lang="zh-CN" altLang="en-US">
              <a:solidFill>
                <a:srgbClr val="942320"/>
              </a:solidFill>
            </a:endParaRPr>
          </a:p>
        </p:txBody>
      </p:sp>
      <p:sp>
        <p:nvSpPr>
          <p:cNvPr id="46" name="矩形 45"/>
          <p:cNvSpPr>
            <a:spLocks noChangeArrowheads="1"/>
          </p:cNvSpPr>
          <p:nvPr/>
        </p:nvSpPr>
        <p:spPr bwMode="auto">
          <a:xfrm>
            <a:off x="6506754" y="336020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grpSp>
        <p:nvGrpSpPr>
          <p:cNvPr id="47" name="组合 46"/>
          <p:cNvGrpSpPr/>
          <p:nvPr/>
        </p:nvGrpSpPr>
        <p:grpSpPr>
          <a:xfrm>
            <a:off x="1157908" y="1213148"/>
            <a:ext cx="1414462" cy="1416050"/>
            <a:chOff x="1157908" y="1213148"/>
            <a:chExt cx="1414462" cy="1416050"/>
          </a:xfrm>
        </p:grpSpPr>
        <p:sp>
          <p:nvSpPr>
            <p:cNvPr id="48" name="Freeform 6"/>
            <p:cNvSpPr>
              <a:spLocks noChangeArrowheads="1"/>
            </p:cNvSpPr>
            <p:nvPr/>
          </p:nvSpPr>
          <p:spPr bwMode="auto">
            <a:xfrm>
              <a:off x="1865933" y="1487785"/>
              <a:ext cx="614362" cy="433388"/>
            </a:xfrm>
            <a:custGeom>
              <a:avLst/>
              <a:gdLst>
                <a:gd name="T0" fmla="*/ 286 w 286"/>
                <a:gd name="T1" fmla="*/ 202 h 202"/>
                <a:gd name="T2" fmla="*/ 202 w 286"/>
                <a:gd name="T3" fmla="*/ 0 h 202"/>
                <a:gd name="T4" fmla="*/ 0 w 286"/>
                <a:gd name="T5" fmla="*/ 202 h 202"/>
                <a:gd name="T6" fmla="*/ 286 w 286"/>
                <a:gd name="T7" fmla="*/ 202 h 202"/>
                <a:gd name="T8" fmla="*/ 0 60000 65536"/>
                <a:gd name="T9" fmla="*/ 0 60000 65536"/>
                <a:gd name="T10" fmla="*/ 0 60000 65536"/>
                <a:gd name="T11" fmla="*/ 0 60000 65536"/>
                <a:gd name="T12" fmla="*/ 0 w 286"/>
                <a:gd name="T13" fmla="*/ 0 h 202"/>
                <a:gd name="T14" fmla="*/ 286 w 286"/>
                <a:gd name="T15" fmla="*/ 202 h 202"/>
              </a:gdLst>
              <a:ahLst/>
              <a:cxnLst>
                <a:cxn ang="T8">
                  <a:pos x="T0" y="T1"/>
                </a:cxn>
                <a:cxn ang="T9">
                  <a:pos x="T2" y="T3"/>
                </a:cxn>
                <a:cxn ang="T10">
                  <a:pos x="T4" y="T5"/>
                </a:cxn>
                <a:cxn ang="T11">
                  <a:pos x="T6" y="T7"/>
                </a:cxn>
              </a:cxnLst>
              <a:rect l="T12" t="T13" r="T14" b="T15"/>
              <a:pathLst>
                <a:path w="286" h="202">
                  <a:moveTo>
                    <a:pt x="286" y="202"/>
                  </a:moveTo>
                  <a:cubicBezTo>
                    <a:pt x="286" y="123"/>
                    <a:pt x="254" y="52"/>
                    <a:pt x="202" y="0"/>
                  </a:cubicBezTo>
                  <a:cubicBezTo>
                    <a:pt x="0" y="202"/>
                    <a:pt x="0" y="202"/>
                    <a:pt x="0" y="202"/>
                  </a:cubicBezTo>
                  <a:cubicBezTo>
                    <a:pt x="286" y="202"/>
                    <a:pt x="286" y="202"/>
                    <a:pt x="286" y="202"/>
                  </a:cubicBezTo>
                </a:path>
              </a:pathLst>
            </a:custGeom>
            <a:solidFill>
              <a:srgbClr val="C1821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2CAA83"/>
                </a:solidFill>
                <a:sym typeface="宋体" pitchFamily="2" charset="-122"/>
              </a:endParaRPr>
            </a:p>
          </p:txBody>
        </p:sp>
        <p:sp>
          <p:nvSpPr>
            <p:cNvPr id="49" name="Freeform 7"/>
            <p:cNvSpPr>
              <a:spLocks noChangeArrowheads="1"/>
            </p:cNvSpPr>
            <p:nvPr/>
          </p:nvSpPr>
          <p:spPr bwMode="auto">
            <a:xfrm>
              <a:off x="1865933" y="1487785"/>
              <a:ext cx="614362" cy="433388"/>
            </a:xfrm>
            <a:custGeom>
              <a:avLst/>
              <a:gdLst>
                <a:gd name="T0" fmla="*/ 202 w 286"/>
                <a:gd name="T1" fmla="*/ 0 h 202"/>
                <a:gd name="T2" fmla="*/ 0 w 286"/>
                <a:gd name="T3" fmla="*/ 202 h 202"/>
                <a:gd name="T4" fmla="*/ 286 w 286"/>
                <a:gd name="T5" fmla="*/ 202 h 202"/>
                <a:gd name="T6" fmla="*/ 286 w 286"/>
                <a:gd name="T7" fmla="*/ 202 h 202"/>
                <a:gd name="T8" fmla="*/ 202 w 286"/>
                <a:gd name="T9" fmla="*/ 0 h 202"/>
                <a:gd name="T10" fmla="*/ 0 60000 65536"/>
                <a:gd name="T11" fmla="*/ 0 60000 65536"/>
                <a:gd name="T12" fmla="*/ 0 60000 65536"/>
                <a:gd name="T13" fmla="*/ 0 60000 65536"/>
                <a:gd name="T14" fmla="*/ 0 60000 65536"/>
                <a:gd name="T15" fmla="*/ 0 w 286"/>
                <a:gd name="T16" fmla="*/ 0 h 202"/>
                <a:gd name="T17" fmla="*/ 286 w 286"/>
                <a:gd name="T18" fmla="*/ 202 h 202"/>
              </a:gdLst>
              <a:ahLst/>
              <a:cxnLst>
                <a:cxn ang="T10">
                  <a:pos x="T0" y="T1"/>
                </a:cxn>
                <a:cxn ang="T11">
                  <a:pos x="T2" y="T3"/>
                </a:cxn>
                <a:cxn ang="T12">
                  <a:pos x="T4" y="T5"/>
                </a:cxn>
                <a:cxn ang="T13">
                  <a:pos x="T6" y="T7"/>
                </a:cxn>
                <a:cxn ang="T14">
                  <a:pos x="T8" y="T9"/>
                </a:cxn>
              </a:cxnLst>
              <a:rect l="T15" t="T16" r="T17" b="T18"/>
              <a:pathLst>
                <a:path w="286" h="202">
                  <a:moveTo>
                    <a:pt x="202" y="0"/>
                  </a:moveTo>
                  <a:cubicBezTo>
                    <a:pt x="0" y="202"/>
                    <a:pt x="0" y="202"/>
                    <a:pt x="0" y="202"/>
                  </a:cubicBezTo>
                  <a:cubicBezTo>
                    <a:pt x="286" y="202"/>
                    <a:pt x="286" y="202"/>
                    <a:pt x="286" y="202"/>
                  </a:cubicBezTo>
                  <a:cubicBezTo>
                    <a:pt x="286" y="202"/>
                    <a:pt x="286" y="202"/>
                    <a:pt x="286" y="202"/>
                  </a:cubicBezTo>
                  <a:cubicBezTo>
                    <a:pt x="286" y="123"/>
                    <a:pt x="254" y="52"/>
                    <a:pt x="202" y="0"/>
                  </a:cubicBezTo>
                </a:path>
              </a:pathLst>
            </a:custGeom>
            <a:solidFill>
              <a:srgbClr val="2CAA8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2CAA83"/>
                </a:solidFill>
                <a:sym typeface="宋体" pitchFamily="2" charset="-122"/>
              </a:endParaRPr>
            </a:p>
          </p:txBody>
        </p:sp>
        <p:sp>
          <p:nvSpPr>
            <p:cNvPr id="50" name="Freeform 8"/>
            <p:cNvSpPr>
              <a:spLocks noChangeArrowheads="1"/>
            </p:cNvSpPr>
            <p:nvPr/>
          </p:nvSpPr>
          <p:spPr bwMode="auto">
            <a:xfrm>
              <a:off x="1249983" y="1305223"/>
              <a:ext cx="1230312" cy="1230312"/>
            </a:xfrm>
            <a:custGeom>
              <a:avLst/>
              <a:gdLst>
                <a:gd name="T0" fmla="*/ 286 w 572"/>
                <a:gd name="T1" fmla="*/ 286 h 572"/>
                <a:gd name="T2" fmla="*/ 488 w 572"/>
                <a:gd name="T3" fmla="*/ 84 h 572"/>
                <a:gd name="T4" fmla="*/ 286 w 572"/>
                <a:gd name="T5" fmla="*/ 0 h 572"/>
                <a:gd name="T6" fmla="*/ 84 w 572"/>
                <a:gd name="T7" fmla="*/ 84 h 572"/>
                <a:gd name="T8" fmla="*/ 0 w 572"/>
                <a:gd name="T9" fmla="*/ 286 h 572"/>
                <a:gd name="T10" fmla="*/ 84 w 572"/>
                <a:gd name="T11" fmla="*/ 488 h 572"/>
                <a:gd name="T12" fmla="*/ 286 w 572"/>
                <a:gd name="T13" fmla="*/ 572 h 572"/>
                <a:gd name="T14" fmla="*/ 488 w 572"/>
                <a:gd name="T15" fmla="*/ 488 h 572"/>
                <a:gd name="T16" fmla="*/ 572 w 572"/>
                <a:gd name="T17" fmla="*/ 286 h 572"/>
                <a:gd name="T18" fmla="*/ 286 w 572"/>
                <a:gd name="T19" fmla="*/ 286 h 5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2"/>
                <a:gd name="T31" fmla="*/ 0 h 572"/>
                <a:gd name="T32" fmla="*/ 572 w 572"/>
                <a:gd name="T33" fmla="*/ 572 h 5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2" h="572">
                  <a:moveTo>
                    <a:pt x="286" y="286"/>
                  </a:moveTo>
                  <a:cubicBezTo>
                    <a:pt x="488" y="84"/>
                    <a:pt x="488" y="84"/>
                    <a:pt x="488" y="84"/>
                  </a:cubicBezTo>
                  <a:cubicBezTo>
                    <a:pt x="436" y="32"/>
                    <a:pt x="365" y="0"/>
                    <a:pt x="286" y="0"/>
                  </a:cubicBezTo>
                  <a:cubicBezTo>
                    <a:pt x="207" y="0"/>
                    <a:pt x="136" y="32"/>
                    <a:pt x="84" y="84"/>
                  </a:cubicBezTo>
                  <a:cubicBezTo>
                    <a:pt x="32" y="136"/>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2CAA83"/>
                </a:solidFill>
                <a:sym typeface="宋体" pitchFamily="2" charset="-122"/>
              </a:endParaRPr>
            </a:p>
          </p:txBody>
        </p:sp>
        <p:sp>
          <p:nvSpPr>
            <p:cNvPr id="51" name="Freeform 9"/>
            <p:cNvSpPr>
              <a:spLocks noEditPoints="1" noChangeArrowheads="1"/>
            </p:cNvSpPr>
            <p:nvPr/>
          </p:nvSpPr>
          <p:spPr bwMode="auto">
            <a:xfrm>
              <a:off x="1157908" y="1213148"/>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5"/>
                    <a:pt x="220" y="635"/>
                    <a:pt x="220" y="635"/>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6"/>
                    <a:pt x="134" y="595"/>
                    <a:pt x="119" y="582"/>
                  </a:cubicBezTo>
                  <a:moveTo>
                    <a:pt x="538" y="577"/>
                  </a:moveTo>
                  <a:cubicBezTo>
                    <a:pt x="553" y="565"/>
                    <a:pt x="566" y="552"/>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10"/>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6"/>
                    <a:pt x="9" y="276"/>
                    <a:pt x="9" y="276"/>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2"/>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2CAA83"/>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2CAA83"/>
                </a:solidFill>
                <a:sym typeface="宋体" pitchFamily="2" charset="-122"/>
              </a:endParaRPr>
            </a:p>
          </p:txBody>
        </p:sp>
        <p:sp>
          <p:nvSpPr>
            <p:cNvPr id="52" name="Freeform 12"/>
            <p:cNvSpPr>
              <a:spLocks noEditPoints="1" noChangeArrowheads="1"/>
            </p:cNvSpPr>
            <p:nvPr/>
          </p:nvSpPr>
          <p:spPr bwMode="auto">
            <a:xfrm>
              <a:off x="1427783" y="2478385"/>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9"/>
                    <a:pt x="8" y="0"/>
                  </a:cubicBezTo>
                </a:path>
              </a:pathLst>
            </a:custGeom>
            <a:solidFill>
              <a:srgbClr val="F8300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2CAA83"/>
                </a:solidFill>
                <a:sym typeface="宋体" pitchFamily="2" charset="-122"/>
              </a:endParaRPr>
            </a:p>
          </p:txBody>
        </p:sp>
        <p:sp>
          <p:nvSpPr>
            <p:cNvPr id="53" name="TextBox 682"/>
            <p:cNvSpPr>
              <a:spLocks noChangeArrowheads="1"/>
            </p:cNvSpPr>
            <p:nvPr/>
          </p:nvSpPr>
          <p:spPr bwMode="auto">
            <a:xfrm>
              <a:off x="1419845" y="1703685"/>
              <a:ext cx="4187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a:solidFill>
                    <a:srgbClr val="2CAA83"/>
                  </a:solidFill>
                  <a:latin typeface="方正中等线简体" pitchFamily="2" charset="-122"/>
                  <a:ea typeface="方正中等线简体" pitchFamily="2" charset="-122"/>
                </a:rPr>
                <a:t>8</a:t>
              </a:r>
              <a:r>
                <a:rPr lang="en-US" sz="1600" b="1">
                  <a:solidFill>
                    <a:srgbClr val="2CAA83"/>
                  </a:solidFill>
                  <a:latin typeface="方正中等线简体" pitchFamily="2" charset="-122"/>
                  <a:ea typeface="方正中等线简体" pitchFamily="2" charset="-122"/>
                </a:rPr>
                <a:t>%</a:t>
              </a:r>
              <a:endParaRPr lang="zh-CN" altLang="en-US" sz="1600" b="1">
                <a:solidFill>
                  <a:srgbClr val="2CAA83"/>
                </a:solidFill>
                <a:latin typeface="方正中等线简体" pitchFamily="2" charset="-122"/>
                <a:ea typeface="方正中等线简体" pitchFamily="2" charset="-122"/>
              </a:endParaRPr>
            </a:p>
          </p:txBody>
        </p:sp>
      </p:grpSp>
      <p:grpSp>
        <p:nvGrpSpPr>
          <p:cNvPr id="54" name="组合 53"/>
          <p:cNvGrpSpPr/>
          <p:nvPr/>
        </p:nvGrpSpPr>
        <p:grpSpPr>
          <a:xfrm>
            <a:off x="4782729" y="1233785"/>
            <a:ext cx="1643063" cy="1414463"/>
            <a:chOff x="4782729" y="1233785"/>
            <a:chExt cx="1643063" cy="1414463"/>
          </a:xfrm>
        </p:grpSpPr>
        <p:sp>
          <p:nvSpPr>
            <p:cNvPr id="55" name="Freeform 636"/>
            <p:cNvSpPr>
              <a:spLocks noChangeArrowheads="1"/>
            </p:cNvSpPr>
            <p:nvPr/>
          </p:nvSpPr>
          <p:spPr bwMode="auto">
            <a:xfrm>
              <a:off x="5170079" y="1325860"/>
              <a:ext cx="1049338" cy="615950"/>
            </a:xfrm>
            <a:custGeom>
              <a:avLst/>
              <a:gdLst>
                <a:gd name="T0" fmla="*/ 404 w 488"/>
                <a:gd name="T1" fmla="*/ 84 h 286"/>
                <a:gd name="T2" fmla="*/ 202 w 488"/>
                <a:gd name="T3" fmla="*/ 0 h 286"/>
                <a:gd name="T4" fmla="*/ 0 w 488"/>
                <a:gd name="T5" fmla="*/ 84 h 286"/>
                <a:gd name="T6" fmla="*/ 202 w 488"/>
                <a:gd name="T7" fmla="*/ 286 h 286"/>
                <a:gd name="T8" fmla="*/ 488 w 488"/>
                <a:gd name="T9" fmla="*/ 286 h 286"/>
                <a:gd name="T10" fmla="*/ 404 w 488"/>
                <a:gd name="T11" fmla="*/ 84 h 286"/>
                <a:gd name="T12" fmla="*/ 0 60000 65536"/>
                <a:gd name="T13" fmla="*/ 0 60000 65536"/>
                <a:gd name="T14" fmla="*/ 0 60000 65536"/>
                <a:gd name="T15" fmla="*/ 0 60000 65536"/>
                <a:gd name="T16" fmla="*/ 0 60000 65536"/>
                <a:gd name="T17" fmla="*/ 0 60000 65536"/>
                <a:gd name="T18" fmla="*/ 0 w 488"/>
                <a:gd name="T19" fmla="*/ 0 h 286"/>
                <a:gd name="T20" fmla="*/ 488 w 488"/>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488" h="286">
                  <a:moveTo>
                    <a:pt x="404" y="84"/>
                  </a:moveTo>
                  <a:cubicBezTo>
                    <a:pt x="352" y="32"/>
                    <a:pt x="281" y="0"/>
                    <a:pt x="202" y="0"/>
                  </a:cubicBezTo>
                  <a:cubicBezTo>
                    <a:pt x="123" y="0"/>
                    <a:pt x="52" y="32"/>
                    <a:pt x="0" y="84"/>
                  </a:cubicBezTo>
                  <a:cubicBezTo>
                    <a:pt x="202" y="286"/>
                    <a:pt x="202" y="286"/>
                    <a:pt x="202" y="286"/>
                  </a:cubicBezTo>
                  <a:cubicBezTo>
                    <a:pt x="488" y="286"/>
                    <a:pt x="488" y="286"/>
                    <a:pt x="488" y="286"/>
                  </a:cubicBezTo>
                  <a:cubicBezTo>
                    <a:pt x="488" y="207"/>
                    <a:pt x="456" y="135"/>
                    <a:pt x="404" y="84"/>
                  </a:cubicBezTo>
                </a:path>
              </a:pathLst>
            </a:custGeom>
            <a:solidFill>
              <a:srgbClr val="7C7B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92D050"/>
                </a:solidFill>
                <a:sym typeface="宋体" pitchFamily="2" charset="-122"/>
              </a:endParaRPr>
            </a:p>
          </p:txBody>
        </p:sp>
        <p:sp>
          <p:nvSpPr>
            <p:cNvPr id="56" name="Freeform 637"/>
            <p:cNvSpPr>
              <a:spLocks noChangeArrowheads="1"/>
            </p:cNvSpPr>
            <p:nvPr/>
          </p:nvSpPr>
          <p:spPr bwMode="auto">
            <a:xfrm>
              <a:off x="5170079" y="1325860"/>
              <a:ext cx="1049338" cy="615950"/>
            </a:xfrm>
            <a:custGeom>
              <a:avLst/>
              <a:gdLst>
                <a:gd name="T0" fmla="*/ 202 w 488"/>
                <a:gd name="T1" fmla="*/ 0 h 286"/>
                <a:gd name="T2" fmla="*/ 0 w 488"/>
                <a:gd name="T3" fmla="*/ 84 h 286"/>
                <a:gd name="T4" fmla="*/ 202 w 488"/>
                <a:gd name="T5" fmla="*/ 286 h 286"/>
                <a:gd name="T6" fmla="*/ 488 w 488"/>
                <a:gd name="T7" fmla="*/ 286 h 286"/>
                <a:gd name="T8" fmla="*/ 488 w 488"/>
                <a:gd name="T9" fmla="*/ 286 h 286"/>
                <a:gd name="T10" fmla="*/ 404 w 488"/>
                <a:gd name="T11" fmla="*/ 84 h 286"/>
                <a:gd name="T12" fmla="*/ 202 w 488"/>
                <a:gd name="T13" fmla="*/ 0 h 286"/>
                <a:gd name="T14" fmla="*/ 0 60000 65536"/>
                <a:gd name="T15" fmla="*/ 0 60000 65536"/>
                <a:gd name="T16" fmla="*/ 0 60000 65536"/>
                <a:gd name="T17" fmla="*/ 0 60000 65536"/>
                <a:gd name="T18" fmla="*/ 0 60000 65536"/>
                <a:gd name="T19" fmla="*/ 0 60000 65536"/>
                <a:gd name="T20" fmla="*/ 0 60000 65536"/>
                <a:gd name="T21" fmla="*/ 0 w 488"/>
                <a:gd name="T22" fmla="*/ 0 h 286"/>
                <a:gd name="T23" fmla="*/ 488 w 488"/>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8" h="286">
                  <a:moveTo>
                    <a:pt x="202" y="0"/>
                  </a:moveTo>
                  <a:cubicBezTo>
                    <a:pt x="123" y="0"/>
                    <a:pt x="52" y="32"/>
                    <a:pt x="0" y="84"/>
                  </a:cubicBezTo>
                  <a:cubicBezTo>
                    <a:pt x="202" y="286"/>
                    <a:pt x="202" y="286"/>
                    <a:pt x="202" y="286"/>
                  </a:cubicBezTo>
                  <a:cubicBezTo>
                    <a:pt x="488" y="286"/>
                    <a:pt x="488" y="286"/>
                    <a:pt x="488" y="286"/>
                  </a:cubicBezTo>
                  <a:cubicBezTo>
                    <a:pt x="488" y="286"/>
                    <a:pt x="488" y="286"/>
                    <a:pt x="488" y="286"/>
                  </a:cubicBezTo>
                  <a:cubicBezTo>
                    <a:pt x="488" y="207"/>
                    <a:pt x="456" y="135"/>
                    <a:pt x="404" y="84"/>
                  </a:cubicBezTo>
                  <a:cubicBezTo>
                    <a:pt x="352" y="32"/>
                    <a:pt x="281" y="0"/>
                    <a:pt x="202" y="0"/>
                  </a:cubicBezTo>
                </a:path>
              </a:pathLst>
            </a:custGeom>
            <a:solidFill>
              <a:srgbClr val="92D0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2D050"/>
                </a:solidFill>
                <a:sym typeface="宋体" pitchFamily="2" charset="-122"/>
              </a:endParaRPr>
            </a:p>
          </p:txBody>
        </p:sp>
        <p:sp>
          <p:nvSpPr>
            <p:cNvPr id="57" name="Freeform 638"/>
            <p:cNvSpPr>
              <a:spLocks noChangeArrowheads="1"/>
            </p:cNvSpPr>
            <p:nvPr/>
          </p:nvSpPr>
          <p:spPr bwMode="auto">
            <a:xfrm>
              <a:off x="4989104" y="1506835"/>
              <a:ext cx="1230313" cy="1049338"/>
            </a:xfrm>
            <a:custGeom>
              <a:avLst/>
              <a:gdLst>
                <a:gd name="T0" fmla="*/ 286 w 572"/>
                <a:gd name="T1" fmla="*/ 202 h 488"/>
                <a:gd name="T2" fmla="*/ 84 w 572"/>
                <a:gd name="T3" fmla="*/ 0 h 488"/>
                <a:gd name="T4" fmla="*/ 0 w 572"/>
                <a:gd name="T5" fmla="*/ 202 h 488"/>
                <a:gd name="T6" fmla="*/ 84 w 572"/>
                <a:gd name="T7" fmla="*/ 404 h 488"/>
                <a:gd name="T8" fmla="*/ 286 w 572"/>
                <a:gd name="T9" fmla="*/ 488 h 488"/>
                <a:gd name="T10" fmla="*/ 488 w 572"/>
                <a:gd name="T11" fmla="*/ 404 h 488"/>
                <a:gd name="T12" fmla="*/ 572 w 572"/>
                <a:gd name="T13" fmla="*/ 202 h 488"/>
                <a:gd name="T14" fmla="*/ 286 w 572"/>
                <a:gd name="T15" fmla="*/ 202 h 488"/>
                <a:gd name="T16" fmla="*/ 0 60000 65536"/>
                <a:gd name="T17" fmla="*/ 0 60000 65536"/>
                <a:gd name="T18" fmla="*/ 0 60000 65536"/>
                <a:gd name="T19" fmla="*/ 0 60000 65536"/>
                <a:gd name="T20" fmla="*/ 0 60000 65536"/>
                <a:gd name="T21" fmla="*/ 0 60000 65536"/>
                <a:gd name="T22" fmla="*/ 0 60000 65536"/>
                <a:gd name="T23" fmla="*/ 0 60000 65536"/>
                <a:gd name="T24" fmla="*/ 0 w 572"/>
                <a:gd name="T25" fmla="*/ 0 h 488"/>
                <a:gd name="T26" fmla="*/ 572 w 572"/>
                <a:gd name="T27" fmla="*/ 488 h 4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2" h="488">
                  <a:moveTo>
                    <a:pt x="286" y="202"/>
                  </a:moveTo>
                  <a:cubicBezTo>
                    <a:pt x="84" y="0"/>
                    <a:pt x="84" y="0"/>
                    <a:pt x="84" y="0"/>
                  </a:cubicBezTo>
                  <a:cubicBezTo>
                    <a:pt x="32" y="51"/>
                    <a:pt x="0" y="123"/>
                    <a:pt x="0" y="202"/>
                  </a:cubicBezTo>
                  <a:cubicBezTo>
                    <a:pt x="0" y="281"/>
                    <a:pt x="32" y="352"/>
                    <a:pt x="84" y="404"/>
                  </a:cubicBezTo>
                  <a:cubicBezTo>
                    <a:pt x="136" y="456"/>
                    <a:pt x="207" y="488"/>
                    <a:pt x="286" y="488"/>
                  </a:cubicBezTo>
                  <a:cubicBezTo>
                    <a:pt x="365" y="488"/>
                    <a:pt x="436" y="456"/>
                    <a:pt x="488" y="404"/>
                  </a:cubicBezTo>
                  <a:cubicBezTo>
                    <a:pt x="540" y="352"/>
                    <a:pt x="572" y="281"/>
                    <a:pt x="572" y="202"/>
                  </a:cubicBezTo>
                  <a:cubicBezTo>
                    <a:pt x="286" y="202"/>
                    <a:pt x="286" y="202"/>
                    <a:pt x="286" y="202"/>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2D050"/>
                </a:solidFill>
                <a:sym typeface="宋体" pitchFamily="2" charset="-122"/>
              </a:endParaRPr>
            </a:p>
          </p:txBody>
        </p:sp>
        <p:sp>
          <p:nvSpPr>
            <p:cNvPr id="58" name="Freeform 639"/>
            <p:cNvSpPr>
              <a:spLocks noEditPoints="1" noChangeArrowheads="1"/>
            </p:cNvSpPr>
            <p:nvPr/>
          </p:nvSpPr>
          <p:spPr bwMode="auto">
            <a:xfrm>
              <a:off x="4897029" y="1233785"/>
              <a:ext cx="1416050" cy="1414463"/>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09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3"/>
                  </a:moveTo>
                  <a:cubicBezTo>
                    <a:pt x="459" y="627"/>
                    <a:pt x="476" y="619"/>
                    <a:pt x="492" y="609"/>
                  </a:cubicBezTo>
                  <a:cubicBezTo>
                    <a:pt x="494" y="614"/>
                    <a:pt x="494" y="614"/>
                    <a:pt x="494" y="614"/>
                  </a:cubicBezTo>
                  <a:cubicBezTo>
                    <a:pt x="478" y="623"/>
                    <a:pt x="461" y="631"/>
                    <a:pt x="443" y="638"/>
                  </a:cubicBezTo>
                  <a:cubicBezTo>
                    <a:pt x="441" y="633"/>
                    <a:pt x="441" y="633"/>
                    <a:pt x="441" y="633"/>
                  </a:cubicBezTo>
                  <a:moveTo>
                    <a:pt x="119" y="582"/>
                  </a:moveTo>
                  <a:cubicBezTo>
                    <a:pt x="122" y="579"/>
                    <a:pt x="122" y="579"/>
                    <a:pt x="122" y="579"/>
                  </a:cubicBezTo>
                  <a:cubicBezTo>
                    <a:pt x="136" y="591"/>
                    <a:pt x="152" y="601"/>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8"/>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1"/>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8"/>
                  </a:moveTo>
                  <a:cubicBezTo>
                    <a:pt x="382" y="4"/>
                    <a:pt x="382" y="4"/>
                    <a:pt x="382" y="4"/>
                  </a:cubicBezTo>
                  <a:cubicBezTo>
                    <a:pt x="401" y="7"/>
                    <a:pt x="419" y="12"/>
                    <a:pt x="437" y="18"/>
                  </a:cubicBezTo>
                  <a:cubicBezTo>
                    <a:pt x="436" y="22"/>
                    <a:pt x="436" y="22"/>
                    <a:pt x="436" y="22"/>
                  </a:cubicBezTo>
                  <a:cubicBezTo>
                    <a:pt x="418" y="16"/>
                    <a:pt x="400" y="12"/>
                    <a:pt x="381" y="8"/>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92D05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92D050"/>
                </a:solidFill>
                <a:sym typeface="宋体" pitchFamily="2" charset="-122"/>
              </a:endParaRPr>
            </a:p>
          </p:txBody>
        </p:sp>
        <p:sp>
          <p:nvSpPr>
            <p:cNvPr id="59" name="Freeform 642"/>
            <p:cNvSpPr>
              <a:spLocks noEditPoints="1" noChangeArrowheads="1"/>
            </p:cNvSpPr>
            <p:nvPr/>
          </p:nvSpPr>
          <p:spPr bwMode="auto">
            <a:xfrm>
              <a:off x="5166904" y="2497435"/>
              <a:ext cx="793750" cy="107950"/>
            </a:xfrm>
            <a:custGeom>
              <a:avLst/>
              <a:gdLst>
                <a:gd name="T0" fmla="*/ 366 w 368"/>
                <a:gd name="T1" fmla="*/ 21 h 50"/>
                <a:gd name="T2" fmla="*/ 315 w 368"/>
                <a:gd name="T3" fmla="*/ 45 h 50"/>
                <a:gd name="T4" fmla="*/ 317 w 368"/>
                <a:gd name="T5" fmla="*/ 50 h 50"/>
                <a:gd name="T6" fmla="*/ 368 w 368"/>
                <a:gd name="T7" fmla="*/ 26 h 50"/>
                <a:gd name="T8" fmla="*/ 366 w 368"/>
                <a:gd name="T9" fmla="*/ 21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1"/>
                  </a:moveTo>
                  <a:cubicBezTo>
                    <a:pt x="350" y="31"/>
                    <a:pt x="333" y="39"/>
                    <a:pt x="315" y="45"/>
                  </a:cubicBezTo>
                  <a:cubicBezTo>
                    <a:pt x="317" y="50"/>
                    <a:pt x="317" y="50"/>
                    <a:pt x="317" y="50"/>
                  </a:cubicBezTo>
                  <a:cubicBezTo>
                    <a:pt x="335" y="43"/>
                    <a:pt x="352" y="35"/>
                    <a:pt x="368" y="26"/>
                  </a:cubicBezTo>
                  <a:cubicBezTo>
                    <a:pt x="366" y="21"/>
                    <a:pt x="366" y="21"/>
                    <a:pt x="366" y="21"/>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EBAC0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2D050"/>
                </a:solidFill>
                <a:sym typeface="宋体" pitchFamily="2" charset="-122"/>
              </a:endParaRPr>
            </a:p>
          </p:txBody>
        </p:sp>
        <p:sp>
          <p:nvSpPr>
            <p:cNvPr id="60" name="Freeform 644"/>
            <p:cNvSpPr>
              <a:spLocks noChangeArrowheads="1"/>
            </p:cNvSpPr>
            <p:nvPr/>
          </p:nvSpPr>
          <p:spPr bwMode="auto">
            <a:xfrm>
              <a:off x="4782729" y="2221210"/>
              <a:ext cx="1643063" cy="123825"/>
            </a:xfrm>
            <a:custGeom>
              <a:avLst/>
              <a:gdLst>
                <a:gd name="T0" fmla="*/ 1804 w 1804"/>
                <a:gd name="T1" fmla="*/ 0 h 137"/>
                <a:gd name="T2" fmla="*/ 0 w 1804"/>
                <a:gd name="T3" fmla="*/ 0 h 137"/>
                <a:gd name="T4" fmla="*/ 0 w 1804"/>
                <a:gd name="T5" fmla="*/ 137 h 137"/>
                <a:gd name="T6" fmla="*/ 1755 w 1804"/>
                <a:gd name="T7" fmla="*/ 137 h 137"/>
                <a:gd name="T8" fmla="*/ 1804 w 1804"/>
                <a:gd name="T9" fmla="*/ 0 h 137"/>
                <a:gd name="T10" fmla="*/ 0 60000 65536"/>
                <a:gd name="T11" fmla="*/ 0 60000 65536"/>
                <a:gd name="T12" fmla="*/ 0 60000 65536"/>
                <a:gd name="T13" fmla="*/ 0 60000 65536"/>
                <a:gd name="T14" fmla="*/ 0 60000 65536"/>
                <a:gd name="T15" fmla="*/ 0 w 1804"/>
                <a:gd name="T16" fmla="*/ 0 h 137"/>
                <a:gd name="T17" fmla="*/ 1804 w 1804"/>
                <a:gd name="T18" fmla="*/ 137 h 137"/>
              </a:gdLst>
              <a:ahLst/>
              <a:cxnLst>
                <a:cxn ang="T10">
                  <a:pos x="T0" y="T1"/>
                </a:cxn>
                <a:cxn ang="T11">
                  <a:pos x="T2" y="T3"/>
                </a:cxn>
                <a:cxn ang="T12">
                  <a:pos x="T4" y="T5"/>
                </a:cxn>
                <a:cxn ang="T13">
                  <a:pos x="T6" y="T7"/>
                </a:cxn>
                <a:cxn ang="T14">
                  <a:pos x="T8" y="T9"/>
                </a:cxn>
              </a:cxnLst>
              <a:rect l="T15" t="T16" r="T17" b="T18"/>
              <a:pathLst>
                <a:path w="1804" h="137">
                  <a:moveTo>
                    <a:pt x="1804" y="0"/>
                  </a:moveTo>
                  <a:lnTo>
                    <a:pt x="0" y="0"/>
                  </a:lnTo>
                  <a:lnTo>
                    <a:pt x="0" y="137"/>
                  </a:lnTo>
                  <a:lnTo>
                    <a:pt x="1755" y="137"/>
                  </a:lnTo>
                  <a:lnTo>
                    <a:pt x="18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92D050"/>
                </a:solidFill>
                <a:sym typeface="宋体" pitchFamily="2" charset="-122"/>
              </a:endParaRPr>
            </a:p>
          </p:txBody>
        </p:sp>
        <p:sp>
          <p:nvSpPr>
            <p:cNvPr id="61" name="Freeform 646"/>
            <p:cNvSpPr>
              <a:spLocks noChangeArrowheads="1"/>
            </p:cNvSpPr>
            <p:nvPr/>
          </p:nvSpPr>
          <p:spPr bwMode="auto">
            <a:xfrm>
              <a:off x="4782729" y="2345035"/>
              <a:ext cx="1643063" cy="152400"/>
            </a:xfrm>
            <a:custGeom>
              <a:avLst/>
              <a:gdLst>
                <a:gd name="T0" fmla="*/ 1755 w 1804"/>
                <a:gd name="T1" fmla="*/ 0 h 168"/>
                <a:gd name="T2" fmla="*/ 0 w 1804"/>
                <a:gd name="T3" fmla="*/ 0 h 168"/>
                <a:gd name="T4" fmla="*/ 0 w 1804"/>
                <a:gd name="T5" fmla="*/ 168 h 168"/>
                <a:gd name="T6" fmla="*/ 1804 w 1804"/>
                <a:gd name="T7" fmla="*/ 168 h 168"/>
                <a:gd name="T8" fmla="*/ 1752 w 1804"/>
                <a:gd name="T9" fmla="*/ 12 h 168"/>
                <a:gd name="T10" fmla="*/ 1755 w 1804"/>
                <a:gd name="T11" fmla="*/ 0 h 168"/>
                <a:gd name="T12" fmla="*/ 0 60000 65536"/>
                <a:gd name="T13" fmla="*/ 0 60000 65536"/>
                <a:gd name="T14" fmla="*/ 0 60000 65536"/>
                <a:gd name="T15" fmla="*/ 0 60000 65536"/>
                <a:gd name="T16" fmla="*/ 0 60000 65536"/>
                <a:gd name="T17" fmla="*/ 0 60000 65536"/>
                <a:gd name="T18" fmla="*/ 0 w 1804"/>
                <a:gd name="T19" fmla="*/ 0 h 168"/>
                <a:gd name="T20" fmla="*/ 1804 w 1804"/>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1804" h="168">
                  <a:moveTo>
                    <a:pt x="1755" y="0"/>
                  </a:moveTo>
                  <a:lnTo>
                    <a:pt x="0" y="0"/>
                  </a:lnTo>
                  <a:lnTo>
                    <a:pt x="0" y="168"/>
                  </a:lnTo>
                  <a:lnTo>
                    <a:pt x="1804" y="168"/>
                  </a:lnTo>
                  <a:lnTo>
                    <a:pt x="1752" y="12"/>
                  </a:lnTo>
                  <a:lnTo>
                    <a:pt x="175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92D050"/>
                </a:solidFill>
                <a:sym typeface="宋体" pitchFamily="2" charset="-122"/>
              </a:endParaRPr>
            </a:p>
          </p:txBody>
        </p:sp>
        <p:sp>
          <p:nvSpPr>
            <p:cNvPr id="62" name="TextBox 682"/>
            <p:cNvSpPr>
              <a:spLocks noChangeArrowheads="1"/>
            </p:cNvSpPr>
            <p:nvPr/>
          </p:nvSpPr>
          <p:spPr bwMode="auto">
            <a:xfrm>
              <a:off x="5087529" y="1859260"/>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rgbClr val="92D050"/>
                  </a:solidFill>
                  <a:latin typeface="方正中等线简体" pitchFamily="2" charset="-122"/>
                  <a:ea typeface="方正中等线简体" pitchFamily="2" charset="-122"/>
                </a:rPr>
                <a:t>40</a:t>
              </a:r>
              <a:r>
                <a:rPr lang="en-US" sz="1600" b="1" dirty="0">
                  <a:solidFill>
                    <a:srgbClr val="92D050"/>
                  </a:solidFill>
                  <a:latin typeface="方正中等线简体" pitchFamily="2" charset="-122"/>
                  <a:ea typeface="方正中等线简体" pitchFamily="2" charset="-122"/>
                </a:rPr>
                <a:t>%</a:t>
              </a:r>
              <a:endParaRPr lang="zh-CN" altLang="en-US" sz="1600" b="1" dirty="0">
                <a:solidFill>
                  <a:srgbClr val="92D050"/>
                </a:solidFill>
                <a:latin typeface="方正中等线简体" pitchFamily="2" charset="-122"/>
                <a:ea typeface="方正中等线简体" pitchFamily="2" charset="-122"/>
              </a:endParaRPr>
            </a:p>
          </p:txBody>
        </p:sp>
      </p:grpSp>
      <p:grpSp>
        <p:nvGrpSpPr>
          <p:cNvPr id="63" name="组合 62"/>
          <p:cNvGrpSpPr/>
          <p:nvPr/>
        </p:nvGrpSpPr>
        <p:grpSpPr>
          <a:xfrm>
            <a:off x="1145208" y="2991904"/>
            <a:ext cx="1414462" cy="1416050"/>
            <a:chOff x="1145208" y="2991904"/>
            <a:chExt cx="1414462" cy="1416050"/>
          </a:xfrm>
        </p:grpSpPr>
        <p:sp>
          <p:nvSpPr>
            <p:cNvPr id="64" name="Freeform 964"/>
            <p:cNvSpPr>
              <a:spLocks noChangeArrowheads="1"/>
            </p:cNvSpPr>
            <p:nvPr/>
          </p:nvSpPr>
          <p:spPr bwMode="auto">
            <a:xfrm>
              <a:off x="1853233"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FF9700"/>
                </a:solidFill>
                <a:sym typeface="宋体" pitchFamily="2" charset="-122"/>
              </a:endParaRPr>
            </a:p>
          </p:txBody>
        </p:sp>
        <p:sp>
          <p:nvSpPr>
            <p:cNvPr id="65" name="Freeform 965"/>
            <p:cNvSpPr>
              <a:spLocks noChangeArrowheads="1"/>
            </p:cNvSpPr>
            <p:nvPr/>
          </p:nvSpPr>
          <p:spPr bwMode="auto">
            <a:xfrm>
              <a:off x="1853233"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rgbClr val="FF97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FF9700"/>
                </a:solidFill>
                <a:sym typeface="宋体" pitchFamily="2" charset="-122"/>
              </a:endParaRPr>
            </a:p>
          </p:txBody>
        </p:sp>
        <p:sp>
          <p:nvSpPr>
            <p:cNvPr id="66" name="Freeform 966"/>
            <p:cNvSpPr>
              <a:spLocks noChangeArrowheads="1"/>
            </p:cNvSpPr>
            <p:nvPr/>
          </p:nvSpPr>
          <p:spPr bwMode="auto">
            <a:xfrm>
              <a:off x="1237283"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FF9700"/>
                </a:solidFill>
                <a:sym typeface="宋体" pitchFamily="2" charset="-122"/>
              </a:endParaRPr>
            </a:p>
          </p:txBody>
        </p:sp>
        <p:sp>
          <p:nvSpPr>
            <p:cNvPr id="67" name="Freeform 967"/>
            <p:cNvSpPr>
              <a:spLocks noEditPoints="1" noChangeArrowheads="1"/>
            </p:cNvSpPr>
            <p:nvPr/>
          </p:nvSpPr>
          <p:spPr bwMode="auto">
            <a:xfrm>
              <a:off x="1145208"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FF970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FF9700"/>
                </a:solidFill>
                <a:sym typeface="宋体" pitchFamily="2" charset="-122"/>
              </a:endParaRPr>
            </a:p>
          </p:txBody>
        </p:sp>
        <p:sp>
          <p:nvSpPr>
            <p:cNvPr id="68" name="Freeform 970"/>
            <p:cNvSpPr>
              <a:spLocks noEditPoints="1" noChangeArrowheads="1"/>
            </p:cNvSpPr>
            <p:nvPr/>
          </p:nvSpPr>
          <p:spPr bwMode="auto">
            <a:xfrm>
              <a:off x="1415083" y="4257142"/>
              <a:ext cx="792162" cy="107950"/>
            </a:xfrm>
            <a:custGeom>
              <a:avLst/>
              <a:gdLst>
                <a:gd name="T0" fmla="*/ 366 w 368"/>
                <a:gd name="T1" fmla="*/ 22 h 50"/>
                <a:gd name="T2" fmla="*/ 315 w 368"/>
                <a:gd name="T3" fmla="*/ 46 h 50"/>
                <a:gd name="T4" fmla="*/ 317 w 368"/>
                <a:gd name="T5" fmla="*/ 50 h 50"/>
                <a:gd name="T6" fmla="*/ 368 w 368"/>
                <a:gd name="T7" fmla="*/ 26 h 50"/>
                <a:gd name="T8" fmla="*/ 366 w 368"/>
                <a:gd name="T9" fmla="*/ 22 h 50"/>
                <a:gd name="T10" fmla="*/ 8 w 368"/>
                <a:gd name="T11" fmla="*/ 0 h 50"/>
                <a:gd name="T12" fmla="*/ 0 w 368"/>
                <a:gd name="T13" fmla="*/ 0 h 50"/>
                <a:gd name="T14" fmla="*/ 40 w 368"/>
                <a:gd name="T15" fmla="*/ 27 h 50"/>
                <a:gd name="T16" fmla="*/ 42 w 368"/>
                <a:gd name="T17" fmla="*/ 23 h 50"/>
                <a:gd name="T18" fmla="*/ 8 w 368"/>
                <a:gd name="T19" fmla="*/ 0 h 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
                <a:gd name="T31" fmla="*/ 0 h 50"/>
                <a:gd name="T32" fmla="*/ 368 w 368"/>
                <a:gd name="T33" fmla="*/ 50 h 5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 h="50">
                  <a:moveTo>
                    <a:pt x="366" y="22"/>
                  </a:moveTo>
                  <a:cubicBezTo>
                    <a:pt x="350" y="31"/>
                    <a:pt x="333" y="39"/>
                    <a:pt x="315" y="46"/>
                  </a:cubicBezTo>
                  <a:cubicBezTo>
                    <a:pt x="317" y="50"/>
                    <a:pt x="317" y="50"/>
                    <a:pt x="317" y="50"/>
                  </a:cubicBezTo>
                  <a:cubicBezTo>
                    <a:pt x="335" y="43"/>
                    <a:pt x="352" y="35"/>
                    <a:pt x="368" y="26"/>
                  </a:cubicBezTo>
                  <a:cubicBezTo>
                    <a:pt x="366" y="22"/>
                    <a:pt x="366" y="22"/>
                    <a:pt x="366" y="22"/>
                  </a:cubicBezTo>
                  <a:moveTo>
                    <a:pt x="8" y="0"/>
                  </a:moveTo>
                  <a:cubicBezTo>
                    <a:pt x="0" y="0"/>
                    <a:pt x="0" y="0"/>
                    <a:pt x="0" y="0"/>
                  </a:cubicBezTo>
                  <a:cubicBezTo>
                    <a:pt x="13" y="10"/>
                    <a:pt x="26" y="19"/>
                    <a:pt x="40" y="27"/>
                  </a:cubicBezTo>
                  <a:cubicBezTo>
                    <a:pt x="42" y="23"/>
                    <a:pt x="42" y="23"/>
                    <a:pt x="42" y="23"/>
                  </a:cubicBezTo>
                  <a:cubicBezTo>
                    <a:pt x="30" y="16"/>
                    <a:pt x="19" y="8"/>
                    <a:pt x="8" y="0"/>
                  </a:cubicBezTo>
                </a:path>
              </a:pathLst>
            </a:custGeom>
            <a:solidFill>
              <a:srgbClr val="B8CE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FF9700"/>
                </a:solidFill>
                <a:sym typeface="宋体" pitchFamily="2" charset="-122"/>
              </a:endParaRPr>
            </a:p>
          </p:txBody>
        </p:sp>
        <p:sp>
          <p:nvSpPr>
            <p:cNvPr id="69" name="TextBox 682"/>
            <p:cNvSpPr>
              <a:spLocks noChangeArrowheads="1"/>
            </p:cNvSpPr>
            <p:nvPr/>
          </p:nvSpPr>
          <p:spPr bwMode="auto">
            <a:xfrm>
              <a:off x="1291258" y="3607854"/>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rgbClr val="FF9700"/>
                  </a:solidFill>
                  <a:latin typeface="方正中等线简体" pitchFamily="2" charset="-122"/>
                  <a:ea typeface="方正中等线简体" pitchFamily="2" charset="-122"/>
                </a:rPr>
                <a:t>25</a:t>
              </a:r>
              <a:r>
                <a:rPr lang="en-US" sz="1600" b="1" dirty="0">
                  <a:solidFill>
                    <a:srgbClr val="FF9700"/>
                  </a:solidFill>
                  <a:latin typeface="方正中等线简体" pitchFamily="2" charset="-122"/>
                  <a:ea typeface="方正中等线简体" pitchFamily="2" charset="-122"/>
                </a:rPr>
                <a:t>%</a:t>
              </a:r>
              <a:endParaRPr lang="zh-CN" altLang="en-US" sz="2000" b="1" dirty="0">
                <a:solidFill>
                  <a:srgbClr val="FF9700"/>
                </a:solidFill>
                <a:latin typeface="方正中等线简体" pitchFamily="2" charset="-122"/>
                <a:ea typeface="方正中等线简体" pitchFamily="2" charset="-122"/>
              </a:endParaRPr>
            </a:p>
          </p:txBody>
        </p:sp>
      </p:grpSp>
      <p:grpSp>
        <p:nvGrpSpPr>
          <p:cNvPr id="70" name="组合 69"/>
          <p:cNvGrpSpPr/>
          <p:nvPr/>
        </p:nvGrpSpPr>
        <p:grpSpPr>
          <a:xfrm>
            <a:off x="4977992" y="2991904"/>
            <a:ext cx="1414462" cy="1416050"/>
            <a:chOff x="4977992" y="2991904"/>
            <a:chExt cx="1414462" cy="1416050"/>
          </a:xfrm>
        </p:grpSpPr>
        <p:sp>
          <p:nvSpPr>
            <p:cNvPr id="71" name="Freeform 964"/>
            <p:cNvSpPr>
              <a:spLocks noChangeArrowheads="1"/>
            </p:cNvSpPr>
            <p:nvPr/>
          </p:nvSpPr>
          <p:spPr bwMode="auto">
            <a:xfrm>
              <a:off x="5686017" y="3085567"/>
              <a:ext cx="614362" cy="614362"/>
            </a:xfrm>
            <a:custGeom>
              <a:avLst/>
              <a:gdLst>
                <a:gd name="T0" fmla="*/ 202 w 286"/>
                <a:gd name="T1" fmla="*/ 84 h 286"/>
                <a:gd name="T2" fmla="*/ 0 w 286"/>
                <a:gd name="T3" fmla="*/ 0 h 286"/>
                <a:gd name="T4" fmla="*/ 0 w 286"/>
                <a:gd name="T5" fmla="*/ 286 h 286"/>
                <a:gd name="T6" fmla="*/ 286 w 286"/>
                <a:gd name="T7" fmla="*/ 286 h 286"/>
                <a:gd name="T8" fmla="*/ 202 w 286"/>
                <a:gd name="T9" fmla="*/ 84 h 286"/>
                <a:gd name="T10" fmla="*/ 0 60000 65536"/>
                <a:gd name="T11" fmla="*/ 0 60000 65536"/>
                <a:gd name="T12" fmla="*/ 0 60000 65536"/>
                <a:gd name="T13" fmla="*/ 0 60000 65536"/>
                <a:gd name="T14" fmla="*/ 0 60000 65536"/>
                <a:gd name="T15" fmla="*/ 0 w 286"/>
                <a:gd name="T16" fmla="*/ 0 h 286"/>
                <a:gd name="T17" fmla="*/ 286 w 286"/>
                <a:gd name="T18" fmla="*/ 286 h 286"/>
              </a:gdLst>
              <a:ahLst/>
              <a:cxnLst>
                <a:cxn ang="T10">
                  <a:pos x="T0" y="T1"/>
                </a:cxn>
                <a:cxn ang="T11">
                  <a:pos x="T2" y="T3"/>
                </a:cxn>
                <a:cxn ang="T12">
                  <a:pos x="T4" y="T5"/>
                </a:cxn>
                <a:cxn ang="T13">
                  <a:pos x="T6" y="T7"/>
                </a:cxn>
                <a:cxn ang="T14">
                  <a:pos x="T8" y="T9"/>
                </a:cxn>
              </a:cxnLst>
              <a:rect l="T15" t="T16" r="T17" b="T18"/>
              <a:pathLst>
                <a:path w="286" h="286">
                  <a:moveTo>
                    <a:pt x="202" y="84"/>
                  </a:moveTo>
                  <a:cubicBezTo>
                    <a:pt x="150" y="32"/>
                    <a:pt x="79" y="0"/>
                    <a:pt x="0" y="0"/>
                  </a:cubicBezTo>
                  <a:cubicBezTo>
                    <a:pt x="0" y="286"/>
                    <a:pt x="0" y="286"/>
                    <a:pt x="0" y="286"/>
                  </a:cubicBezTo>
                  <a:cubicBezTo>
                    <a:pt x="286" y="286"/>
                    <a:pt x="286" y="286"/>
                    <a:pt x="286" y="286"/>
                  </a:cubicBezTo>
                  <a:cubicBezTo>
                    <a:pt x="286" y="207"/>
                    <a:pt x="254" y="135"/>
                    <a:pt x="202" y="84"/>
                  </a:cubicBezTo>
                </a:path>
              </a:pathLst>
            </a:custGeom>
            <a:solidFill>
              <a:srgbClr val="95161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942320"/>
                </a:solidFill>
                <a:sym typeface="宋体" pitchFamily="2" charset="-122"/>
              </a:endParaRPr>
            </a:p>
          </p:txBody>
        </p:sp>
        <p:sp>
          <p:nvSpPr>
            <p:cNvPr id="72" name="Freeform 965"/>
            <p:cNvSpPr>
              <a:spLocks noChangeArrowheads="1"/>
            </p:cNvSpPr>
            <p:nvPr/>
          </p:nvSpPr>
          <p:spPr bwMode="auto">
            <a:xfrm>
              <a:off x="5686017" y="3085567"/>
              <a:ext cx="614362" cy="614362"/>
            </a:xfrm>
            <a:custGeom>
              <a:avLst/>
              <a:gdLst>
                <a:gd name="T0" fmla="*/ 0 w 286"/>
                <a:gd name="T1" fmla="*/ 0 h 286"/>
                <a:gd name="T2" fmla="*/ 0 w 286"/>
                <a:gd name="T3" fmla="*/ 286 h 286"/>
                <a:gd name="T4" fmla="*/ 286 w 286"/>
                <a:gd name="T5" fmla="*/ 286 h 286"/>
                <a:gd name="T6" fmla="*/ 286 w 286"/>
                <a:gd name="T7" fmla="*/ 286 h 286"/>
                <a:gd name="T8" fmla="*/ 202 w 286"/>
                <a:gd name="T9" fmla="*/ 84 h 286"/>
                <a:gd name="T10" fmla="*/ 0 w 286"/>
                <a:gd name="T11" fmla="*/ 0 h 286"/>
                <a:gd name="T12" fmla="*/ 0 60000 65536"/>
                <a:gd name="T13" fmla="*/ 0 60000 65536"/>
                <a:gd name="T14" fmla="*/ 0 60000 65536"/>
                <a:gd name="T15" fmla="*/ 0 60000 65536"/>
                <a:gd name="T16" fmla="*/ 0 60000 65536"/>
                <a:gd name="T17" fmla="*/ 0 60000 65536"/>
                <a:gd name="T18" fmla="*/ 0 w 286"/>
                <a:gd name="T19" fmla="*/ 0 h 286"/>
                <a:gd name="T20" fmla="*/ 286 w 286"/>
                <a:gd name="T21" fmla="*/ 286 h 286"/>
              </a:gdLst>
              <a:ahLst/>
              <a:cxnLst>
                <a:cxn ang="T12">
                  <a:pos x="T0" y="T1"/>
                </a:cxn>
                <a:cxn ang="T13">
                  <a:pos x="T2" y="T3"/>
                </a:cxn>
                <a:cxn ang="T14">
                  <a:pos x="T4" y="T5"/>
                </a:cxn>
                <a:cxn ang="T15">
                  <a:pos x="T6" y="T7"/>
                </a:cxn>
                <a:cxn ang="T16">
                  <a:pos x="T8" y="T9"/>
                </a:cxn>
                <a:cxn ang="T17">
                  <a:pos x="T10" y="T11"/>
                </a:cxn>
              </a:cxnLst>
              <a:rect l="T18" t="T19" r="T20" b="T21"/>
              <a:pathLst>
                <a:path w="286" h="286">
                  <a:moveTo>
                    <a:pt x="0" y="0"/>
                  </a:moveTo>
                  <a:cubicBezTo>
                    <a:pt x="0" y="286"/>
                    <a:pt x="0" y="286"/>
                    <a:pt x="0" y="286"/>
                  </a:cubicBezTo>
                  <a:cubicBezTo>
                    <a:pt x="286" y="286"/>
                    <a:pt x="286" y="286"/>
                    <a:pt x="286" y="286"/>
                  </a:cubicBezTo>
                  <a:cubicBezTo>
                    <a:pt x="286" y="286"/>
                    <a:pt x="286" y="286"/>
                    <a:pt x="286" y="286"/>
                  </a:cubicBezTo>
                  <a:cubicBezTo>
                    <a:pt x="286" y="207"/>
                    <a:pt x="254" y="135"/>
                    <a:pt x="202" y="84"/>
                  </a:cubicBezTo>
                  <a:cubicBezTo>
                    <a:pt x="150" y="32"/>
                    <a:pt x="79" y="0"/>
                    <a:pt x="0" y="0"/>
                  </a:cubicBezTo>
                </a:path>
              </a:pathLst>
            </a:custGeom>
            <a:solidFill>
              <a:srgbClr val="94232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42320"/>
                </a:solidFill>
                <a:sym typeface="宋体" pitchFamily="2" charset="-122"/>
              </a:endParaRPr>
            </a:p>
          </p:txBody>
        </p:sp>
        <p:sp>
          <p:nvSpPr>
            <p:cNvPr id="73" name="Freeform 966"/>
            <p:cNvSpPr>
              <a:spLocks noChangeArrowheads="1"/>
            </p:cNvSpPr>
            <p:nvPr/>
          </p:nvSpPr>
          <p:spPr bwMode="auto">
            <a:xfrm>
              <a:off x="5070067" y="3085567"/>
              <a:ext cx="1230312" cy="1230312"/>
            </a:xfrm>
            <a:custGeom>
              <a:avLst/>
              <a:gdLst>
                <a:gd name="T0" fmla="*/ 286 w 572"/>
                <a:gd name="T1" fmla="*/ 286 h 572"/>
                <a:gd name="T2" fmla="*/ 286 w 572"/>
                <a:gd name="T3" fmla="*/ 0 h 572"/>
                <a:gd name="T4" fmla="*/ 84 w 572"/>
                <a:gd name="T5" fmla="*/ 84 h 572"/>
                <a:gd name="T6" fmla="*/ 0 w 572"/>
                <a:gd name="T7" fmla="*/ 286 h 572"/>
                <a:gd name="T8" fmla="*/ 84 w 572"/>
                <a:gd name="T9" fmla="*/ 488 h 572"/>
                <a:gd name="T10" fmla="*/ 286 w 572"/>
                <a:gd name="T11" fmla="*/ 572 h 572"/>
                <a:gd name="T12" fmla="*/ 488 w 572"/>
                <a:gd name="T13" fmla="*/ 488 h 572"/>
                <a:gd name="T14" fmla="*/ 572 w 572"/>
                <a:gd name="T15" fmla="*/ 286 h 572"/>
                <a:gd name="T16" fmla="*/ 286 w 572"/>
                <a:gd name="T17" fmla="*/ 286 h 5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2"/>
                <a:gd name="T28" fmla="*/ 0 h 572"/>
                <a:gd name="T29" fmla="*/ 572 w 572"/>
                <a:gd name="T30" fmla="*/ 572 h 5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2" h="572">
                  <a:moveTo>
                    <a:pt x="286" y="286"/>
                  </a:moveTo>
                  <a:cubicBezTo>
                    <a:pt x="286" y="0"/>
                    <a:pt x="286" y="0"/>
                    <a:pt x="286" y="0"/>
                  </a:cubicBezTo>
                  <a:cubicBezTo>
                    <a:pt x="207" y="0"/>
                    <a:pt x="136" y="32"/>
                    <a:pt x="84" y="84"/>
                  </a:cubicBezTo>
                  <a:cubicBezTo>
                    <a:pt x="32" y="135"/>
                    <a:pt x="0" y="207"/>
                    <a:pt x="0" y="286"/>
                  </a:cubicBezTo>
                  <a:cubicBezTo>
                    <a:pt x="0" y="365"/>
                    <a:pt x="32" y="436"/>
                    <a:pt x="84" y="488"/>
                  </a:cubicBezTo>
                  <a:cubicBezTo>
                    <a:pt x="136" y="540"/>
                    <a:pt x="207" y="572"/>
                    <a:pt x="286" y="572"/>
                  </a:cubicBezTo>
                  <a:cubicBezTo>
                    <a:pt x="365" y="572"/>
                    <a:pt x="436" y="540"/>
                    <a:pt x="488" y="488"/>
                  </a:cubicBezTo>
                  <a:cubicBezTo>
                    <a:pt x="540" y="436"/>
                    <a:pt x="572" y="365"/>
                    <a:pt x="572" y="286"/>
                  </a:cubicBezTo>
                  <a:cubicBezTo>
                    <a:pt x="286" y="286"/>
                    <a:pt x="286" y="286"/>
                    <a:pt x="286" y="286"/>
                  </a:cubicBezTo>
                </a:path>
              </a:pathLst>
            </a:custGeom>
            <a:solidFill>
              <a:srgbClr val="D8D8D8"/>
            </a:solidFill>
            <a:ln w="9525" cmpd="sng">
              <a:solidFill>
                <a:srgbClr val="D8D8D8"/>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42320"/>
                </a:solidFill>
                <a:sym typeface="宋体" pitchFamily="2" charset="-122"/>
              </a:endParaRPr>
            </a:p>
          </p:txBody>
        </p:sp>
        <p:sp>
          <p:nvSpPr>
            <p:cNvPr id="74" name="Freeform 967"/>
            <p:cNvSpPr>
              <a:spLocks noEditPoints="1" noChangeArrowheads="1"/>
            </p:cNvSpPr>
            <p:nvPr/>
          </p:nvSpPr>
          <p:spPr bwMode="auto">
            <a:xfrm>
              <a:off x="4977992" y="2991904"/>
              <a:ext cx="1414462" cy="1416050"/>
            </a:xfrm>
            <a:custGeom>
              <a:avLst/>
              <a:gdLst>
                <a:gd name="T0" fmla="*/ 387 w 658"/>
                <a:gd name="T1" fmla="*/ 648 h 658"/>
                <a:gd name="T2" fmla="*/ 330 w 658"/>
                <a:gd name="T3" fmla="*/ 658 h 658"/>
                <a:gd name="T4" fmla="*/ 218 w 658"/>
                <a:gd name="T5" fmla="*/ 639 h 658"/>
                <a:gd name="T6" fmla="*/ 274 w 658"/>
                <a:gd name="T7" fmla="*/ 649 h 658"/>
                <a:gd name="T8" fmla="*/ 218 w 658"/>
                <a:gd name="T9" fmla="*/ 639 h 658"/>
                <a:gd name="T10" fmla="*/ 492 w 658"/>
                <a:gd name="T11" fmla="*/ 610 h 658"/>
                <a:gd name="T12" fmla="*/ 443 w 658"/>
                <a:gd name="T13" fmla="*/ 638 h 658"/>
                <a:gd name="T14" fmla="*/ 119 w 658"/>
                <a:gd name="T15" fmla="*/ 582 h 658"/>
                <a:gd name="T16" fmla="*/ 168 w 658"/>
                <a:gd name="T17" fmla="*/ 611 h 658"/>
                <a:gd name="T18" fmla="*/ 119 w 658"/>
                <a:gd name="T19" fmla="*/ 582 h 658"/>
                <a:gd name="T20" fmla="*/ 578 w 658"/>
                <a:gd name="T21" fmla="*/ 537 h 658"/>
                <a:gd name="T22" fmla="*/ 541 w 658"/>
                <a:gd name="T23" fmla="*/ 581 h 658"/>
                <a:gd name="T24" fmla="*/ 45 w 658"/>
                <a:gd name="T25" fmla="*/ 496 h 658"/>
                <a:gd name="T26" fmla="*/ 82 w 658"/>
                <a:gd name="T27" fmla="*/ 539 h 658"/>
                <a:gd name="T28" fmla="*/ 45 w 658"/>
                <a:gd name="T29" fmla="*/ 496 h 658"/>
                <a:gd name="T30" fmla="*/ 578 w 658"/>
                <a:gd name="T31" fmla="*/ 537 h 658"/>
                <a:gd name="T32" fmla="*/ 610 w 658"/>
                <a:gd name="T33" fmla="*/ 491 h 658"/>
                <a:gd name="T34" fmla="*/ 639 w 658"/>
                <a:gd name="T35" fmla="*/ 441 h 658"/>
                <a:gd name="T36" fmla="*/ 610 w 658"/>
                <a:gd name="T37" fmla="*/ 491 h 658"/>
                <a:gd name="T38" fmla="*/ 10 w 658"/>
                <a:gd name="T39" fmla="*/ 388 h 658"/>
                <a:gd name="T40" fmla="*/ 20 w 658"/>
                <a:gd name="T41" fmla="*/ 444 h 658"/>
                <a:gd name="T42" fmla="*/ 649 w 658"/>
                <a:gd name="T43" fmla="*/ 385 h 658"/>
                <a:gd name="T44" fmla="*/ 653 w 658"/>
                <a:gd name="T45" fmla="*/ 323 h 658"/>
                <a:gd name="T46" fmla="*/ 658 w 658"/>
                <a:gd name="T47" fmla="*/ 329 h 658"/>
                <a:gd name="T48" fmla="*/ 649 w 658"/>
                <a:gd name="T49" fmla="*/ 385 h 658"/>
                <a:gd name="T50" fmla="*/ 4 w 658"/>
                <a:gd name="T51" fmla="*/ 275 h 658"/>
                <a:gd name="T52" fmla="*/ 4 w 658"/>
                <a:gd name="T53" fmla="*/ 329 h 658"/>
                <a:gd name="T54" fmla="*/ 0 w 658"/>
                <a:gd name="T55" fmla="*/ 332 h 658"/>
                <a:gd name="T56" fmla="*/ 632 w 658"/>
                <a:gd name="T57" fmla="*/ 213 h 658"/>
                <a:gd name="T58" fmla="*/ 652 w 658"/>
                <a:gd name="T59" fmla="*/ 266 h 658"/>
                <a:gd name="T60" fmla="*/ 632 w 658"/>
                <a:gd name="T61" fmla="*/ 213 h 658"/>
                <a:gd name="T62" fmla="*/ 42 w 658"/>
                <a:gd name="T63" fmla="*/ 167 h 658"/>
                <a:gd name="T64" fmla="*/ 23 w 658"/>
                <a:gd name="T65" fmla="*/ 221 h 658"/>
                <a:gd name="T66" fmla="*/ 574 w 658"/>
                <a:gd name="T67" fmla="*/ 117 h 658"/>
                <a:gd name="T68" fmla="*/ 612 w 658"/>
                <a:gd name="T69" fmla="*/ 160 h 658"/>
                <a:gd name="T70" fmla="*/ 574 w 658"/>
                <a:gd name="T71" fmla="*/ 117 h 658"/>
                <a:gd name="T72" fmla="*/ 78 w 658"/>
                <a:gd name="T73" fmla="*/ 123 h 658"/>
                <a:gd name="T74" fmla="*/ 75 w 658"/>
                <a:gd name="T75" fmla="*/ 120 h 658"/>
                <a:gd name="T76" fmla="*/ 118 w 658"/>
                <a:gd name="T77" fmla="*/ 83 h 658"/>
                <a:gd name="T78" fmla="*/ 75 w 658"/>
                <a:gd name="T79" fmla="*/ 120 h 658"/>
                <a:gd name="T80" fmla="*/ 490 w 658"/>
                <a:gd name="T81" fmla="*/ 41 h 658"/>
                <a:gd name="T82" fmla="*/ 534 w 658"/>
                <a:gd name="T83" fmla="*/ 77 h 658"/>
                <a:gd name="T84" fmla="*/ 161 w 658"/>
                <a:gd name="T85" fmla="*/ 46 h 658"/>
                <a:gd name="T86" fmla="*/ 214 w 658"/>
                <a:gd name="T87" fmla="*/ 25 h 658"/>
                <a:gd name="T88" fmla="*/ 161 w 658"/>
                <a:gd name="T89" fmla="*/ 46 h 658"/>
                <a:gd name="T90" fmla="*/ 382 w 658"/>
                <a:gd name="T91" fmla="*/ 4 h 658"/>
                <a:gd name="T92" fmla="*/ 436 w 658"/>
                <a:gd name="T93" fmla="*/ 22 h 658"/>
                <a:gd name="T94" fmla="*/ 268 w 658"/>
                <a:gd name="T95" fmla="*/ 5 h 658"/>
                <a:gd name="T96" fmla="*/ 325 w 658"/>
                <a:gd name="T97" fmla="*/ 4 h 658"/>
                <a:gd name="T98" fmla="*/ 268 w 658"/>
                <a:gd name="T99" fmla="*/ 5 h 65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58"/>
                <a:gd name="T151" fmla="*/ 0 h 658"/>
                <a:gd name="T152" fmla="*/ 658 w 658"/>
                <a:gd name="T153" fmla="*/ 658 h 65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58" h="658">
                  <a:moveTo>
                    <a:pt x="330" y="653"/>
                  </a:moveTo>
                  <a:cubicBezTo>
                    <a:pt x="350" y="653"/>
                    <a:pt x="368" y="652"/>
                    <a:pt x="387" y="648"/>
                  </a:cubicBezTo>
                  <a:cubicBezTo>
                    <a:pt x="387" y="653"/>
                    <a:pt x="387" y="653"/>
                    <a:pt x="387" y="653"/>
                  </a:cubicBezTo>
                  <a:cubicBezTo>
                    <a:pt x="369" y="656"/>
                    <a:pt x="350" y="658"/>
                    <a:pt x="330" y="658"/>
                  </a:cubicBezTo>
                  <a:cubicBezTo>
                    <a:pt x="330" y="653"/>
                    <a:pt x="330" y="653"/>
                    <a:pt x="330" y="653"/>
                  </a:cubicBezTo>
                  <a:moveTo>
                    <a:pt x="218" y="639"/>
                  </a:moveTo>
                  <a:cubicBezTo>
                    <a:pt x="220" y="634"/>
                    <a:pt x="220" y="634"/>
                    <a:pt x="220" y="634"/>
                  </a:cubicBezTo>
                  <a:cubicBezTo>
                    <a:pt x="237" y="641"/>
                    <a:pt x="255" y="646"/>
                    <a:pt x="274" y="649"/>
                  </a:cubicBezTo>
                  <a:cubicBezTo>
                    <a:pt x="273" y="653"/>
                    <a:pt x="273" y="653"/>
                    <a:pt x="273" y="653"/>
                  </a:cubicBezTo>
                  <a:cubicBezTo>
                    <a:pt x="254" y="650"/>
                    <a:pt x="236" y="645"/>
                    <a:pt x="218" y="639"/>
                  </a:cubicBezTo>
                  <a:moveTo>
                    <a:pt x="441" y="634"/>
                  </a:moveTo>
                  <a:cubicBezTo>
                    <a:pt x="459" y="627"/>
                    <a:pt x="476" y="619"/>
                    <a:pt x="492" y="610"/>
                  </a:cubicBezTo>
                  <a:cubicBezTo>
                    <a:pt x="494" y="614"/>
                    <a:pt x="494" y="614"/>
                    <a:pt x="494" y="614"/>
                  </a:cubicBezTo>
                  <a:cubicBezTo>
                    <a:pt x="478" y="623"/>
                    <a:pt x="461" y="631"/>
                    <a:pt x="443" y="638"/>
                  </a:cubicBezTo>
                  <a:cubicBezTo>
                    <a:pt x="441" y="634"/>
                    <a:pt x="441" y="634"/>
                    <a:pt x="441" y="634"/>
                  </a:cubicBezTo>
                  <a:moveTo>
                    <a:pt x="119" y="582"/>
                  </a:moveTo>
                  <a:cubicBezTo>
                    <a:pt x="122" y="579"/>
                    <a:pt x="122" y="579"/>
                    <a:pt x="122" y="579"/>
                  </a:cubicBezTo>
                  <a:cubicBezTo>
                    <a:pt x="136" y="591"/>
                    <a:pt x="152" y="602"/>
                    <a:pt x="168" y="611"/>
                  </a:cubicBezTo>
                  <a:cubicBezTo>
                    <a:pt x="166" y="615"/>
                    <a:pt x="166" y="615"/>
                    <a:pt x="166" y="615"/>
                  </a:cubicBezTo>
                  <a:cubicBezTo>
                    <a:pt x="149" y="605"/>
                    <a:pt x="134" y="595"/>
                    <a:pt x="119" y="582"/>
                  </a:cubicBezTo>
                  <a:moveTo>
                    <a:pt x="538" y="577"/>
                  </a:moveTo>
                  <a:cubicBezTo>
                    <a:pt x="553" y="565"/>
                    <a:pt x="566" y="551"/>
                    <a:pt x="578" y="537"/>
                  </a:cubicBezTo>
                  <a:cubicBezTo>
                    <a:pt x="582" y="540"/>
                    <a:pt x="582" y="540"/>
                    <a:pt x="582" y="540"/>
                  </a:cubicBezTo>
                  <a:cubicBezTo>
                    <a:pt x="569" y="555"/>
                    <a:pt x="556" y="568"/>
                    <a:pt x="541" y="581"/>
                  </a:cubicBezTo>
                  <a:cubicBezTo>
                    <a:pt x="538" y="577"/>
                    <a:pt x="538" y="577"/>
                    <a:pt x="538" y="577"/>
                  </a:cubicBezTo>
                  <a:moveTo>
                    <a:pt x="45" y="496"/>
                  </a:moveTo>
                  <a:cubicBezTo>
                    <a:pt x="49" y="493"/>
                    <a:pt x="49" y="493"/>
                    <a:pt x="49" y="493"/>
                  </a:cubicBezTo>
                  <a:cubicBezTo>
                    <a:pt x="59" y="509"/>
                    <a:pt x="70" y="525"/>
                    <a:pt x="82" y="539"/>
                  </a:cubicBezTo>
                  <a:cubicBezTo>
                    <a:pt x="78" y="542"/>
                    <a:pt x="78" y="542"/>
                    <a:pt x="78" y="542"/>
                  </a:cubicBezTo>
                  <a:cubicBezTo>
                    <a:pt x="66" y="528"/>
                    <a:pt x="55" y="512"/>
                    <a:pt x="45" y="496"/>
                  </a:cubicBezTo>
                  <a:moveTo>
                    <a:pt x="578" y="537"/>
                  </a:moveTo>
                  <a:cubicBezTo>
                    <a:pt x="578" y="537"/>
                    <a:pt x="578" y="537"/>
                    <a:pt x="578" y="537"/>
                  </a:cubicBezTo>
                  <a:cubicBezTo>
                    <a:pt x="578" y="537"/>
                    <a:pt x="578" y="537"/>
                    <a:pt x="578" y="537"/>
                  </a:cubicBezTo>
                  <a:moveTo>
                    <a:pt x="610" y="491"/>
                  </a:moveTo>
                  <a:cubicBezTo>
                    <a:pt x="620" y="475"/>
                    <a:pt x="628" y="457"/>
                    <a:pt x="634" y="440"/>
                  </a:cubicBezTo>
                  <a:cubicBezTo>
                    <a:pt x="639" y="441"/>
                    <a:pt x="639" y="441"/>
                    <a:pt x="639" y="441"/>
                  </a:cubicBezTo>
                  <a:cubicBezTo>
                    <a:pt x="632" y="459"/>
                    <a:pt x="624" y="477"/>
                    <a:pt x="614" y="493"/>
                  </a:cubicBezTo>
                  <a:cubicBezTo>
                    <a:pt x="610" y="491"/>
                    <a:pt x="610" y="491"/>
                    <a:pt x="610" y="491"/>
                  </a:cubicBezTo>
                  <a:moveTo>
                    <a:pt x="5" y="389"/>
                  </a:moveTo>
                  <a:cubicBezTo>
                    <a:pt x="10" y="388"/>
                    <a:pt x="10" y="388"/>
                    <a:pt x="10" y="388"/>
                  </a:cubicBezTo>
                  <a:cubicBezTo>
                    <a:pt x="13" y="407"/>
                    <a:pt x="18" y="425"/>
                    <a:pt x="25" y="442"/>
                  </a:cubicBezTo>
                  <a:cubicBezTo>
                    <a:pt x="20" y="444"/>
                    <a:pt x="20" y="444"/>
                    <a:pt x="20" y="444"/>
                  </a:cubicBezTo>
                  <a:cubicBezTo>
                    <a:pt x="14" y="426"/>
                    <a:pt x="9" y="408"/>
                    <a:pt x="5" y="389"/>
                  </a:cubicBezTo>
                  <a:moveTo>
                    <a:pt x="649" y="385"/>
                  </a:moveTo>
                  <a:cubicBezTo>
                    <a:pt x="652" y="367"/>
                    <a:pt x="653" y="348"/>
                    <a:pt x="653" y="329"/>
                  </a:cubicBezTo>
                  <a:cubicBezTo>
                    <a:pt x="653" y="327"/>
                    <a:pt x="653" y="325"/>
                    <a:pt x="653" y="323"/>
                  </a:cubicBezTo>
                  <a:cubicBezTo>
                    <a:pt x="658" y="323"/>
                    <a:pt x="658" y="323"/>
                    <a:pt x="658" y="323"/>
                  </a:cubicBezTo>
                  <a:cubicBezTo>
                    <a:pt x="658" y="325"/>
                    <a:pt x="658" y="327"/>
                    <a:pt x="658" y="329"/>
                  </a:cubicBezTo>
                  <a:cubicBezTo>
                    <a:pt x="658" y="348"/>
                    <a:pt x="657" y="367"/>
                    <a:pt x="653" y="386"/>
                  </a:cubicBezTo>
                  <a:cubicBezTo>
                    <a:pt x="649" y="385"/>
                    <a:pt x="649" y="385"/>
                    <a:pt x="649" y="385"/>
                  </a:cubicBezTo>
                  <a:moveTo>
                    <a:pt x="0" y="329"/>
                  </a:moveTo>
                  <a:cubicBezTo>
                    <a:pt x="0" y="310"/>
                    <a:pt x="1" y="292"/>
                    <a:pt x="4" y="275"/>
                  </a:cubicBezTo>
                  <a:cubicBezTo>
                    <a:pt x="9" y="275"/>
                    <a:pt x="9" y="275"/>
                    <a:pt x="9" y="275"/>
                  </a:cubicBezTo>
                  <a:cubicBezTo>
                    <a:pt x="6" y="293"/>
                    <a:pt x="4" y="311"/>
                    <a:pt x="4" y="329"/>
                  </a:cubicBezTo>
                  <a:cubicBezTo>
                    <a:pt x="4" y="330"/>
                    <a:pt x="4" y="331"/>
                    <a:pt x="4" y="332"/>
                  </a:cubicBezTo>
                  <a:cubicBezTo>
                    <a:pt x="0" y="332"/>
                    <a:pt x="0" y="332"/>
                    <a:pt x="0" y="332"/>
                  </a:cubicBezTo>
                  <a:cubicBezTo>
                    <a:pt x="0" y="331"/>
                    <a:pt x="0" y="330"/>
                    <a:pt x="0" y="329"/>
                  </a:cubicBezTo>
                  <a:moveTo>
                    <a:pt x="632" y="213"/>
                  </a:moveTo>
                  <a:cubicBezTo>
                    <a:pt x="637" y="211"/>
                    <a:pt x="637" y="211"/>
                    <a:pt x="637" y="211"/>
                  </a:cubicBezTo>
                  <a:cubicBezTo>
                    <a:pt x="643" y="229"/>
                    <a:pt x="649" y="247"/>
                    <a:pt x="652" y="266"/>
                  </a:cubicBezTo>
                  <a:cubicBezTo>
                    <a:pt x="648" y="267"/>
                    <a:pt x="648" y="267"/>
                    <a:pt x="648" y="267"/>
                  </a:cubicBezTo>
                  <a:cubicBezTo>
                    <a:pt x="644" y="249"/>
                    <a:pt x="639" y="230"/>
                    <a:pt x="632" y="213"/>
                  </a:cubicBezTo>
                  <a:moveTo>
                    <a:pt x="18" y="219"/>
                  </a:moveTo>
                  <a:cubicBezTo>
                    <a:pt x="25" y="201"/>
                    <a:pt x="33" y="184"/>
                    <a:pt x="42" y="167"/>
                  </a:cubicBezTo>
                  <a:cubicBezTo>
                    <a:pt x="46" y="169"/>
                    <a:pt x="46" y="169"/>
                    <a:pt x="46" y="169"/>
                  </a:cubicBezTo>
                  <a:cubicBezTo>
                    <a:pt x="37" y="186"/>
                    <a:pt x="29" y="203"/>
                    <a:pt x="23" y="221"/>
                  </a:cubicBezTo>
                  <a:cubicBezTo>
                    <a:pt x="18" y="219"/>
                    <a:pt x="18" y="219"/>
                    <a:pt x="18" y="219"/>
                  </a:cubicBezTo>
                  <a:moveTo>
                    <a:pt x="574" y="117"/>
                  </a:moveTo>
                  <a:cubicBezTo>
                    <a:pt x="578" y="113"/>
                    <a:pt x="578" y="113"/>
                    <a:pt x="578" y="113"/>
                  </a:cubicBezTo>
                  <a:cubicBezTo>
                    <a:pt x="590" y="128"/>
                    <a:pt x="602" y="143"/>
                    <a:pt x="612" y="160"/>
                  </a:cubicBezTo>
                  <a:cubicBezTo>
                    <a:pt x="607" y="162"/>
                    <a:pt x="607" y="162"/>
                    <a:pt x="607" y="162"/>
                  </a:cubicBezTo>
                  <a:cubicBezTo>
                    <a:pt x="598" y="146"/>
                    <a:pt x="587" y="131"/>
                    <a:pt x="574" y="117"/>
                  </a:cubicBezTo>
                  <a:moveTo>
                    <a:pt x="78" y="123"/>
                  </a:moveTo>
                  <a:cubicBezTo>
                    <a:pt x="78" y="123"/>
                    <a:pt x="78" y="123"/>
                    <a:pt x="78" y="123"/>
                  </a:cubicBezTo>
                  <a:cubicBezTo>
                    <a:pt x="78" y="123"/>
                    <a:pt x="78" y="123"/>
                    <a:pt x="78" y="123"/>
                  </a:cubicBezTo>
                  <a:moveTo>
                    <a:pt x="75" y="120"/>
                  </a:moveTo>
                  <a:cubicBezTo>
                    <a:pt x="87" y="105"/>
                    <a:pt x="100" y="91"/>
                    <a:pt x="115" y="79"/>
                  </a:cubicBezTo>
                  <a:cubicBezTo>
                    <a:pt x="118" y="83"/>
                    <a:pt x="118" y="83"/>
                    <a:pt x="118" y="83"/>
                  </a:cubicBezTo>
                  <a:cubicBezTo>
                    <a:pt x="103" y="95"/>
                    <a:pt x="90" y="108"/>
                    <a:pt x="78" y="123"/>
                  </a:cubicBezTo>
                  <a:cubicBezTo>
                    <a:pt x="75" y="120"/>
                    <a:pt x="75" y="120"/>
                    <a:pt x="75" y="120"/>
                  </a:cubicBezTo>
                  <a:moveTo>
                    <a:pt x="487" y="46"/>
                  </a:moveTo>
                  <a:cubicBezTo>
                    <a:pt x="490" y="41"/>
                    <a:pt x="490" y="41"/>
                    <a:pt x="490" y="41"/>
                  </a:cubicBezTo>
                  <a:cubicBezTo>
                    <a:pt x="506" y="51"/>
                    <a:pt x="522" y="62"/>
                    <a:pt x="537" y="74"/>
                  </a:cubicBezTo>
                  <a:cubicBezTo>
                    <a:pt x="534" y="77"/>
                    <a:pt x="534" y="77"/>
                    <a:pt x="534" y="77"/>
                  </a:cubicBezTo>
                  <a:cubicBezTo>
                    <a:pt x="519" y="65"/>
                    <a:pt x="504" y="55"/>
                    <a:pt x="487" y="46"/>
                  </a:cubicBezTo>
                  <a:moveTo>
                    <a:pt x="161" y="46"/>
                  </a:moveTo>
                  <a:cubicBezTo>
                    <a:pt x="177" y="36"/>
                    <a:pt x="195" y="28"/>
                    <a:pt x="213" y="21"/>
                  </a:cubicBezTo>
                  <a:cubicBezTo>
                    <a:pt x="214" y="25"/>
                    <a:pt x="214" y="25"/>
                    <a:pt x="214" y="25"/>
                  </a:cubicBezTo>
                  <a:cubicBezTo>
                    <a:pt x="197" y="32"/>
                    <a:pt x="180" y="40"/>
                    <a:pt x="164" y="50"/>
                  </a:cubicBezTo>
                  <a:cubicBezTo>
                    <a:pt x="161" y="46"/>
                    <a:pt x="161" y="46"/>
                    <a:pt x="161" y="46"/>
                  </a:cubicBezTo>
                  <a:moveTo>
                    <a:pt x="381" y="9"/>
                  </a:moveTo>
                  <a:cubicBezTo>
                    <a:pt x="382" y="4"/>
                    <a:pt x="382" y="4"/>
                    <a:pt x="382" y="4"/>
                  </a:cubicBezTo>
                  <a:cubicBezTo>
                    <a:pt x="401" y="7"/>
                    <a:pt x="419" y="12"/>
                    <a:pt x="437" y="18"/>
                  </a:cubicBezTo>
                  <a:cubicBezTo>
                    <a:pt x="436" y="22"/>
                    <a:pt x="436" y="22"/>
                    <a:pt x="436" y="22"/>
                  </a:cubicBezTo>
                  <a:cubicBezTo>
                    <a:pt x="418" y="16"/>
                    <a:pt x="400" y="12"/>
                    <a:pt x="381" y="9"/>
                  </a:cubicBezTo>
                  <a:moveTo>
                    <a:pt x="268" y="5"/>
                  </a:moveTo>
                  <a:cubicBezTo>
                    <a:pt x="286" y="2"/>
                    <a:pt x="305" y="0"/>
                    <a:pt x="325" y="0"/>
                  </a:cubicBezTo>
                  <a:cubicBezTo>
                    <a:pt x="325" y="4"/>
                    <a:pt x="325" y="4"/>
                    <a:pt x="325" y="4"/>
                  </a:cubicBezTo>
                  <a:cubicBezTo>
                    <a:pt x="306" y="5"/>
                    <a:pt x="287" y="7"/>
                    <a:pt x="269" y="10"/>
                  </a:cubicBezTo>
                  <a:cubicBezTo>
                    <a:pt x="268" y="5"/>
                    <a:pt x="268" y="5"/>
                    <a:pt x="268" y="5"/>
                  </a:cubicBezTo>
                </a:path>
              </a:pathLst>
            </a:custGeom>
            <a:solidFill>
              <a:srgbClr val="0070C0"/>
            </a:solidFill>
            <a:ln w="9525" cmpd="sng">
              <a:solidFill>
                <a:srgbClr val="942320"/>
              </a:solidFill>
              <a:bevel/>
              <a:headEnd/>
              <a:tailEnd/>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942320"/>
                </a:solidFill>
                <a:sym typeface="宋体" pitchFamily="2" charset="-122"/>
              </a:endParaRPr>
            </a:p>
          </p:txBody>
        </p:sp>
        <p:sp>
          <p:nvSpPr>
            <p:cNvPr id="75" name="TextBox 682"/>
            <p:cNvSpPr>
              <a:spLocks noChangeArrowheads="1"/>
            </p:cNvSpPr>
            <p:nvPr/>
          </p:nvSpPr>
          <p:spPr bwMode="auto">
            <a:xfrm>
              <a:off x="5087529" y="3587217"/>
              <a:ext cx="5485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000" b="1" dirty="0">
                  <a:solidFill>
                    <a:srgbClr val="942320"/>
                  </a:solidFill>
                  <a:latin typeface="方正中等线简体" pitchFamily="2" charset="-122"/>
                  <a:ea typeface="方正中等线简体" pitchFamily="2" charset="-122"/>
                </a:rPr>
                <a:t>25</a:t>
              </a:r>
              <a:r>
                <a:rPr lang="en-US" sz="1600" b="1" dirty="0">
                  <a:solidFill>
                    <a:srgbClr val="942320"/>
                  </a:solidFill>
                  <a:latin typeface="方正中等线简体" pitchFamily="2" charset="-122"/>
                  <a:ea typeface="方正中等线简体" pitchFamily="2" charset="-122"/>
                </a:rPr>
                <a:t>%</a:t>
              </a:r>
              <a:endParaRPr lang="zh-CN" altLang="en-US" sz="1600" b="1" dirty="0">
                <a:solidFill>
                  <a:srgbClr val="942320"/>
                </a:solidFill>
                <a:latin typeface="方正中等线简体" pitchFamily="2" charset="-122"/>
                <a:ea typeface="方正中等线简体" pitchFamily="2" charset="-122"/>
              </a:endParaRPr>
            </a:p>
          </p:txBody>
        </p:sp>
      </p:grpSp>
    </p:spTree>
    <p:extLst>
      <p:ext uri="{BB962C8B-B14F-4D97-AF65-F5344CB8AC3E}">
        <p14:creationId xmlns:p14="http://schemas.microsoft.com/office/powerpoint/2010/main" val="740554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anim calcmode="lin" valueType="num">
                                      <p:cBhvr>
                                        <p:cTn id="10" dur="500" fill="hold"/>
                                        <p:tgtEl>
                                          <p:spTgt spid="47"/>
                                        </p:tgtEl>
                                        <p:attrNameLst>
                                          <p:attrName>ppt_x</p:attrName>
                                        </p:attrNameLst>
                                      </p:cBhvr>
                                      <p:tavLst>
                                        <p:tav tm="0">
                                          <p:val>
                                            <p:fltVal val="0.5"/>
                                          </p:val>
                                        </p:tav>
                                        <p:tav tm="100000">
                                          <p:val>
                                            <p:strVal val="#ppt_x"/>
                                          </p:val>
                                        </p:tav>
                                      </p:tavLst>
                                    </p:anim>
                                    <p:anim calcmode="lin" valueType="num">
                                      <p:cBhvr>
                                        <p:cTn id="11" dur="500" fill="hold"/>
                                        <p:tgtEl>
                                          <p:spTgt spid="4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p:cTn id="14" dur="500" fill="hold"/>
                                        <p:tgtEl>
                                          <p:spTgt spid="70"/>
                                        </p:tgtEl>
                                        <p:attrNameLst>
                                          <p:attrName>ppt_w</p:attrName>
                                        </p:attrNameLst>
                                      </p:cBhvr>
                                      <p:tavLst>
                                        <p:tav tm="0">
                                          <p:val>
                                            <p:fltVal val="0"/>
                                          </p:val>
                                        </p:tav>
                                        <p:tav tm="100000">
                                          <p:val>
                                            <p:strVal val="#ppt_w"/>
                                          </p:val>
                                        </p:tav>
                                      </p:tavLst>
                                    </p:anim>
                                    <p:anim calcmode="lin" valueType="num">
                                      <p:cBhvr>
                                        <p:cTn id="15" dur="500" fill="hold"/>
                                        <p:tgtEl>
                                          <p:spTgt spid="70"/>
                                        </p:tgtEl>
                                        <p:attrNameLst>
                                          <p:attrName>ppt_h</p:attrName>
                                        </p:attrNameLst>
                                      </p:cBhvr>
                                      <p:tavLst>
                                        <p:tav tm="0">
                                          <p:val>
                                            <p:fltVal val="0"/>
                                          </p:val>
                                        </p:tav>
                                        <p:tav tm="100000">
                                          <p:val>
                                            <p:strVal val="#ppt_h"/>
                                          </p:val>
                                        </p:tav>
                                      </p:tavLst>
                                    </p:anim>
                                    <p:animEffect transition="in" filter="fade">
                                      <p:cBhvr>
                                        <p:cTn id="16" dur="500"/>
                                        <p:tgtEl>
                                          <p:spTgt spid="70"/>
                                        </p:tgtEl>
                                      </p:cBhvr>
                                    </p:animEffect>
                                    <p:anim calcmode="lin" valueType="num">
                                      <p:cBhvr>
                                        <p:cTn id="17" dur="500" fill="hold"/>
                                        <p:tgtEl>
                                          <p:spTgt spid="70"/>
                                        </p:tgtEl>
                                        <p:attrNameLst>
                                          <p:attrName>ppt_x</p:attrName>
                                        </p:attrNameLst>
                                      </p:cBhvr>
                                      <p:tavLst>
                                        <p:tav tm="0">
                                          <p:val>
                                            <p:fltVal val="0.5"/>
                                          </p:val>
                                        </p:tav>
                                        <p:tav tm="100000">
                                          <p:val>
                                            <p:strVal val="#ppt_x"/>
                                          </p:val>
                                        </p:tav>
                                      </p:tavLst>
                                    </p:anim>
                                    <p:anim calcmode="lin" valueType="num">
                                      <p:cBhvr>
                                        <p:cTn id="18" dur="500" fill="hold"/>
                                        <p:tgtEl>
                                          <p:spTgt spid="70"/>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
                                  </p:stCondLst>
                                  <p:childTnLst>
                                    <p:set>
                                      <p:cBhvr>
                                        <p:cTn id="20" dur="1" fill="hold">
                                          <p:stCondLst>
                                            <p:cond delay="0"/>
                                          </p:stCondLst>
                                        </p:cTn>
                                        <p:tgtEl>
                                          <p:spTgt spid="54"/>
                                        </p:tgtEl>
                                        <p:attrNameLst>
                                          <p:attrName>style.visibility</p:attrName>
                                        </p:attrNameLst>
                                      </p:cBhvr>
                                      <p:to>
                                        <p:strVal val="visible"/>
                                      </p:to>
                                    </p:set>
                                    <p:anim calcmode="lin" valueType="num">
                                      <p:cBhvr>
                                        <p:cTn id="21" dur="500" fill="hold"/>
                                        <p:tgtEl>
                                          <p:spTgt spid="54"/>
                                        </p:tgtEl>
                                        <p:attrNameLst>
                                          <p:attrName>ppt_w</p:attrName>
                                        </p:attrNameLst>
                                      </p:cBhvr>
                                      <p:tavLst>
                                        <p:tav tm="0">
                                          <p:val>
                                            <p:fltVal val="0"/>
                                          </p:val>
                                        </p:tav>
                                        <p:tav tm="100000">
                                          <p:val>
                                            <p:strVal val="#ppt_w"/>
                                          </p:val>
                                        </p:tav>
                                      </p:tavLst>
                                    </p:anim>
                                    <p:anim calcmode="lin" valueType="num">
                                      <p:cBhvr>
                                        <p:cTn id="22" dur="500" fill="hold"/>
                                        <p:tgtEl>
                                          <p:spTgt spid="54"/>
                                        </p:tgtEl>
                                        <p:attrNameLst>
                                          <p:attrName>ppt_h</p:attrName>
                                        </p:attrNameLst>
                                      </p:cBhvr>
                                      <p:tavLst>
                                        <p:tav tm="0">
                                          <p:val>
                                            <p:fltVal val="0"/>
                                          </p:val>
                                        </p:tav>
                                        <p:tav tm="100000">
                                          <p:val>
                                            <p:strVal val="#ppt_h"/>
                                          </p:val>
                                        </p:tav>
                                      </p:tavLst>
                                    </p:anim>
                                    <p:animEffect transition="in" filter="fade">
                                      <p:cBhvr>
                                        <p:cTn id="23" dur="500"/>
                                        <p:tgtEl>
                                          <p:spTgt spid="54"/>
                                        </p:tgtEl>
                                      </p:cBhvr>
                                    </p:animEffect>
                                    <p:anim calcmode="lin" valueType="num">
                                      <p:cBhvr>
                                        <p:cTn id="24" dur="500" fill="hold"/>
                                        <p:tgtEl>
                                          <p:spTgt spid="54"/>
                                        </p:tgtEl>
                                        <p:attrNameLst>
                                          <p:attrName>ppt_x</p:attrName>
                                        </p:attrNameLst>
                                      </p:cBhvr>
                                      <p:tavLst>
                                        <p:tav tm="0">
                                          <p:val>
                                            <p:fltVal val="0.5"/>
                                          </p:val>
                                        </p:tav>
                                        <p:tav tm="100000">
                                          <p:val>
                                            <p:strVal val="#ppt_x"/>
                                          </p:val>
                                        </p:tav>
                                      </p:tavLst>
                                    </p:anim>
                                    <p:anim calcmode="lin" valueType="num">
                                      <p:cBhvr>
                                        <p:cTn id="25" dur="500" fill="hold"/>
                                        <p:tgtEl>
                                          <p:spTgt spid="5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63"/>
                                        </p:tgtEl>
                                        <p:attrNameLst>
                                          <p:attrName>style.visibility</p:attrName>
                                        </p:attrNameLst>
                                      </p:cBhvr>
                                      <p:to>
                                        <p:strVal val="visible"/>
                                      </p:to>
                                    </p:set>
                                    <p:anim calcmode="lin" valueType="num">
                                      <p:cBhvr>
                                        <p:cTn id="28" dur="500" fill="hold"/>
                                        <p:tgtEl>
                                          <p:spTgt spid="63"/>
                                        </p:tgtEl>
                                        <p:attrNameLst>
                                          <p:attrName>ppt_w</p:attrName>
                                        </p:attrNameLst>
                                      </p:cBhvr>
                                      <p:tavLst>
                                        <p:tav tm="0">
                                          <p:val>
                                            <p:fltVal val="0"/>
                                          </p:val>
                                        </p:tav>
                                        <p:tav tm="100000">
                                          <p:val>
                                            <p:strVal val="#ppt_w"/>
                                          </p:val>
                                        </p:tav>
                                      </p:tavLst>
                                    </p:anim>
                                    <p:anim calcmode="lin" valueType="num">
                                      <p:cBhvr>
                                        <p:cTn id="29" dur="500" fill="hold"/>
                                        <p:tgtEl>
                                          <p:spTgt spid="63"/>
                                        </p:tgtEl>
                                        <p:attrNameLst>
                                          <p:attrName>ppt_h</p:attrName>
                                        </p:attrNameLst>
                                      </p:cBhvr>
                                      <p:tavLst>
                                        <p:tav tm="0">
                                          <p:val>
                                            <p:fltVal val="0"/>
                                          </p:val>
                                        </p:tav>
                                        <p:tav tm="100000">
                                          <p:val>
                                            <p:strVal val="#ppt_h"/>
                                          </p:val>
                                        </p:tav>
                                      </p:tavLst>
                                    </p:anim>
                                    <p:animEffect transition="in" filter="fade">
                                      <p:cBhvr>
                                        <p:cTn id="30" dur="500"/>
                                        <p:tgtEl>
                                          <p:spTgt spid="63"/>
                                        </p:tgtEl>
                                      </p:cBhvr>
                                    </p:animEffect>
                                    <p:anim calcmode="lin" valueType="num">
                                      <p:cBhvr>
                                        <p:cTn id="31" dur="500" fill="hold"/>
                                        <p:tgtEl>
                                          <p:spTgt spid="63"/>
                                        </p:tgtEl>
                                        <p:attrNameLst>
                                          <p:attrName>ppt_x</p:attrName>
                                        </p:attrNameLst>
                                      </p:cBhvr>
                                      <p:tavLst>
                                        <p:tav tm="0">
                                          <p:val>
                                            <p:fltVal val="0.5"/>
                                          </p:val>
                                        </p:tav>
                                        <p:tav tm="100000">
                                          <p:val>
                                            <p:strVal val="#ppt_x"/>
                                          </p:val>
                                        </p:tav>
                                      </p:tavLst>
                                    </p:anim>
                                    <p:anim calcmode="lin" valueType="num">
                                      <p:cBhvr>
                                        <p:cTn id="32" dur="500" fill="hold"/>
                                        <p:tgtEl>
                                          <p:spTgt spid="63"/>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26" presetClass="emph" presetSubtype="0" fill="hold" nodeType="afterEffect">
                                  <p:stCondLst>
                                    <p:cond delay="0"/>
                                  </p:stCondLst>
                                  <p:childTnLst>
                                    <p:animEffect transition="out" filter="fade">
                                      <p:cBhvr>
                                        <p:cTn id="35" dur="500" tmFilter="0, 0; .2, .5; .8, .5; 1, 0"/>
                                        <p:tgtEl>
                                          <p:spTgt spid="47"/>
                                        </p:tgtEl>
                                      </p:cBhvr>
                                    </p:animEffect>
                                    <p:animScale>
                                      <p:cBhvr>
                                        <p:cTn id="36" dur="250" autoRev="1" fill="hold"/>
                                        <p:tgtEl>
                                          <p:spTgt spid="47"/>
                                        </p:tgtEl>
                                      </p:cBhvr>
                                      <p:by x="105000" y="105000"/>
                                    </p:animScale>
                                  </p:childTnLst>
                                </p:cTn>
                              </p:par>
                              <p:par>
                                <p:cTn id="37" presetID="26" presetClass="emph" presetSubtype="0" fill="hold" nodeType="withEffect">
                                  <p:stCondLst>
                                    <p:cond delay="250"/>
                                  </p:stCondLst>
                                  <p:childTnLst>
                                    <p:animEffect transition="out" filter="fade">
                                      <p:cBhvr>
                                        <p:cTn id="38" dur="500" tmFilter="0, 0; .2, .5; .8, .5; 1, 0"/>
                                        <p:tgtEl>
                                          <p:spTgt spid="70"/>
                                        </p:tgtEl>
                                      </p:cBhvr>
                                    </p:animEffect>
                                    <p:animScale>
                                      <p:cBhvr>
                                        <p:cTn id="39" dur="250" autoRev="1" fill="hold"/>
                                        <p:tgtEl>
                                          <p:spTgt spid="70"/>
                                        </p:tgtEl>
                                      </p:cBhvr>
                                      <p:by x="105000" y="105000"/>
                                    </p:animScale>
                                  </p:childTnLst>
                                </p:cTn>
                              </p:par>
                              <p:par>
                                <p:cTn id="40" presetID="26" presetClass="emph" presetSubtype="0" fill="hold" nodeType="withEffect">
                                  <p:stCondLst>
                                    <p:cond delay="500"/>
                                  </p:stCondLst>
                                  <p:childTnLst>
                                    <p:animEffect transition="out" filter="fade">
                                      <p:cBhvr>
                                        <p:cTn id="41" dur="500" tmFilter="0, 0; .2, .5; .8, .5; 1, 0"/>
                                        <p:tgtEl>
                                          <p:spTgt spid="54"/>
                                        </p:tgtEl>
                                      </p:cBhvr>
                                    </p:animEffect>
                                    <p:animScale>
                                      <p:cBhvr>
                                        <p:cTn id="42" dur="250" autoRev="1" fill="hold"/>
                                        <p:tgtEl>
                                          <p:spTgt spid="54"/>
                                        </p:tgtEl>
                                      </p:cBhvr>
                                      <p:by x="105000" y="105000"/>
                                    </p:animScale>
                                  </p:childTnLst>
                                </p:cTn>
                              </p:par>
                              <p:par>
                                <p:cTn id="43" presetID="26" presetClass="emph" presetSubtype="0" fill="hold" nodeType="withEffect">
                                  <p:stCondLst>
                                    <p:cond delay="750"/>
                                  </p:stCondLst>
                                  <p:childTnLst>
                                    <p:animEffect transition="out" filter="fade">
                                      <p:cBhvr>
                                        <p:cTn id="44" dur="500" tmFilter="0, 0; .2, .5; .8, .5; 1, 0"/>
                                        <p:tgtEl>
                                          <p:spTgt spid="63"/>
                                        </p:tgtEl>
                                      </p:cBhvr>
                                    </p:animEffect>
                                    <p:animScale>
                                      <p:cBhvr>
                                        <p:cTn id="45" dur="250" autoRev="1" fill="hold"/>
                                        <p:tgtEl>
                                          <p:spTgt spid="63"/>
                                        </p:tgtEl>
                                      </p:cBhvr>
                                      <p:by x="105000" y="105000"/>
                                    </p:animScale>
                                  </p:childTnLst>
                                </p:cTn>
                              </p:par>
                            </p:childTnLst>
                          </p:cTn>
                        </p:par>
                        <p:par>
                          <p:cTn id="46" fill="hold">
                            <p:stCondLst>
                              <p:cond delay="2000"/>
                            </p:stCondLst>
                            <p:childTnLst>
                              <p:par>
                                <p:cTn id="47" presetID="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additive="base">
                                        <p:cTn id="53" dur="500" fill="hold"/>
                                        <p:tgtEl>
                                          <p:spTgt spid="41"/>
                                        </p:tgtEl>
                                        <p:attrNameLst>
                                          <p:attrName>ppt_x</p:attrName>
                                        </p:attrNameLst>
                                      </p:cBhvr>
                                      <p:tavLst>
                                        <p:tav tm="0">
                                          <p:val>
                                            <p:strVal val="#ppt_x"/>
                                          </p:val>
                                        </p:tav>
                                        <p:tav tm="100000">
                                          <p:val>
                                            <p:strVal val="#ppt_x"/>
                                          </p:val>
                                        </p:tav>
                                      </p:tavLst>
                                    </p:anim>
                                    <p:anim calcmode="lin" valueType="num">
                                      <p:cBhvr additive="base">
                                        <p:cTn id="54" dur="500" fill="hold"/>
                                        <p:tgtEl>
                                          <p:spTgt spid="4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0"/>
                                        </p:tgtEl>
                                        <p:attrNameLst>
                                          <p:attrName>ppt_y</p:attrName>
                                        </p:attrNameLst>
                                      </p:cBhvr>
                                      <p:tavLst>
                                        <p:tav tm="0">
                                          <p:val>
                                            <p:strVal val="#ppt_y"/>
                                          </p:val>
                                        </p:tav>
                                        <p:tav tm="100000">
                                          <p:val>
                                            <p:strVal val="#ppt_y"/>
                                          </p:val>
                                        </p:tav>
                                      </p:tavLst>
                                    </p:anim>
                                    <p:anim calcmode="lin" valueType="num">
                                      <p:cBhvr>
                                        <p:cTn id="68"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0"/>
                                        </p:tgtEl>
                                      </p:cBhvr>
                                    </p:animEffect>
                                  </p:childTnLst>
                                </p:cTn>
                              </p:par>
                            </p:childTnLst>
                          </p:cTn>
                        </p:par>
                        <p:par>
                          <p:cTn id="71" fill="hold">
                            <p:stCondLst>
                              <p:cond delay="56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42"/>
                                        </p:tgtEl>
                                        <p:attrNameLst>
                                          <p:attrName>ppt_y</p:attrName>
                                        </p:attrNameLst>
                                      </p:cBhvr>
                                      <p:tavLst>
                                        <p:tav tm="0">
                                          <p:val>
                                            <p:strVal val="#ppt_y"/>
                                          </p:val>
                                        </p:tav>
                                        <p:tav tm="100000">
                                          <p:val>
                                            <p:strVal val="#ppt_y"/>
                                          </p:val>
                                        </p:tav>
                                      </p:tavLst>
                                    </p:anim>
                                    <p:anim calcmode="lin" valueType="num">
                                      <p:cBhvr>
                                        <p:cTn id="76"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42"/>
                                        </p:tgtEl>
                                      </p:cBhvr>
                                    </p:animEffect>
                                  </p:childTnLst>
                                </p:cTn>
                              </p:par>
                            </p:childTnLst>
                          </p:cTn>
                        </p:par>
                        <p:par>
                          <p:cTn id="79" fill="hold">
                            <p:stCondLst>
                              <p:cond delay="88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44"/>
                                        </p:tgtEl>
                                        <p:attrNameLst>
                                          <p:attrName>ppt_y</p:attrName>
                                        </p:attrNameLst>
                                      </p:cBhvr>
                                      <p:tavLst>
                                        <p:tav tm="0">
                                          <p:val>
                                            <p:strVal val="#ppt_y"/>
                                          </p:val>
                                        </p:tav>
                                        <p:tav tm="100000">
                                          <p:val>
                                            <p:strVal val="#ppt_y"/>
                                          </p:val>
                                        </p:tav>
                                      </p:tavLst>
                                    </p:anim>
                                    <p:anim calcmode="lin" valueType="num">
                                      <p:cBhvr>
                                        <p:cTn id="84"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44"/>
                                        </p:tgtEl>
                                      </p:cBhvr>
                                    </p:animEffect>
                                  </p:childTnLst>
                                </p:cTn>
                              </p:par>
                            </p:childTnLst>
                          </p:cTn>
                        </p:par>
                        <p:par>
                          <p:cTn id="87" fill="hold">
                            <p:stCondLst>
                              <p:cond delay="1195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6"/>
                                        </p:tgtEl>
                                        <p:attrNameLst>
                                          <p:attrName>style.visibility</p:attrName>
                                        </p:attrNameLst>
                                      </p:cBhvr>
                                      <p:to>
                                        <p:strVal val="visible"/>
                                      </p:to>
                                    </p:set>
                                    <p:anim calcmode="lin" valueType="num">
                                      <p:cBhvr>
                                        <p:cTn id="90"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6"/>
                                        </p:tgtEl>
                                        <p:attrNameLst>
                                          <p:attrName>ppt_y</p:attrName>
                                        </p:attrNameLst>
                                      </p:cBhvr>
                                      <p:tavLst>
                                        <p:tav tm="0">
                                          <p:val>
                                            <p:strVal val="#ppt_y"/>
                                          </p:val>
                                        </p:tav>
                                        <p:tav tm="100000">
                                          <p:val>
                                            <p:strVal val="#ppt_y"/>
                                          </p:val>
                                        </p:tav>
                                      </p:tavLst>
                                    </p:anim>
                                    <p:anim calcmode="lin" valueType="num">
                                      <p:cBhvr>
                                        <p:cTn id="92"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313"/>
          <p:cNvSpPr txBox="1"/>
          <p:nvPr/>
        </p:nvSpPr>
        <p:spPr>
          <a:xfrm>
            <a:off x="4067362" y="2283245"/>
            <a:ext cx="2608406" cy="507831"/>
          </a:xfrm>
          <a:prstGeom prst="rect">
            <a:avLst/>
          </a:prstGeom>
          <a:noFill/>
        </p:spPr>
        <p:txBody>
          <a:bodyPr wrap="none" rtlCol="0">
            <a:spAutoFit/>
          </a:bodyPr>
          <a:lstStyle/>
          <a:p>
            <a:pPr algn="ctr"/>
            <a:r>
              <a:rPr lang="zh-CN" altLang="en-US" sz="2700" b="1" dirty="0" smtClean="0">
                <a:solidFill>
                  <a:schemeClr val="tx2"/>
                </a:solidFill>
                <a:latin typeface="+mn-ea"/>
              </a:rPr>
              <a:t>章节过渡页标题</a:t>
            </a:r>
            <a:endParaRPr lang="id-ID" sz="2700" b="1" dirty="0">
              <a:solidFill>
                <a:schemeClr val="tx2"/>
              </a:solidFill>
              <a:latin typeface="+mn-ea"/>
            </a:endParaRPr>
          </a:p>
        </p:txBody>
      </p:sp>
      <p:sp>
        <p:nvSpPr>
          <p:cNvPr id="30" name="TextBox 314"/>
          <p:cNvSpPr txBox="1"/>
          <p:nvPr/>
        </p:nvSpPr>
        <p:spPr>
          <a:xfrm>
            <a:off x="3381987" y="2875504"/>
            <a:ext cx="3979156" cy="830997"/>
          </a:xfrm>
          <a:prstGeom prst="rect">
            <a:avLst/>
          </a:prstGeom>
          <a:noFill/>
        </p:spPr>
        <p:txBody>
          <a:bodyPr wrap="square" rtlCol="0">
            <a:spAutoFit/>
          </a:bodyPr>
          <a:lstStyle/>
          <a:p>
            <a:pPr algn="ct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字以内，据统计每页幻灯片的最好控制在</a:t>
            </a:r>
            <a:r>
              <a:rPr lang="en-US" altLang="zh-CN" sz="1200" dirty="0">
                <a:solidFill>
                  <a:schemeClr val="tx2"/>
                </a:solidFill>
                <a:latin typeface="+mn-ea"/>
              </a:rPr>
              <a:t>5</a:t>
            </a:r>
            <a:r>
              <a:rPr lang="zh-CN" altLang="en-US" sz="1200" dirty="0">
                <a:solidFill>
                  <a:schemeClr val="tx2"/>
                </a:solidFill>
                <a:latin typeface="+mn-ea"/>
              </a:rPr>
              <a:t>分钟之内。</a:t>
            </a:r>
          </a:p>
        </p:txBody>
      </p:sp>
      <p:cxnSp>
        <p:nvCxnSpPr>
          <p:cNvPr id="31" name="Straight Connector 315"/>
          <p:cNvCxnSpPr/>
          <p:nvPr/>
        </p:nvCxnSpPr>
        <p:spPr>
          <a:xfrm>
            <a:off x="3076564" y="2816276"/>
            <a:ext cx="459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13"/>
          <p:cNvSpPr txBox="1"/>
          <p:nvPr/>
        </p:nvSpPr>
        <p:spPr>
          <a:xfrm>
            <a:off x="4839600" y="1255863"/>
            <a:ext cx="1048685" cy="1092607"/>
          </a:xfrm>
          <a:prstGeom prst="rect">
            <a:avLst/>
          </a:prstGeom>
          <a:noFill/>
        </p:spPr>
        <p:txBody>
          <a:bodyPr wrap="none" rtlCol="0">
            <a:spAutoFit/>
          </a:bodyPr>
          <a:lstStyle/>
          <a:p>
            <a:pPr algn="ctr"/>
            <a:r>
              <a:rPr lang="en-US" altLang="zh-CN" sz="6500" dirty="0" smtClean="0">
                <a:solidFill>
                  <a:schemeClr val="accent4"/>
                </a:solidFill>
                <a:latin typeface="Impact" panose="020B0806030902050204" pitchFamily="34" charset="0"/>
              </a:rPr>
              <a:t>04</a:t>
            </a:r>
            <a:endParaRPr lang="id-ID" sz="6500" dirty="0">
              <a:solidFill>
                <a:schemeClr val="accent4"/>
              </a:solidFill>
              <a:latin typeface="Impact" panose="020B0806030902050204" pitchFamily="34" charset="0"/>
            </a:endParaRPr>
          </a:p>
        </p:txBody>
      </p:sp>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651" y="1313742"/>
            <a:ext cx="3442638" cy="3857413"/>
          </a:xfrm>
          <a:prstGeom prst="rect">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9008" y="-384312"/>
            <a:ext cx="3141361" cy="3141361"/>
          </a:xfrm>
          <a:prstGeom prst="rect">
            <a:avLst/>
          </a:prstGeom>
        </p:spPr>
      </p:pic>
    </p:spTree>
    <p:extLst>
      <p:ext uri="{BB962C8B-B14F-4D97-AF65-F5344CB8AC3E}">
        <p14:creationId xmlns:p14="http://schemas.microsoft.com/office/powerpoint/2010/main" val="257255331"/>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6" presetClass="entr" presetSubtype="37"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outVertical)">
                                      <p:cBhvr>
                                        <p:cTn id="19" dur="5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68050" y="940565"/>
            <a:ext cx="868094" cy="484748"/>
          </a:xfrm>
          <a:prstGeom prst="rect">
            <a:avLst/>
          </a:prstGeom>
          <a:noFill/>
        </p:spPr>
        <p:txBody>
          <a:bodyPr wrap="square" lIns="68580" tIns="34290" rIns="68580" bIns="34290" rtlCol="0">
            <a:spAutoFit/>
          </a:bodyPr>
          <a:lstStyle/>
          <a:p>
            <a:pPr algn="ctr"/>
            <a:r>
              <a:rPr lang="zh-CN" altLang="en-US" sz="2700" b="1" dirty="0">
                <a:solidFill>
                  <a:schemeClr val="tx2"/>
                </a:solidFill>
                <a:latin typeface="微软雅黑" panose="020B0503020204020204" pitchFamily="34" charset="-122"/>
                <a:ea typeface="微软雅黑" panose="020B0503020204020204" pitchFamily="34" charset="-122"/>
              </a:rPr>
              <a:t>目录</a:t>
            </a:r>
          </a:p>
        </p:txBody>
      </p:sp>
      <p:cxnSp>
        <p:nvCxnSpPr>
          <p:cNvPr id="3" name="直接连接符 2"/>
          <p:cNvCxnSpPr/>
          <p:nvPr/>
        </p:nvCxnSpPr>
        <p:spPr>
          <a:xfrm>
            <a:off x="5150192" y="1418168"/>
            <a:ext cx="0" cy="2776007"/>
          </a:xfrm>
          <a:prstGeom prst="line">
            <a:avLst/>
          </a:prstGeom>
          <a:ln w="19050">
            <a:solidFill>
              <a:srgbClr val="CBCBCB"/>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572424" y="1923991"/>
            <a:ext cx="2610761" cy="373475"/>
            <a:chOff x="2719760" y="2802385"/>
            <a:chExt cx="3481015" cy="497966"/>
          </a:xfrm>
        </p:grpSpPr>
        <p:sp>
          <p:nvSpPr>
            <p:cNvPr id="5" name="椭圆 4"/>
            <p:cNvSpPr/>
            <p:nvPr/>
          </p:nvSpPr>
          <p:spPr>
            <a:xfrm>
              <a:off x="3420705" y="2972681"/>
              <a:ext cx="132120" cy="132120"/>
            </a:xfrm>
            <a:prstGeom prst="ellipse">
              <a:avLst/>
            </a:prstGeom>
            <a:solidFill>
              <a:schemeClr val="accent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181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719760" y="2807908"/>
              <a:ext cx="700945" cy="492443"/>
            </a:xfrm>
            <a:prstGeom prst="rect">
              <a:avLst/>
            </a:prstGeom>
            <a:noFill/>
          </p:spPr>
          <p:txBody>
            <a:bodyPr wrap="square" rtlCol="0">
              <a:spAutoFit/>
            </a:bodyPr>
            <a:lstStyle/>
            <a:p>
              <a:pPr algn="ctr"/>
              <a:r>
                <a:rPr lang="en-US" altLang="zh-CN" sz="1800" dirty="0">
                  <a:solidFill>
                    <a:schemeClr val="tx2"/>
                  </a:solidFill>
                  <a:latin typeface="微软雅黑" panose="020B0503020204020204" pitchFamily="34" charset="-122"/>
                  <a:ea typeface="微软雅黑" panose="020B0503020204020204" pitchFamily="34" charset="-122"/>
                </a:rPr>
                <a:t>01</a:t>
              </a:r>
              <a:endParaRPr lang="zh-CN" altLang="en-US" sz="1800" dirty="0">
                <a:solidFill>
                  <a:schemeClr val="tx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552825" y="2802385"/>
              <a:ext cx="2647950" cy="492442"/>
            </a:xfrm>
            <a:prstGeom prst="rect">
              <a:avLst/>
            </a:prstGeom>
            <a:noFill/>
          </p:spPr>
          <p:txBody>
            <a:bodyPr wrap="square" rtlCol="0">
              <a:spAutoFit/>
            </a:bodyPr>
            <a:lstStyle/>
            <a:p>
              <a:pPr algn="ctr"/>
              <a:r>
                <a:rPr lang="zh-CN" altLang="en-US" sz="1800" b="1" dirty="0">
                  <a:solidFill>
                    <a:schemeClr val="accent1"/>
                  </a:solidFill>
                  <a:latin typeface="微软雅黑" panose="020B0503020204020204" pitchFamily="34" charset="-122"/>
                  <a:ea typeface="微软雅黑" panose="020B0503020204020204" pitchFamily="34" charset="-122"/>
                </a:rPr>
                <a:t>在此处添加标题</a:t>
              </a:r>
            </a:p>
          </p:txBody>
        </p:sp>
      </p:grpSp>
      <p:grpSp>
        <p:nvGrpSpPr>
          <p:cNvPr id="8" name="组合 7"/>
          <p:cNvGrpSpPr/>
          <p:nvPr/>
        </p:nvGrpSpPr>
        <p:grpSpPr>
          <a:xfrm flipH="1">
            <a:off x="3118453" y="2569166"/>
            <a:ext cx="2610761" cy="373475"/>
            <a:chOff x="2719760" y="2802385"/>
            <a:chExt cx="3481015" cy="497966"/>
          </a:xfrm>
        </p:grpSpPr>
        <p:sp>
          <p:nvSpPr>
            <p:cNvPr id="9" name="椭圆 8"/>
            <p:cNvSpPr/>
            <p:nvPr/>
          </p:nvSpPr>
          <p:spPr>
            <a:xfrm>
              <a:off x="3420705" y="2972681"/>
              <a:ext cx="132120" cy="132120"/>
            </a:xfrm>
            <a:prstGeom prst="ellipse">
              <a:avLst/>
            </a:prstGeom>
            <a:solidFill>
              <a:schemeClr val="accent2"/>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181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2719760" y="2807908"/>
              <a:ext cx="700945" cy="492443"/>
            </a:xfrm>
            <a:prstGeom prst="rect">
              <a:avLst/>
            </a:prstGeom>
            <a:noFill/>
          </p:spPr>
          <p:txBody>
            <a:bodyPr wrap="square" rtlCol="0">
              <a:spAutoFit/>
            </a:bodyPr>
            <a:lstStyle/>
            <a:p>
              <a:pPr algn="ctr"/>
              <a:r>
                <a:rPr lang="en-US" altLang="zh-CN" sz="1800" dirty="0">
                  <a:solidFill>
                    <a:schemeClr val="tx2"/>
                  </a:solidFill>
                  <a:latin typeface="微软雅黑" panose="020B0503020204020204" pitchFamily="34" charset="-122"/>
                  <a:ea typeface="微软雅黑" panose="020B0503020204020204" pitchFamily="34" charset="-122"/>
                </a:rPr>
                <a:t>02</a:t>
              </a:r>
              <a:endParaRPr lang="zh-CN" altLang="en-US" sz="1800" dirty="0">
                <a:solidFill>
                  <a:schemeClr val="tx2"/>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552825" y="2802385"/>
              <a:ext cx="2647950" cy="492442"/>
            </a:xfrm>
            <a:prstGeom prst="rect">
              <a:avLst/>
            </a:prstGeom>
            <a:noFill/>
          </p:spPr>
          <p:txBody>
            <a:bodyPr wrap="square" rtlCol="0">
              <a:spAutoFit/>
            </a:bodyPr>
            <a:lstStyle/>
            <a:p>
              <a:pPr algn="ctr"/>
              <a:r>
                <a:rPr lang="zh-CN" altLang="en-US" sz="1800" b="1" dirty="0">
                  <a:solidFill>
                    <a:schemeClr val="accent2"/>
                  </a:solidFill>
                  <a:latin typeface="微软雅黑" panose="020B0503020204020204" pitchFamily="34" charset="-122"/>
                  <a:ea typeface="微软雅黑" panose="020B0503020204020204" pitchFamily="34" charset="-122"/>
                </a:rPr>
                <a:t>在此处添加标题</a:t>
              </a:r>
            </a:p>
          </p:txBody>
        </p:sp>
      </p:grpSp>
      <p:grpSp>
        <p:nvGrpSpPr>
          <p:cNvPr id="12" name="组合 11"/>
          <p:cNvGrpSpPr/>
          <p:nvPr/>
        </p:nvGrpSpPr>
        <p:grpSpPr>
          <a:xfrm>
            <a:off x="4572424" y="3214341"/>
            <a:ext cx="2610761" cy="373475"/>
            <a:chOff x="2719760" y="2802385"/>
            <a:chExt cx="3481015" cy="497966"/>
          </a:xfrm>
        </p:grpSpPr>
        <p:sp>
          <p:nvSpPr>
            <p:cNvPr id="13" name="椭圆 12"/>
            <p:cNvSpPr/>
            <p:nvPr/>
          </p:nvSpPr>
          <p:spPr>
            <a:xfrm>
              <a:off x="3420705" y="2972681"/>
              <a:ext cx="132120" cy="132120"/>
            </a:xfrm>
            <a:prstGeom prst="ellipse">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1816"/>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719760" y="2807908"/>
              <a:ext cx="700945" cy="492443"/>
            </a:xfrm>
            <a:prstGeom prst="rect">
              <a:avLst/>
            </a:prstGeom>
            <a:noFill/>
          </p:spPr>
          <p:txBody>
            <a:bodyPr wrap="square" rtlCol="0">
              <a:spAutoFit/>
            </a:bodyPr>
            <a:lstStyle/>
            <a:p>
              <a:pPr algn="ctr"/>
              <a:r>
                <a:rPr lang="en-US" altLang="zh-CN" sz="1800" dirty="0">
                  <a:solidFill>
                    <a:schemeClr val="tx2"/>
                  </a:solidFill>
                  <a:latin typeface="微软雅黑" panose="020B0503020204020204" pitchFamily="34" charset="-122"/>
                  <a:ea typeface="微软雅黑" panose="020B0503020204020204" pitchFamily="34" charset="-122"/>
                </a:rPr>
                <a:t>03</a:t>
              </a:r>
              <a:endParaRPr lang="zh-CN" altLang="en-US" sz="1800" dirty="0">
                <a:solidFill>
                  <a:schemeClr val="tx2"/>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552825" y="2802385"/>
              <a:ext cx="2647950" cy="492442"/>
            </a:xfrm>
            <a:prstGeom prst="rect">
              <a:avLst/>
            </a:prstGeom>
            <a:noFill/>
          </p:spPr>
          <p:txBody>
            <a:bodyPr wrap="square" rtlCol="0">
              <a:spAutoFit/>
            </a:bodyPr>
            <a:lstStyle/>
            <a:p>
              <a:pPr algn="ctr"/>
              <a:r>
                <a:rPr lang="zh-CN" altLang="en-US" sz="1800" b="1" dirty="0">
                  <a:solidFill>
                    <a:schemeClr val="accent3"/>
                  </a:solidFill>
                  <a:latin typeface="微软雅黑" panose="020B0503020204020204" pitchFamily="34" charset="-122"/>
                  <a:ea typeface="微软雅黑" panose="020B0503020204020204" pitchFamily="34" charset="-122"/>
                </a:rPr>
                <a:t>在此处添加标题</a:t>
              </a:r>
            </a:p>
          </p:txBody>
        </p:sp>
      </p:grpSp>
      <p:grpSp>
        <p:nvGrpSpPr>
          <p:cNvPr id="16" name="组合 15"/>
          <p:cNvGrpSpPr/>
          <p:nvPr/>
        </p:nvGrpSpPr>
        <p:grpSpPr>
          <a:xfrm flipH="1">
            <a:off x="3118453" y="3859515"/>
            <a:ext cx="2610761" cy="373475"/>
            <a:chOff x="2719760" y="2802385"/>
            <a:chExt cx="3481015" cy="497966"/>
          </a:xfrm>
        </p:grpSpPr>
        <p:sp>
          <p:nvSpPr>
            <p:cNvPr id="17" name="椭圆 16"/>
            <p:cNvSpPr/>
            <p:nvPr/>
          </p:nvSpPr>
          <p:spPr>
            <a:xfrm>
              <a:off x="3420705" y="2972681"/>
              <a:ext cx="132120" cy="132120"/>
            </a:xfrm>
            <a:prstGeom prst="ellipse">
              <a:avLst/>
            </a:prstGeom>
            <a:solidFill>
              <a:schemeClr val="accent4"/>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1816"/>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719760" y="2807908"/>
              <a:ext cx="700945" cy="492443"/>
            </a:xfrm>
            <a:prstGeom prst="rect">
              <a:avLst/>
            </a:prstGeom>
            <a:noFill/>
          </p:spPr>
          <p:txBody>
            <a:bodyPr wrap="square" rtlCol="0">
              <a:spAutoFit/>
            </a:bodyPr>
            <a:lstStyle/>
            <a:p>
              <a:pPr algn="ctr"/>
              <a:r>
                <a:rPr lang="en-US" altLang="zh-CN" sz="1800" dirty="0">
                  <a:solidFill>
                    <a:schemeClr val="tx2"/>
                  </a:solidFill>
                  <a:latin typeface="微软雅黑" panose="020B0503020204020204" pitchFamily="34" charset="-122"/>
                  <a:ea typeface="微软雅黑" panose="020B0503020204020204" pitchFamily="34" charset="-122"/>
                </a:rPr>
                <a:t>04</a:t>
              </a:r>
              <a:endParaRPr lang="zh-CN" altLang="en-US" sz="1800" dirty="0">
                <a:solidFill>
                  <a:schemeClr val="tx2"/>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552825" y="2802385"/>
              <a:ext cx="2647950" cy="492442"/>
            </a:xfrm>
            <a:prstGeom prst="rect">
              <a:avLst/>
            </a:prstGeom>
            <a:noFill/>
          </p:spPr>
          <p:txBody>
            <a:bodyPr wrap="square" rtlCol="0">
              <a:spAutoFit/>
            </a:bodyPr>
            <a:lstStyle/>
            <a:p>
              <a:pPr algn="ctr"/>
              <a:r>
                <a:rPr lang="zh-CN" altLang="en-US" sz="1800" b="1" dirty="0">
                  <a:solidFill>
                    <a:schemeClr val="accent4"/>
                  </a:solidFill>
                  <a:latin typeface="微软雅黑" panose="020B0503020204020204" pitchFamily="34" charset="-122"/>
                  <a:ea typeface="微软雅黑" panose="020B0503020204020204" pitchFamily="34" charset="-122"/>
                </a:rPr>
                <a:t>在此处添加标题</a:t>
              </a:r>
            </a:p>
          </p:txBody>
        </p:sp>
      </p:grpSp>
      <p:sp>
        <p:nvSpPr>
          <p:cNvPr id="20" name="文本框 19"/>
          <p:cNvSpPr txBox="1"/>
          <p:nvPr/>
        </p:nvSpPr>
        <p:spPr>
          <a:xfrm>
            <a:off x="4575995" y="791029"/>
            <a:ext cx="1774371" cy="1084913"/>
          </a:xfrm>
          <a:prstGeom prst="rect">
            <a:avLst/>
          </a:prstGeom>
          <a:noFill/>
        </p:spPr>
        <p:txBody>
          <a:bodyPr wrap="square" lIns="68580" tIns="34290" rIns="68580" bIns="34290" rtlCol="0">
            <a:spAutoFit/>
          </a:bodyPr>
          <a:lstStyle/>
          <a:p>
            <a:r>
              <a:rPr lang="en-US" altLang="zh-CN" sz="6600" dirty="0">
                <a:solidFill>
                  <a:schemeClr val="accent1"/>
                </a:solidFill>
                <a:latin typeface="微软雅黑" panose="020B0503020204020204" pitchFamily="34" charset="-122"/>
                <a:ea typeface="微软雅黑" panose="020B0503020204020204" pitchFamily="34" charset="-122"/>
              </a:rPr>
              <a:t>C</a:t>
            </a:r>
            <a:r>
              <a:rPr lang="en-US" altLang="zh-CN" sz="1800" dirty="0">
                <a:solidFill>
                  <a:schemeClr val="tx2"/>
                </a:solidFill>
                <a:latin typeface="微软雅黑" panose="020B0503020204020204" pitchFamily="34" charset="-122"/>
                <a:ea typeface="微软雅黑" panose="020B0503020204020204" pitchFamily="34" charset="-122"/>
              </a:rPr>
              <a:t>ONTENT</a:t>
            </a:r>
            <a:endParaRPr lang="zh-CN" altLang="en-US" sz="1800" dirty="0">
              <a:solidFill>
                <a:schemeClr val="tx2"/>
              </a:solidFill>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108" y="898774"/>
            <a:ext cx="1581763" cy="4206447"/>
          </a:xfrm>
          <a:prstGeom prst="rect">
            <a:avLst/>
          </a:prstGeom>
        </p:spPr>
      </p:pic>
    </p:spTree>
    <p:extLst>
      <p:ext uri="{BB962C8B-B14F-4D97-AF65-F5344CB8AC3E}">
        <p14:creationId xmlns:p14="http://schemas.microsoft.com/office/powerpoint/2010/main" val="406370613"/>
      </p:ext>
    </p:extLst>
  </p:cSld>
  <p:clrMapOvr>
    <a:masterClrMapping/>
  </p:clrMapOvr>
  <p:transition spd="slow" advClick="0" advTm="8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up)">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right)">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right)">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改善不足对策</a:t>
            </a:r>
            <a:endParaRPr lang="zh-CN" altLang="en-US" dirty="0"/>
          </a:p>
        </p:txBody>
      </p:sp>
      <p:sp>
        <p:nvSpPr>
          <p:cNvPr id="3" name="Freeform 5"/>
          <p:cNvSpPr>
            <a:spLocks noChangeArrowheads="1"/>
          </p:cNvSpPr>
          <p:nvPr/>
        </p:nvSpPr>
        <p:spPr bwMode="auto">
          <a:xfrm>
            <a:off x="5294312" y="714511"/>
            <a:ext cx="2589212" cy="1192213"/>
          </a:xfrm>
          <a:custGeom>
            <a:avLst/>
            <a:gdLst>
              <a:gd name="T0" fmla="*/ 1118 w 1175"/>
              <a:gd name="T1" fmla="*/ 389 h 541"/>
              <a:gd name="T2" fmla="*/ 456 w 1175"/>
              <a:gd name="T3" fmla="*/ 104 h 541"/>
              <a:gd name="T4" fmla="*/ 0 w 1175"/>
              <a:gd name="T5" fmla="*/ 541 h 541"/>
              <a:gd name="T6" fmla="*/ 1175 w 1175"/>
              <a:gd name="T7" fmla="*/ 541 h 541"/>
              <a:gd name="T8" fmla="*/ 1118 w 1175"/>
              <a:gd name="T9" fmla="*/ 389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4" name="Freeform 6"/>
          <p:cNvSpPr>
            <a:spLocks noChangeArrowheads="1"/>
          </p:cNvSpPr>
          <p:nvPr/>
        </p:nvSpPr>
        <p:spPr bwMode="auto">
          <a:xfrm>
            <a:off x="5045074" y="1907384"/>
            <a:ext cx="2928938" cy="984250"/>
          </a:xfrm>
          <a:custGeom>
            <a:avLst/>
            <a:gdLst>
              <a:gd name="T0" fmla="*/ 118 w 1330"/>
              <a:gd name="T1" fmla="*/ 225 h 447"/>
              <a:gd name="T2" fmla="*/ 102 w 1330"/>
              <a:gd name="T3" fmla="*/ 281 h 447"/>
              <a:gd name="T4" fmla="*/ 8 w 1330"/>
              <a:gd name="T5" fmla="*/ 434 h 447"/>
              <a:gd name="T6" fmla="*/ 0 w 1330"/>
              <a:gd name="T7" fmla="*/ 447 h 447"/>
              <a:gd name="T8" fmla="*/ 1250 w 1330"/>
              <a:gd name="T9" fmla="*/ 447 h 447"/>
              <a:gd name="T10" fmla="*/ 1280 w 1330"/>
              <a:gd name="T11" fmla="*/ 0 h 447"/>
              <a:gd name="T12" fmla="*/ 105 w 1330"/>
              <a:gd name="T13" fmla="*/ 0 h 447"/>
              <a:gd name="T14" fmla="*/ 118 w 1330"/>
              <a:gd name="T15" fmla="*/ 225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5" name="Freeform 7"/>
          <p:cNvSpPr>
            <a:spLocks noChangeArrowheads="1"/>
          </p:cNvSpPr>
          <p:nvPr/>
        </p:nvSpPr>
        <p:spPr bwMode="auto">
          <a:xfrm>
            <a:off x="5026024" y="2891634"/>
            <a:ext cx="2773363" cy="985837"/>
          </a:xfrm>
          <a:custGeom>
            <a:avLst/>
            <a:gdLst>
              <a:gd name="T0" fmla="*/ 1 w 1258"/>
              <a:gd name="T1" fmla="*/ 25 h 447"/>
              <a:gd name="T2" fmla="*/ 20 w 1258"/>
              <a:gd name="T3" fmla="*/ 65 h 447"/>
              <a:gd name="T4" fmla="*/ 117 w 1258"/>
              <a:gd name="T5" fmla="*/ 80 h 447"/>
              <a:gd name="T6" fmla="*/ 131 w 1258"/>
              <a:gd name="T7" fmla="*/ 109 h 447"/>
              <a:gd name="T8" fmla="*/ 110 w 1258"/>
              <a:gd name="T9" fmla="*/ 130 h 447"/>
              <a:gd name="T10" fmla="*/ 100 w 1258"/>
              <a:gd name="T11" fmla="*/ 151 h 447"/>
              <a:gd name="T12" fmla="*/ 110 w 1258"/>
              <a:gd name="T13" fmla="*/ 175 h 447"/>
              <a:gd name="T14" fmla="*/ 138 w 1258"/>
              <a:gd name="T15" fmla="*/ 216 h 447"/>
              <a:gd name="T16" fmla="*/ 130 w 1258"/>
              <a:gd name="T17" fmla="*/ 228 h 447"/>
              <a:gd name="T18" fmla="*/ 122 w 1258"/>
              <a:gd name="T19" fmla="*/ 246 h 447"/>
              <a:gd name="T20" fmla="*/ 124 w 1258"/>
              <a:gd name="T21" fmla="*/ 273 h 447"/>
              <a:gd name="T22" fmla="*/ 170 w 1258"/>
              <a:gd name="T23" fmla="*/ 315 h 447"/>
              <a:gd name="T24" fmla="*/ 171 w 1258"/>
              <a:gd name="T25" fmla="*/ 329 h 447"/>
              <a:gd name="T26" fmla="*/ 179 w 1258"/>
              <a:gd name="T27" fmla="*/ 447 h 447"/>
              <a:gd name="T28" fmla="*/ 1116 w 1258"/>
              <a:gd name="T29" fmla="*/ 447 h 447"/>
              <a:gd name="T30" fmla="*/ 1083 w 1258"/>
              <a:gd name="T31" fmla="*/ 331 h 447"/>
              <a:gd name="T32" fmla="*/ 1190 w 1258"/>
              <a:gd name="T33" fmla="*/ 101 h 447"/>
              <a:gd name="T34" fmla="*/ 1258 w 1258"/>
              <a:gd name="T35" fmla="*/ 0 h 447"/>
              <a:gd name="T36" fmla="*/ 8 w 1258"/>
              <a:gd name="T37" fmla="*/ 0 h 447"/>
              <a:gd name="T38" fmla="*/ 1 w 1258"/>
              <a:gd name="T39" fmla="*/ 25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6" name="Freeform 8"/>
          <p:cNvSpPr>
            <a:spLocks noChangeArrowheads="1"/>
          </p:cNvSpPr>
          <p:nvPr/>
        </p:nvSpPr>
        <p:spPr bwMode="auto">
          <a:xfrm>
            <a:off x="5421312" y="3875884"/>
            <a:ext cx="2471737" cy="985837"/>
          </a:xfrm>
          <a:custGeom>
            <a:avLst/>
            <a:gdLst>
              <a:gd name="T0" fmla="*/ 22 w 1122"/>
              <a:gd name="T1" fmla="*/ 29 h 447"/>
              <a:gd name="T2" fmla="*/ 291 w 1122"/>
              <a:gd name="T3" fmla="*/ 13 h 447"/>
              <a:gd name="T4" fmla="*/ 357 w 1122"/>
              <a:gd name="T5" fmla="*/ 227 h 447"/>
              <a:gd name="T6" fmla="*/ 353 w 1122"/>
              <a:gd name="T7" fmla="*/ 227 h 447"/>
              <a:gd name="T8" fmla="*/ 140 w 1122"/>
              <a:gd name="T9" fmla="*/ 447 h 447"/>
              <a:gd name="T10" fmla="*/ 1055 w 1122"/>
              <a:gd name="T11" fmla="*/ 447 h 447"/>
              <a:gd name="T12" fmla="*/ 1122 w 1122"/>
              <a:gd name="T13" fmla="*/ 447 h 447"/>
              <a:gd name="T14" fmla="*/ 1038 w 1122"/>
              <a:gd name="T15" fmla="*/ 224 h 447"/>
              <a:gd name="T16" fmla="*/ 937 w 1122"/>
              <a:gd name="T17" fmla="*/ 0 h 447"/>
              <a:gd name="T18" fmla="*/ 0 w 1122"/>
              <a:gd name="T19" fmla="*/ 0 h 447"/>
              <a:gd name="T20" fmla="*/ 22 w 1122"/>
              <a:gd name="T21" fmla="*/ 29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7" name="TextBox 614"/>
          <p:cNvSpPr>
            <a:spLocks noChangeArrowheads="1"/>
          </p:cNvSpPr>
          <p:nvPr/>
        </p:nvSpPr>
        <p:spPr bwMode="auto">
          <a:xfrm>
            <a:off x="5565774" y="1385231"/>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8" name="矩形 7"/>
          <p:cNvSpPr>
            <a:spLocks noChangeArrowheads="1"/>
          </p:cNvSpPr>
          <p:nvPr/>
        </p:nvSpPr>
        <p:spPr bwMode="auto">
          <a:xfrm>
            <a:off x="1168399" y="1293021"/>
            <a:ext cx="41322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a:t>
            </a:r>
            <a:r>
              <a:rPr lang="zh-CN" altLang="en-US" sz="1200" dirty="0" smtClean="0">
                <a:solidFill>
                  <a:schemeClr val="tx1">
                    <a:lumMod val="65000"/>
                    <a:lumOff val="35000"/>
                  </a:schemeClr>
                </a:solidFill>
                <a:latin typeface="微软雅黑" pitchFamily="34" charset="-122"/>
                <a:ea typeface="微软雅黑" pitchFamily="34" charset="-122"/>
                <a:sym typeface="微软雅黑" pitchFamily="34" charset="-122"/>
              </a:rPr>
              <a:t>文本</a:t>
            </a:r>
            <a:endPar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9" name="TextBox 626"/>
          <p:cNvSpPr>
            <a:spLocks noChangeArrowheads="1"/>
          </p:cNvSpPr>
          <p:nvPr/>
        </p:nvSpPr>
        <p:spPr bwMode="auto">
          <a:xfrm>
            <a:off x="6411912" y="2232821"/>
            <a:ext cx="109220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0" name="TextBox 627"/>
          <p:cNvSpPr>
            <a:spLocks noChangeArrowheads="1"/>
          </p:cNvSpPr>
          <p:nvPr/>
        </p:nvSpPr>
        <p:spPr bwMode="auto">
          <a:xfrm>
            <a:off x="5699124" y="3225009"/>
            <a:ext cx="109378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1" name="TextBox 628"/>
          <p:cNvSpPr>
            <a:spLocks noChangeArrowheads="1"/>
          </p:cNvSpPr>
          <p:nvPr/>
        </p:nvSpPr>
        <p:spPr bwMode="auto">
          <a:xfrm>
            <a:off x="6627812" y="4236246"/>
            <a:ext cx="109378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a:solidFill>
                  <a:schemeClr val="bg1"/>
                </a:solidFill>
                <a:latin typeface="微软雅黑" pitchFamily="34" charset="-122"/>
                <a:ea typeface="微软雅黑" pitchFamily="34" charset="-122"/>
                <a:sym typeface="Arial" pitchFamily="34" charset="0"/>
              </a:rPr>
              <a:t>添加标题</a:t>
            </a:r>
            <a:endParaRPr lang="zh-CN" altLang="en-US"/>
          </a:p>
        </p:txBody>
      </p:sp>
      <p:sp>
        <p:nvSpPr>
          <p:cNvPr id="12" name="任意多边形 11"/>
          <p:cNvSpPr>
            <a:spLocks noChangeArrowheads="1"/>
          </p:cNvSpPr>
          <p:nvPr/>
        </p:nvSpPr>
        <p:spPr bwMode="auto">
          <a:xfrm>
            <a:off x="1185862" y="1901034"/>
            <a:ext cx="6678612" cy="46037"/>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3" name="矩形 12"/>
          <p:cNvSpPr>
            <a:spLocks noChangeArrowheads="1"/>
          </p:cNvSpPr>
          <p:nvPr/>
        </p:nvSpPr>
        <p:spPr bwMode="auto">
          <a:xfrm>
            <a:off x="1168399" y="2162971"/>
            <a:ext cx="3876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4" name="任意多边形 13"/>
          <p:cNvSpPr>
            <a:spLocks noChangeArrowheads="1"/>
          </p:cNvSpPr>
          <p:nvPr/>
        </p:nvSpPr>
        <p:spPr bwMode="auto">
          <a:xfrm>
            <a:off x="1185862" y="2888459"/>
            <a:ext cx="6613525" cy="47625"/>
          </a:xfrm>
          <a:custGeom>
            <a:avLst/>
            <a:gdLst>
              <a:gd name="T0" fmla="*/ 4397828 w 4397828"/>
              <a:gd name="T1" fmla="*/ 0 h 46990"/>
              <a:gd name="T2" fmla="*/ 4397828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5" name="矩形 14"/>
          <p:cNvSpPr>
            <a:spLocks noChangeArrowheads="1"/>
          </p:cNvSpPr>
          <p:nvPr/>
        </p:nvSpPr>
        <p:spPr bwMode="auto">
          <a:xfrm>
            <a:off x="1168399" y="3225009"/>
            <a:ext cx="40751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6" name="任意多边形 15"/>
          <p:cNvSpPr>
            <a:spLocks noChangeArrowheads="1"/>
          </p:cNvSpPr>
          <p:nvPr/>
        </p:nvSpPr>
        <p:spPr bwMode="auto">
          <a:xfrm>
            <a:off x="1185862" y="3875884"/>
            <a:ext cx="6302375" cy="42862"/>
          </a:xfrm>
          <a:custGeom>
            <a:avLst/>
            <a:gdLst>
              <a:gd name="T0" fmla="*/ 4397828 w 4397828"/>
              <a:gd name="T1" fmla="*/ 0 h 43180"/>
              <a:gd name="T2" fmla="*/ 4397828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
        <p:nvSpPr>
          <p:cNvPr id="18" name="矩形 17"/>
          <p:cNvSpPr>
            <a:spLocks noChangeArrowheads="1"/>
          </p:cNvSpPr>
          <p:nvPr/>
        </p:nvSpPr>
        <p:spPr bwMode="auto">
          <a:xfrm>
            <a:off x="1168399" y="4063209"/>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r>
              <a:rPr lang="zh-CN" altLang="en-US" sz="12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19" name="任意多边形 18"/>
          <p:cNvSpPr>
            <a:spLocks noChangeArrowheads="1"/>
          </p:cNvSpPr>
          <p:nvPr/>
        </p:nvSpPr>
        <p:spPr bwMode="auto">
          <a:xfrm>
            <a:off x="1185862" y="4861721"/>
            <a:ext cx="6707187" cy="44450"/>
          </a:xfrm>
          <a:custGeom>
            <a:avLst/>
            <a:gdLst>
              <a:gd name="T0" fmla="*/ 4397828 w 4397828"/>
              <a:gd name="T1" fmla="*/ 0 h 45720"/>
              <a:gd name="T2" fmla="*/ 4397828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noFill/>
          <a:ln w="12700" cap="flat" cmpd="sng">
            <a:solidFill>
              <a:srgbClr val="7F7F7F"/>
            </a:solidFill>
            <a:prstDash val="sys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423743722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1750"/>
                            </p:stCondLst>
                            <p:childTnLst>
                              <p:par>
                                <p:cTn id="47" presetID="2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down)">
                                      <p:cBhvr>
                                        <p:cTn id="49" dur="500"/>
                                        <p:tgtEl>
                                          <p:spTgt spid="8"/>
                                        </p:tgtEl>
                                      </p:cBhvr>
                                    </p:animEffect>
                                  </p:childTnLst>
                                </p:cTn>
                              </p:par>
                            </p:childTnLst>
                          </p:cTn>
                        </p:par>
                        <p:par>
                          <p:cTn id="50" fill="hold">
                            <p:stCondLst>
                              <p:cond delay="2250"/>
                            </p:stCondLst>
                            <p:childTnLst>
                              <p:par>
                                <p:cTn id="51" presetID="2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childTnLst>
                          </p:cTn>
                        </p:par>
                        <p:par>
                          <p:cTn id="54" fill="hold">
                            <p:stCondLst>
                              <p:cond delay="2750"/>
                            </p:stCondLst>
                            <p:childTnLst>
                              <p:par>
                                <p:cTn id="55" presetID="22" presetClass="entr" presetSubtype="4"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animBg="1"/>
      <p:bldP spid="13" grpId="0"/>
      <p:bldP spid="14" grpId="0" animBg="1"/>
      <p:bldP spid="15" grpId="0"/>
      <p:bldP spid="16" grpId="0" animBg="1"/>
      <p:bldP spid="18" grpId="0"/>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必须完成的目标规划</a:t>
            </a:r>
            <a:endParaRPr lang="zh-CN" altLang="en-US" dirty="0"/>
          </a:p>
        </p:txBody>
      </p:sp>
      <p:sp>
        <p:nvSpPr>
          <p:cNvPr id="24" name="饼形 23"/>
          <p:cNvSpPr/>
          <p:nvPr/>
        </p:nvSpPr>
        <p:spPr>
          <a:xfrm>
            <a:off x="2738524" y="1867666"/>
            <a:ext cx="1968500" cy="1968500"/>
          </a:xfrm>
          <a:prstGeom prst="pie">
            <a:avLst>
              <a:gd name="adj1" fmla="val 0"/>
              <a:gd name="adj2" fmla="val 10830214"/>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5" name="饼形 24"/>
          <p:cNvSpPr/>
          <p:nvPr/>
        </p:nvSpPr>
        <p:spPr>
          <a:xfrm>
            <a:off x="5519824" y="1867666"/>
            <a:ext cx="1968500" cy="1968500"/>
          </a:xfrm>
          <a:prstGeom prst="pie">
            <a:avLst>
              <a:gd name="adj1" fmla="val 0"/>
              <a:gd name="adj2" fmla="val 10830214"/>
            </a:avLst>
          </a:prstGeom>
          <a:solidFill>
            <a:srgbClr val="94232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6" name="饼形 25"/>
          <p:cNvSpPr/>
          <p:nvPr/>
        </p:nvSpPr>
        <p:spPr>
          <a:xfrm flipV="1">
            <a:off x="1347874" y="1845388"/>
            <a:ext cx="1968500" cy="1968500"/>
          </a:xfrm>
          <a:prstGeom prst="pie">
            <a:avLst>
              <a:gd name="adj1" fmla="val 0"/>
              <a:gd name="adj2" fmla="val 10830214"/>
            </a:avLst>
          </a:prstGeom>
          <a:solidFill>
            <a:srgbClr val="2CAA8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7" name="饼形 26"/>
          <p:cNvSpPr/>
          <p:nvPr/>
        </p:nvSpPr>
        <p:spPr>
          <a:xfrm flipV="1">
            <a:off x="4138699" y="1845388"/>
            <a:ext cx="1968500" cy="1968500"/>
          </a:xfrm>
          <a:prstGeom prst="pie">
            <a:avLst>
              <a:gd name="adj1" fmla="val 0"/>
              <a:gd name="adj2" fmla="val 10830214"/>
            </a:avLst>
          </a:prstGeom>
          <a:solidFill>
            <a:srgbClr val="FF97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8" name="椭圆 27"/>
          <p:cNvSpPr/>
          <p:nvPr/>
        </p:nvSpPr>
        <p:spPr>
          <a:xfrm>
            <a:off x="2835398" y="1620170"/>
            <a:ext cx="285750" cy="285750"/>
          </a:xfrm>
          <a:prstGeom prst="ellipse">
            <a:avLst/>
          </a:prstGeom>
          <a:solidFill>
            <a:srgbClr val="2CAA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a:solidFill>
                  <a:schemeClr val="bg1"/>
                </a:solidFill>
              </a:rPr>
              <a:t>+</a:t>
            </a:r>
            <a:endParaRPr lang="zh-CN" altLang="en-US" sz="1800" b="1" dirty="0">
              <a:solidFill>
                <a:schemeClr val="bg1"/>
              </a:solidFill>
            </a:endParaRPr>
          </a:p>
        </p:txBody>
      </p:sp>
      <p:sp>
        <p:nvSpPr>
          <p:cNvPr id="29" name="椭圆 28"/>
          <p:cNvSpPr/>
          <p:nvPr/>
        </p:nvSpPr>
        <p:spPr>
          <a:xfrm>
            <a:off x="5789879" y="1621437"/>
            <a:ext cx="285750" cy="285750"/>
          </a:xfrm>
          <a:prstGeom prst="ellipse">
            <a:avLst/>
          </a:prstGeom>
          <a:solidFill>
            <a:srgbClr val="FF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a:solidFill>
                  <a:schemeClr val="bg1"/>
                </a:solidFill>
              </a:rPr>
              <a:t>+</a:t>
            </a:r>
            <a:endParaRPr lang="zh-CN" altLang="en-US" sz="1800" b="1" dirty="0">
              <a:solidFill>
                <a:schemeClr val="bg1"/>
              </a:solidFill>
            </a:endParaRPr>
          </a:p>
        </p:txBody>
      </p:sp>
      <p:sp>
        <p:nvSpPr>
          <p:cNvPr id="30" name="椭圆 29"/>
          <p:cNvSpPr/>
          <p:nvPr/>
        </p:nvSpPr>
        <p:spPr>
          <a:xfrm>
            <a:off x="2774082" y="3705876"/>
            <a:ext cx="285750" cy="28575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a:solidFill>
                  <a:schemeClr val="bg1"/>
                </a:solidFill>
              </a:rPr>
              <a:t>+</a:t>
            </a:r>
            <a:endParaRPr lang="zh-CN" altLang="en-US" sz="1800" b="1" dirty="0">
              <a:solidFill>
                <a:schemeClr val="bg1"/>
              </a:solidFill>
            </a:endParaRPr>
          </a:p>
        </p:txBody>
      </p:sp>
      <p:sp>
        <p:nvSpPr>
          <p:cNvPr id="31" name="椭圆 30"/>
          <p:cNvSpPr/>
          <p:nvPr/>
        </p:nvSpPr>
        <p:spPr>
          <a:xfrm>
            <a:off x="5690406" y="3734165"/>
            <a:ext cx="285750" cy="285750"/>
          </a:xfrm>
          <a:prstGeom prst="ellipse">
            <a:avLst/>
          </a:prstGeom>
          <a:solidFill>
            <a:srgbClr val="9423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a:solidFill>
                  <a:schemeClr val="bg1"/>
                </a:solidFill>
              </a:rPr>
              <a:t>+</a:t>
            </a:r>
            <a:endParaRPr lang="zh-CN" altLang="en-US" sz="1800" b="1" dirty="0">
              <a:solidFill>
                <a:schemeClr val="bg1"/>
              </a:solidFill>
            </a:endParaRPr>
          </a:p>
        </p:txBody>
      </p:sp>
      <p:sp>
        <p:nvSpPr>
          <p:cNvPr id="32" name="KSO_Shape"/>
          <p:cNvSpPr>
            <a:spLocks/>
          </p:cNvSpPr>
          <p:nvPr/>
        </p:nvSpPr>
        <p:spPr bwMode="auto">
          <a:xfrm>
            <a:off x="3430170" y="2959936"/>
            <a:ext cx="699005" cy="69201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ndParaRPr>
          </a:p>
        </p:txBody>
      </p:sp>
      <p:sp>
        <p:nvSpPr>
          <p:cNvPr id="33" name="文本框 49"/>
          <p:cNvSpPr txBox="1"/>
          <p:nvPr/>
        </p:nvSpPr>
        <p:spPr>
          <a:xfrm>
            <a:off x="1601670" y="3682793"/>
            <a:ext cx="1242138" cy="369332"/>
          </a:xfrm>
          <a:prstGeom prst="rect">
            <a:avLst/>
          </a:prstGeom>
          <a:noFill/>
        </p:spPr>
        <p:txBody>
          <a:bodyPr wrap="square" rtlCol="0">
            <a:spAutoFit/>
          </a:bodyPr>
          <a:lstStyle/>
          <a:p>
            <a:pPr algn="ctr"/>
            <a:r>
              <a:rPr lang="zh-CN" altLang="en-US" sz="1800" b="1" dirty="0">
                <a:solidFill>
                  <a:srgbClr val="92D050"/>
                </a:solidFill>
                <a:latin typeface="微软雅黑" pitchFamily="34" charset="-122"/>
                <a:ea typeface="微软雅黑" pitchFamily="34" charset="-122"/>
                <a:cs typeface="Arial" panose="020B0604020202020204" pitchFamily="34" charset="0"/>
              </a:rPr>
              <a:t>添加标题</a:t>
            </a:r>
          </a:p>
        </p:txBody>
      </p:sp>
      <p:sp>
        <p:nvSpPr>
          <p:cNvPr id="34" name="矩形 33"/>
          <p:cNvSpPr/>
          <p:nvPr/>
        </p:nvSpPr>
        <p:spPr>
          <a:xfrm>
            <a:off x="1601670" y="4015974"/>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5" name="文本框 49"/>
          <p:cNvSpPr txBox="1"/>
          <p:nvPr/>
        </p:nvSpPr>
        <p:spPr>
          <a:xfrm>
            <a:off x="4522232" y="3705876"/>
            <a:ext cx="1242138" cy="369332"/>
          </a:xfrm>
          <a:prstGeom prst="rect">
            <a:avLst/>
          </a:prstGeom>
          <a:noFill/>
        </p:spPr>
        <p:txBody>
          <a:bodyPr wrap="square" rtlCol="0">
            <a:spAutoFit/>
          </a:bodyPr>
          <a:lstStyle/>
          <a:p>
            <a:pPr algn="ctr"/>
            <a:r>
              <a:rPr lang="zh-CN" altLang="en-US" sz="1800" b="1" dirty="0">
                <a:solidFill>
                  <a:srgbClr val="942320"/>
                </a:solidFill>
                <a:latin typeface="微软雅黑" pitchFamily="34" charset="-122"/>
                <a:ea typeface="微软雅黑" pitchFamily="34" charset="-122"/>
                <a:cs typeface="Arial" panose="020B0604020202020204" pitchFamily="34" charset="0"/>
              </a:rPr>
              <a:t>添加标题</a:t>
            </a:r>
          </a:p>
        </p:txBody>
      </p:sp>
      <p:sp>
        <p:nvSpPr>
          <p:cNvPr id="36" name="矩形 35"/>
          <p:cNvSpPr/>
          <p:nvPr/>
        </p:nvSpPr>
        <p:spPr>
          <a:xfrm>
            <a:off x="4517994" y="4039058"/>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7" name="文本框 49"/>
          <p:cNvSpPr txBox="1"/>
          <p:nvPr/>
        </p:nvSpPr>
        <p:spPr>
          <a:xfrm>
            <a:off x="3059832" y="951570"/>
            <a:ext cx="1242138" cy="369332"/>
          </a:xfrm>
          <a:prstGeom prst="rect">
            <a:avLst/>
          </a:prstGeom>
          <a:noFill/>
        </p:spPr>
        <p:txBody>
          <a:bodyPr wrap="square" rtlCol="0">
            <a:spAutoFit/>
          </a:bodyPr>
          <a:lstStyle/>
          <a:p>
            <a:pPr algn="ctr"/>
            <a:r>
              <a:rPr lang="zh-CN" altLang="en-US" sz="1800" b="1" dirty="0">
                <a:solidFill>
                  <a:srgbClr val="2CAA83"/>
                </a:solidFill>
                <a:latin typeface="微软雅黑" pitchFamily="34" charset="-122"/>
                <a:ea typeface="微软雅黑" pitchFamily="34" charset="-122"/>
                <a:cs typeface="Arial" panose="020B0604020202020204" pitchFamily="34" charset="0"/>
              </a:rPr>
              <a:t>添加标题</a:t>
            </a:r>
          </a:p>
        </p:txBody>
      </p:sp>
      <p:sp>
        <p:nvSpPr>
          <p:cNvPr id="38" name="矩形 37"/>
          <p:cNvSpPr/>
          <p:nvPr/>
        </p:nvSpPr>
        <p:spPr>
          <a:xfrm>
            <a:off x="3059832" y="1284752"/>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39" name="文本框 49"/>
          <p:cNvSpPr txBox="1"/>
          <p:nvPr/>
        </p:nvSpPr>
        <p:spPr>
          <a:xfrm>
            <a:off x="6084168" y="951570"/>
            <a:ext cx="1242138" cy="369332"/>
          </a:xfrm>
          <a:prstGeom prst="rect">
            <a:avLst/>
          </a:prstGeom>
          <a:noFill/>
        </p:spPr>
        <p:txBody>
          <a:bodyPr wrap="square" rtlCol="0">
            <a:spAutoFit/>
          </a:bodyPr>
          <a:lstStyle/>
          <a:p>
            <a:pPr algn="ctr"/>
            <a:r>
              <a:rPr lang="zh-CN" altLang="en-US" sz="1800" b="1" dirty="0">
                <a:solidFill>
                  <a:srgbClr val="FF9700"/>
                </a:solidFill>
                <a:latin typeface="微软雅黑" pitchFamily="34" charset="-122"/>
                <a:ea typeface="微软雅黑" pitchFamily="34" charset="-122"/>
                <a:cs typeface="Arial" panose="020B0604020202020204" pitchFamily="34" charset="0"/>
              </a:rPr>
              <a:t>添加标题</a:t>
            </a:r>
          </a:p>
        </p:txBody>
      </p:sp>
      <p:sp>
        <p:nvSpPr>
          <p:cNvPr id="40" name="矩形 39"/>
          <p:cNvSpPr/>
          <p:nvPr/>
        </p:nvSpPr>
        <p:spPr>
          <a:xfrm>
            <a:off x="6084168" y="1284752"/>
            <a:ext cx="1216630" cy="57708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a:p>
            <a:pPr algn="ctr">
              <a:tabLst>
                <a:tab pos="1019175" algn="l"/>
              </a:tabLst>
            </a:pPr>
            <a:r>
              <a:rPr lang="zh-CN" altLang="en-US" sz="1050" dirty="0">
                <a:latin typeface="微软雅黑" panose="020B0503020204020204" pitchFamily="34" charset="-122"/>
                <a:ea typeface="微软雅黑" panose="020B0503020204020204" pitchFamily="34" charset="-122"/>
                <a:cs typeface="Times New Roman" pitchFamily="18" charset="0"/>
              </a:rPr>
              <a:t>输入文本内容</a:t>
            </a:r>
            <a:endParaRPr lang="en-US" altLang="zh-CN" sz="1050" dirty="0">
              <a:latin typeface="微软雅黑" panose="020B0503020204020204" pitchFamily="34" charset="-122"/>
              <a:ea typeface="微软雅黑" panose="020B0503020204020204" pitchFamily="34" charset="-122"/>
              <a:cs typeface="Times New Roman" pitchFamily="18" charset="0"/>
            </a:endParaRPr>
          </a:p>
        </p:txBody>
      </p:sp>
      <p:sp>
        <p:nvSpPr>
          <p:cNvPr id="41" name="KSO_Shape"/>
          <p:cNvSpPr>
            <a:spLocks/>
          </p:cNvSpPr>
          <p:nvPr/>
        </p:nvSpPr>
        <p:spPr bwMode="auto">
          <a:xfrm>
            <a:off x="4788024" y="2140833"/>
            <a:ext cx="691189" cy="538929"/>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ndParaRPr>
          </a:p>
        </p:txBody>
      </p:sp>
      <p:sp>
        <p:nvSpPr>
          <p:cNvPr id="42" name="KSO_Shape"/>
          <p:cNvSpPr>
            <a:spLocks/>
          </p:cNvSpPr>
          <p:nvPr/>
        </p:nvSpPr>
        <p:spPr bwMode="auto">
          <a:xfrm>
            <a:off x="6213123" y="3012415"/>
            <a:ext cx="609808" cy="587056"/>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3">
              <a:solidFill>
                <a:srgbClr val="FFFFFF"/>
              </a:solidFill>
            </a:endParaRPr>
          </a:p>
        </p:txBody>
      </p:sp>
      <p:sp>
        <p:nvSpPr>
          <p:cNvPr id="43" name="KSO_Shape"/>
          <p:cNvSpPr>
            <a:spLocks/>
          </p:cNvSpPr>
          <p:nvPr/>
        </p:nvSpPr>
        <p:spPr bwMode="auto">
          <a:xfrm>
            <a:off x="1986466" y="2087665"/>
            <a:ext cx="723746" cy="538929"/>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013">
              <a:solidFill>
                <a:srgbClr val="FFFFFF"/>
              </a:solidFill>
            </a:endParaRPr>
          </a:p>
        </p:txBody>
      </p:sp>
    </p:spTree>
    <p:extLst>
      <p:ext uri="{BB962C8B-B14F-4D97-AF65-F5344CB8AC3E}">
        <p14:creationId xmlns:p14="http://schemas.microsoft.com/office/powerpoint/2010/main" val="30936331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1000"/>
                                        <p:tgtEl>
                                          <p:spTgt spid="43"/>
                                        </p:tgtEl>
                                      </p:cBhvr>
                                    </p:animEffect>
                                    <p:anim calcmode="lin" valueType="num">
                                      <p:cBhvr>
                                        <p:cTn id="13" dur="1000" fill="hold"/>
                                        <p:tgtEl>
                                          <p:spTgt spid="43"/>
                                        </p:tgtEl>
                                        <p:attrNameLst>
                                          <p:attrName>ppt_x</p:attrName>
                                        </p:attrNameLst>
                                      </p:cBhvr>
                                      <p:tavLst>
                                        <p:tav tm="0">
                                          <p:val>
                                            <p:strVal val="#ppt_x"/>
                                          </p:val>
                                        </p:tav>
                                        <p:tav tm="100000">
                                          <p:val>
                                            <p:strVal val="#ppt_x"/>
                                          </p:val>
                                        </p:tav>
                                      </p:tavLst>
                                    </p:anim>
                                    <p:anim calcmode="lin" valueType="num">
                                      <p:cBhvr>
                                        <p:cTn id="14" dur="1000" fill="hold"/>
                                        <p:tgtEl>
                                          <p:spTgt spid="4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1000"/>
                                        <p:tgtEl>
                                          <p:spTgt spid="42"/>
                                        </p:tgtEl>
                                      </p:cBhvr>
                                    </p:animEffect>
                                    <p:anim calcmode="lin" valueType="num">
                                      <p:cBhvr>
                                        <p:cTn id="34" dur="1000" fill="hold"/>
                                        <p:tgtEl>
                                          <p:spTgt spid="42"/>
                                        </p:tgtEl>
                                        <p:attrNameLst>
                                          <p:attrName>ppt_x</p:attrName>
                                        </p:attrNameLst>
                                      </p:cBhvr>
                                      <p:tavLst>
                                        <p:tav tm="0">
                                          <p:val>
                                            <p:strVal val="#ppt_x"/>
                                          </p:val>
                                        </p:tav>
                                        <p:tav tm="100000">
                                          <p:val>
                                            <p:strVal val="#ppt_x"/>
                                          </p:val>
                                        </p:tav>
                                      </p:tavLst>
                                    </p:anim>
                                    <p:anim calcmode="lin" valueType="num">
                                      <p:cBhvr>
                                        <p:cTn id="35" dur="1000" fill="hold"/>
                                        <p:tgtEl>
                                          <p:spTgt spid="4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1000" fill="hold"/>
                                        <p:tgtEl>
                                          <p:spTgt spid="2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2" presetClass="entr" presetSubtype="9"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0-#ppt_w/2"/>
                                          </p:val>
                                        </p:tav>
                                        <p:tav tm="100000">
                                          <p:val>
                                            <p:strVal val="#ppt_x"/>
                                          </p:val>
                                        </p:tav>
                                      </p:tavLst>
                                    </p:anim>
                                    <p:anim calcmode="lin" valueType="num">
                                      <p:cBhvr additive="base">
                                        <p:cTn id="50" dur="500" fill="hold"/>
                                        <p:tgtEl>
                                          <p:spTgt spid="28"/>
                                        </p:tgtEl>
                                        <p:attrNameLst>
                                          <p:attrName>ppt_y</p:attrName>
                                        </p:attrNameLst>
                                      </p:cBhvr>
                                      <p:tavLst>
                                        <p:tav tm="0">
                                          <p:val>
                                            <p:strVal val="0-#ppt_h/2"/>
                                          </p:val>
                                        </p:tav>
                                        <p:tav tm="100000">
                                          <p:val>
                                            <p:strVal val="#ppt_y"/>
                                          </p:val>
                                        </p:tav>
                                      </p:tavLst>
                                    </p:anim>
                                  </p:childTnLst>
                                </p:cTn>
                              </p:par>
                              <p:par>
                                <p:cTn id="51" presetID="2" presetClass="entr" presetSubtype="3"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1+#ppt_w/2"/>
                                          </p:val>
                                        </p:tav>
                                        <p:tav tm="100000">
                                          <p:val>
                                            <p:strVal val="#ppt_x"/>
                                          </p:val>
                                        </p:tav>
                                      </p:tavLst>
                                    </p:anim>
                                    <p:anim calcmode="lin" valueType="num">
                                      <p:cBhvr additive="base">
                                        <p:cTn id="54" dur="500" fill="hold"/>
                                        <p:tgtEl>
                                          <p:spTgt spid="29"/>
                                        </p:tgtEl>
                                        <p:attrNameLst>
                                          <p:attrName>ppt_y</p:attrName>
                                        </p:attrNameLst>
                                      </p:cBhvr>
                                      <p:tavLst>
                                        <p:tav tm="0">
                                          <p:val>
                                            <p:strVal val="0-#ppt_h/2"/>
                                          </p:val>
                                        </p:tav>
                                        <p:tav tm="100000">
                                          <p:val>
                                            <p:strVal val="#ppt_y"/>
                                          </p:val>
                                        </p:tav>
                                      </p:tavLst>
                                    </p:anim>
                                  </p:childTnLst>
                                </p:cTn>
                              </p:par>
                              <p:par>
                                <p:cTn id="55" presetID="2" presetClass="entr" presetSubtype="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500" fill="hold"/>
                                        <p:tgtEl>
                                          <p:spTgt spid="31"/>
                                        </p:tgtEl>
                                        <p:attrNameLst>
                                          <p:attrName>ppt_x</p:attrName>
                                        </p:attrNameLst>
                                      </p:cBhvr>
                                      <p:tavLst>
                                        <p:tav tm="0">
                                          <p:val>
                                            <p:strVal val="1+#ppt_w/2"/>
                                          </p:val>
                                        </p:tav>
                                        <p:tav tm="100000">
                                          <p:val>
                                            <p:strVal val="#ppt_x"/>
                                          </p:val>
                                        </p:tav>
                                      </p:tavLst>
                                    </p:anim>
                                    <p:anim calcmode="lin" valueType="num">
                                      <p:cBhvr additive="base">
                                        <p:cTn id="58" dur="500" fill="hold"/>
                                        <p:tgtEl>
                                          <p:spTgt spid="31"/>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500" fill="hold"/>
                                        <p:tgtEl>
                                          <p:spTgt spid="30"/>
                                        </p:tgtEl>
                                        <p:attrNameLst>
                                          <p:attrName>ppt_x</p:attrName>
                                        </p:attrNameLst>
                                      </p:cBhvr>
                                      <p:tavLst>
                                        <p:tav tm="0">
                                          <p:val>
                                            <p:strVal val="0-#ppt_w/2"/>
                                          </p:val>
                                        </p:tav>
                                        <p:tav tm="100000">
                                          <p:val>
                                            <p:strVal val="#ppt_x"/>
                                          </p:val>
                                        </p:tav>
                                      </p:tavLst>
                                    </p:anim>
                                    <p:anim calcmode="lin" valueType="num">
                                      <p:cBhvr additive="base">
                                        <p:cTn id="62" dur="500" fill="hold"/>
                                        <p:tgtEl>
                                          <p:spTgt spid="30"/>
                                        </p:tgtEl>
                                        <p:attrNameLst>
                                          <p:attrName>ppt_y</p:attrName>
                                        </p:attrNameLst>
                                      </p:cBhvr>
                                      <p:tavLst>
                                        <p:tav tm="0">
                                          <p:val>
                                            <p:strVal val="1+#ppt_h/2"/>
                                          </p:val>
                                        </p:tav>
                                        <p:tav tm="100000">
                                          <p:val>
                                            <p:strVal val="#ppt_y"/>
                                          </p:val>
                                        </p:tav>
                                      </p:tavLst>
                                    </p:anim>
                                  </p:childTnLst>
                                </p:cTn>
                              </p:par>
                            </p:childTnLst>
                          </p:cTn>
                        </p:par>
                        <p:par>
                          <p:cTn id="63" fill="hold">
                            <p:stCondLst>
                              <p:cond delay="250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37"/>
                                        </p:tgtEl>
                                        <p:attrNameLst>
                                          <p:attrName>ppt_y</p:attrName>
                                        </p:attrNameLst>
                                      </p:cBhvr>
                                      <p:tavLst>
                                        <p:tav tm="0">
                                          <p:val>
                                            <p:strVal val="#ppt_y"/>
                                          </p:val>
                                        </p:tav>
                                        <p:tav tm="100000">
                                          <p:val>
                                            <p:strVal val="#ppt_y"/>
                                          </p:val>
                                        </p:tav>
                                      </p:tavLst>
                                    </p:anim>
                                    <p:anim calcmode="lin" valueType="num">
                                      <p:cBhvr>
                                        <p:cTn id="68"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37"/>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8"/>
                                        </p:tgtEl>
                                        <p:attrNameLst>
                                          <p:attrName>ppt_y</p:attrName>
                                        </p:attrNameLst>
                                      </p:cBhvr>
                                      <p:tavLst>
                                        <p:tav tm="0">
                                          <p:val>
                                            <p:strVal val="#ppt_y"/>
                                          </p:val>
                                        </p:tav>
                                        <p:tav tm="100000">
                                          <p:val>
                                            <p:strVal val="#ppt_y"/>
                                          </p:val>
                                        </p:tav>
                                      </p:tavLst>
                                    </p:anim>
                                    <p:anim calcmode="lin" valueType="num">
                                      <p:cBhvr>
                                        <p:cTn id="75"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8"/>
                                        </p:tgtEl>
                                      </p:cBhvr>
                                    </p:animEffect>
                                  </p:childTnLst>
                                </p:cTn>
                              </p:par>
                            </p:childTnLst>
                          </p:cTn>
                        </p:par>
                        <p:par>
                          <p:cTn id="78" fill="hold">
                            <p:stCondLst>
                              <p:cond delay="38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9"/>
                                        </p:tgtEl>
                                        <p:attrNameLst>
                                          <p:attrName>ppt_y</p:attrName>
                                        </p:attrNameLst>
                                      </p:cBhvr>
                                      <p:tavLst>
                                        <p:tav tm="0">
                                          <p:val>
                                            <p:strVal val="#ppt_y"/>
                                          </p:val>
                                        </p:tav>
                                        <p:tav tm="100000">
                                          <p:val>
                                            <p:strVal val="#ppt_y"/>
                                          </p:val>
                                        </p:tav>
                                      </p:tavLst>
                                    </p:anim>
                                    <p:anim calcmode="lin" valueType="num">
                                      <p:cBhvr>
                                        <p:cTn id="83"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9"/>
                                        </p:tgtEl>
                                      </p:cBhvr>
                                    </p:animEffect>
                                  </p:childTnLst>
                                </p:cTn>
                              </p:par>
                              <p:par>
                                <p:cTn id="86" presetID="41" presetClass="entr" presetSubtype="0" fill="hold" grpId="0" nodeType="withEffect">
                                  <p:stCondLst>
                                    <p:cond delay="0"/>
                                  </p:stCondLst>
                                  <p:iterate type="lt">
                                    <p:tmPct val="10000"/>
                                  </p:iterate>
                                  <p:childTnLst>
                                    <p:set>
                                      <p:cBhvr>
                                        <p:cTn id="87" dur="1" fill="hold">
                                          <p:stCondLst>
                                            <p:cond delay="0"/>
                                          </p:stCondLst>
                                        </p:cTn>
                                        <p:tgtEl>
                                          <p:spTgt spid="40"/>
                                        </p:tgtEl>
                                        <p:attrNameLst>
                                          <p:attrName>style.visibility</p:attrName>
                                        </p:attrNameLst>
                                      </p:cBhvr>
                                      <p:to>
                                        <p:strVal val="visible"/>
                                      </p:to>
                                    </p:set>
                                    <p:anim calcmode="lin" valueType="num">
                                      <p:cBhvr>
                                        <p:cTn id="8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40"/>
                                        </p:tgtEl>
                                        <p:attrNameLst>
                                          <p:attrName>ppt_y</p:attrName>
                                        </p:attrNameLst>
                                      </p:cBhvr>
                                      <p:tavLst>
                                        <p:tav tm="0">
                                          <p:val>
                                            <p:strVal val="#ppt_y"/>
                                          </p:val>
                                        </p:tav>
                                        <p:tav tm="100000">
                                          <p:val>
                                            <p:strVal val="#ppt_y"/>
                                          </p:val>
                                        </p:tav>
                                      </p:tavLst>
                                    </p:anim>
                                    <p:anim calcmode="lin" valueType="num">
                                      <p:cBhvr>
                                        <p:cTn id="9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40"/>
                                        </p:tgtEl>
                                      </p:cBhvr>
                                    </p:animEffect>
                                  </p:childTnLst>
                                </p:cTn>
                              </p:par>
                            </p:childTnLst>
                          </p:cTn>
                        </p:par>
                        <p:par>
                          <p:cTn id="93" fill="hold">
                            <p:stCondLst>
                              <p:cond delay="5200"/>
                            </p:stCondLst>
                            <p:childTnLst>
                              <p:par>
                                <p:cTn id="94" presetID="41" presetClass="entr" presetSubtype="0" fill="hold" grpId="0" nodeType="afterEffect">
                                  <p:stCondLst>
                                    <p:cond delay="0"/>
                                  </p:stCondLst>
                                  <p:iterate type="lt">
                                    <p:tmPct val="10000"/>
                                  </p:iterate>
                                  <p:childTnLst>
                                    <p:set>
                                      <p:cBhvr>
                                        <p:cTn id="95" dur="1" fill="hold">
                                          <p:stCondLst>
                                            <p:cond delay="0"/>
                                          </p:stCondLst>
                                        </p:cTn>
                                        <p:tgtEl>
                                          <p:spTgt spid="33"/>
                                        </p:tgtEl>
                                        <p:attrNameLst>
                                          <p:attrName>style.visibility</p:attrName>
                                        </p:attrNameLst>
                                      </p:cBhvr>
                                      <p:to>
                                        <p:strVal val="visible"/>
                                      </p:to>
                                    </p:set>
                                    <p:anim calcmode="lin" valueType="num">
                                      <p:cBhvr>
                                        <p:cTn id="9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33"/>
                                        </p:tgtEl>
                                        <p:attrNameLst>
                                          <p:attrName>ppt_y</p:attrName>
                                        </p:attrNameLst>
                                      </p:cBhvr>
                                      <p:tavLst>
                                        <p:tav tm="0">
                                          <p:val>
                                            <p:strVal val="#ppt_y"/>
                                          </p:val>
                                        </p:tav>
                                        <p:tav tm="100000">
                                          <p:val>
                                            <p:strVal val="#ppt_y"/>
                                          </p:val>
                                        </p:tav>
                                      </p:tavLst>
                                    </p:anim>
                                    <p:anim calcmode="lin" valueType="num">
                                      <p:cBhvr>
                                        <p:cTn id="9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33"/>
                                        </p:tgtEl>
                                      </p:cBhvr>
                                    </p:animEffect>
                                  </p:childTnLst>
                                </p:cTn>
                              </p:par>
                              <p:par>
                                <p:cTn id="101" presetID="41" presetClass="entr" presetSubtype="0" fill="hold" grpId="0" nodeType="withEffect">
                                  <p:stCondLst>
                                    <p:cond delay="0"/>
                                  </p:stCondLst>
                                  <p:iterate type="lt">
                                    <p:tmPct val="10000"/>
                                  </p:iterate>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34"/>
                                        </p:tgtEl>
                                        <p:attrNameLst>
                                          <p:attrName>ppt_y</p:attrName>
                                        </p:attrNameLst>
                                      </p:cBhvr>
                                      <p:tavLst>
                                        <p:tav tm="0">
                                          <p:val>
                                            <p:strVal val="#ppt_y"/>
                                          </p:val>
                                        </p:tav>
                                        <p:tav tm="100000">
                                          <p:val>
                                            <p:strVal val="#ppt_y"/>
                                          </p:val>
                                        </p:tav>
                                      </p:tavLst>
                                    </p:anim>
                                    <p:anim calcmode="lin" valueType="num">
                                      <p:cBhvr>
                                        <p:cTn id="10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34"/>
                                        </p:tgtEl>
                                      </p:cBhvr>
                                    </p:animEffect>
                                  </p:childTnLst>
                                </p:cTn>
                              </p:par>
                            </p:childTnLst>
                          </p:cTn>
                        </p:par>
                        <p:par>
                          <p:cTn id="108" fill="hold">
                            <p:stCondLst>
                              <p:cond delay="655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5"/>
                                        </p:tgtEl>
                                        <p:attrNameLst>
                                          <p:attrName>style.visibility</p:attrName>
                                        </p:attrNameLst>
                                      </p:cBhvr>
                                      <p:to>
                                        <p:strVal val="visible"/>
                                      </p:to>
                                    </p:set>
                                    <p:anim calcmode="lin" valueType="num">
                                      <p:cBhvr>
                                        <p:cTn id="1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5"/>
                                        </p:tgtEl>
                                        <p:attrNameLst>
                                          <p:attrName>ppt_y</p:attrName>
                                        </p:attrNameLst>
                                      </p:cBhvr>
                                      <p:tavLst>
                                        <p:tav tm="0">
                                          <p:val>
                                            <p:strVal val="#ppt_y"/>
                                          </p:val>
                                        </p:tav>
                                        <p:tav tm="100000">
                                          <p:val>
                                            <p:strVal val="#ppt_y"/>
                                          </p:val>
                                        </p:tav>
                                      </p:tavLst>
                                    </p:anim>
                                    <p:anim calcmode="lin" valueType="num">
                                      <p:cBhvr>
                                        <p:cTn id="1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5"/>
                                        </p:tgtEl>
                                      </p:cBhvr>
                                    </p:animEffect>
                                  </p:childTnLst>
                                </p:cTn>
                              </p:par>
                              <p:par>
                                <p:cTn id="116" presetID="41" presetClass="entr" presetSubtype="0" fill="hold" grpId="0" nodeType="withEffect">
                                  <p:stCondLst>
                                    <p:cond delay="0"/>
                                  </p:stCondLst>
                                  <p:iterate type="lt">
                                    <p:tmPct val="10000"/>
                                  </p:iterate>
                                  <p:childTnLst>
                                    <p:set>
                                      <p:cBhvr>
                                        <p:cTn id="117" dur="1" fill="hold">
                                          <p:stCondLst>
                                            <p:cond delay="0"/>
                                          </p:stCondLst>
                                        </p:cTn>
                                        <p:tgtEl>
                                          <p:spTgt spid="36"/>
                                        </p:tgtEl>
                                        <p:attrNameLst>
                                          <p:attrName>style.visibility</p:attrName>
                                        </p:attrNameLst>
                                      </p:cBhvr>
                                      <p:to>
                                        <p:strVal val="visible"/>
                                      </p:to>
                                    </p:set>
                                    <p:anim calcmode="lin" valueType="num">
                                      <p:cBhvr>
                                        <p:cTn id="118"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36"/>
                                        </p:tgtEl>
                                        <p:attrNameLst>
                                          <p:attrName>ppt_y</p:attrName>
                                        </p:attrNameLst>
                                      </p:cBhvr>
                                      <p:tavLst>
                                        <p:tav tm="0">
                                          <p:val>
                                            <p:strVal val="#ppt_y"/>
                                          </p:val>
                                        </p:tav>
                                        <p:tav tm="100000">
                                          <p:val>
                                            <p:strVal val="#ppt_y"/>
                                          </p:val>
                                        </p:tav>
                                      </p:tavLst>
                                    </p:anim>
                                    <p:anim calcmode="lin" valueType="num">
                                      <p:cBhvr>
                                        <p:cTn id="120"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animBg="1"/>
      <p:bldP spid="42" grpId="0" animBg="1"/>
      <p:bldP spid="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必须完成的目标规划</a:t>
            </a:r>
            <a:endParaRPr lang="zh-CN" altLang="en-US" dirty="0"/>
          </a:p>
        </p:txBody>
      </p:sp>
      <p:cxnSp>
        <p:nvCxnSpPr>
          <p:cNvPr id="19" name="直接连接符 7"/>
          <p:cNvCxnSpPr/>
          <p:nvPr/>
        </p:nvCxnSpPr>
        <p:spPr>
          <a:xfrm>
            <a:off x="4557024" y="872562"/>
            <a:ext cx="0" cy="4057274"/>
          </a:xfrm>
          <a:prstGeom prst="line">
            <a:avLst/>
          </a:prstGeom>
          <a:ln w="25400">
            <a:solidFill>
              <a:srgbClr val="2CAA83"/>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0" name="Group 8"/>
          <p:cNvGrpSpPr/>
          <p:nvPr/>
        </p:nvGrpSpPr>
        <p:grpSpPr>
          <a:xfrm>
            <a:off x="4473161" y="1148688"/>
            <a:ext cx="802683" cy="167725"/>
            <a:chOff x="5964215" y="1531583"/>
            <a:chExt cx="1070244" cy="223633"/>
          </a:xfrm>
        </p:grpSpPr>
        <p:cxnSp>
          <p:nvCxnSpPr>
            <p:cNvPr id="22" name="直接连接符 12"/>
            <p:cNvCxnSpPr>
              <a:stCxn id="21"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1" name="椭圆 8"/>
            <p:cNvSpPr/>
            <p:nvPr/>
          </p:nvSpPr>
          <p:spPr>
            <a:xfrm>
              <a:off x="5964215" y="1531583"/>
              <a:ext cx="223633" cy="223633"/>
            </a:xfrm>
            <a:prstGeom prst="ellipse">
              <a:avLst/>
            </a:prstGeom>
            <a:solidFill>
              <a:schemeClr val="bg1"/>
            </a:solidFill>
            <a:ln w="50800">
              <a:solidFill>
                <a:srgbClr val="2CAA83"/>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3" name="Group 12"/>
          <p:cNvGrpSpPr/>
          <p:nvPr/>
        </p:nvGrpSpPr>
        <p:grpSpPr>
          <a:xfrm>
            <a:off x="4473161" y="3592795"/>
            <a:ext cx="804101" cy="167725"/>
            <a:chOff x="5964215" y="4790393"/>
            <a:chExt cx="1072134" cy="223633"/>
          </a:xfrm>
        </p:grpSpPr>
        <p:cxnSp>
          <p:nvCxnSpPr>
            <p:cNvPr id="25"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椭圆 10"/>
            <p:cNvSpPr/>
            <p:nvPr/>
          </p:nvSpPr>
          <p:spPr>
            <a:xfrm>
              <a:off x="5964215" y="4790393"/>
              <a:ext cx="223633" cy="223633"/>
            </a:xfrm>
            <a:prstGeom prst="ellipse">
              <a:avLst/>
            </a:prstGeom>
            <a:solidFill>
              <a:schemeClr val="bg1"/>
            </a:solidFill>
            <a:ln w="50800">
              <a:solidFill>
                <a:srgbClr val="FF970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6" name="Group 10"/>
          <p:cNvGrpSpPr/>
          <p:nvPr/>
        </p:nvGrpSpPr>
        <p:grpSpPr>
          <a:xfrm>
            <a:off x="4473161" y="2274960"/>
            <a:ext cx="804101" cy="167725"/>
            <a:chOff x="5964215" y="3033279"/>
            <a:chExt cx="1072134" cy="223633"/>
          </a:xfrm>
        </p:grpSpPr>
        <p:cxnSp>
          <p:nvCxnSpPr>
            <p:cNvPr id="28"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椭圆 9"/>
            <p:cNvSpPr/>
            <p:nvPr/>
          </p:nvSpPr>
          <p:spPr>
            <a:xfrm>
              <a:off x="5964215" y="3033279"/>
              <a:ext cx="223633" cy="223633"/>
            </a:xfrm>
            <a:prstGeom prst="ellipse">
              <a:avLst/>
            </a:prstGeom>
            <a:solidFill>
              <a:schemeClr val="bg1"/>
            </a:solidFill>
            <a:ln w="50800">
              <a:solidFill>
                <a:srgbClr val="92D050"/>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9" name="TextBox 80"/>
          <p:cNvSpPr txBox="1"/>
          <p:nvPr/>
        </p:nvSpPr>
        <p:spPr>
          <a:xfrm>
            <a:off x="5359706" y="1055300"/>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2015</a:t>
            </a:r>
            <a:endParaRPr lang="en-GB" sz="1800" b="1">
              <a:solidFill>
                <a:schemeClr val="tx1">
                  <a:lumMod val="65000"/>
                  <a:lumOff val="35000"/>
                </a:schemeClr>
              </a:solidFill>
              <a:latin typeface="+mj-lt"/>
            </a:endParaRPr>
          </a:p>
        </p:txBody>
      </p:sp>
      <p:sp>
        <p:nvSpPr>
          <p:cNvPr id="30" name="TextBox 81"/>
          <p:cNvSpPr txBox="1"/>
          <p:nvPr/>
        </p:nvSpPr>
        <p:spPr>
          <a:xfrm>
            <a:off x="5359705" y="2181288"/>
            <a:ext cx="606576" cy="346249"/>
          </a:xfrm>
          <a:prstGeom prst="rect">
            <a:avLst/>
          </a:prstGeom>
          <a:noFill/>
        </p:spPr>
        <p:txBody>
          <a:bodyPr wrap="none" lIns="68580" tIns="34290" rIns="68580" bIns="34290" rtlCol="0">
            <a:spAutoFit/>
          </a:bodyPr>
          <a:lstStyle/>
          <a:p>
            <a:r>
              <a:rPr lang="en-US" sz="1800" b="1" dirty="0">
                <a:solidFill>
                  <a:schemeClr val="tx1">
                    <a:lumMod val="65000"/>
                    <a:lumOff val="35000"/>
                  </a:schemeClr>
                </a:solidFill>
                <a:latin typeface="+mj-lt"/>
              </a:rPr>
              <a:t>2014</a:t>
            </a:r>
            <a:endParaRPr lang="en-GB" sz="1800" b="1" dirty="0">
              <a:solidFill>
                <a:schemeClr val="tx1">
                  <a:lumMod val="65000"/>
                  <a:lumOff val="35000"/>
                </a:schemeClr>
              </a:solidFill>
              <a:latin typeface="+mj-lt"/>
            </a:endParaRPr>
          </a:p>
        </p:txBody>
      </p:sp>
      <p:sp>
        <p:nvSpPr>
          <p:cNvPr id="31" name="TextBox 82"/>
          <p:cNvSpPr txBox="1"/>
          <p:nvPr/>
        </p:nvSpPr>
        <p:spPr>
          <a:xfrm>
            <a:off x="5359705" y="3507943"/>
            <a:ext cx="606576" cy="346249"/>
          </a:xfrm>
          <a:prstGeom prst="rect">
            <a:avLst/>
          </a:prstGeom>
          <a:noFill/>
        </p:spPr>
        <p:txBody>
          <a:bodyPr wrap="none" lIns="68580" tIns="34290" rIns="68580" bIns="34290" rtlCol="0">
            <a:spAutoFit/>
          </a:bodyPr>
          <a:lstStyle/>
          <a:p>
            <a:r>
              <a:rPr lang="en-US" sz="1800" b="1" dirty="0">
                <a:solidFill>
                  <a:schemeClr val="tx1">
                    <a:lumMod val="65000"/>
                    <a:lumOff val="35000"/>
                  </a:schemeClr>
                </a:solidFill>
                <a:latin typeface="+mj-lt"/>
              </a:rPr>
              <a:t>2013</a:t>
            </a:r>
            <a:endParaRPr lang="en-GB" sz="1800" b="1" dirty="0">
              <a:solidFill>
                <a:schemeClr val="tx1">
                  <a:lumMod val="65000"/>
                  <a:lumOff val="35000"/>
                </a:schemeClr>
              </a:solidFill>
              <a:latin typeface="+mj-lt"/>
            </a:endParaRPr>
          </a:p>
        </p:txBody>
      </p:sp>
      <p:grpSp>
        <p:nvGrpSpPr>
          <p:cNvPr id="32" name="Group 14"/>
          <p:cNvGrpSpPr/>
          <p:nvPr/>
        </p:nvGrpSpPr>
        <p:grpSpPr>
          <a:xfrm>
            <a:off x="4011920" y="1508218"/>
            <a:ext cx="3204738" cy="503174"/>
            <a:chOff x="5349226" y="2010956"/>
            <a:chExt cx="4272984" cy="670899"/>
          </a:xfrm>
        </p:grpSpPr>
        <p:sp>
          <p:nvSpPr>
            <p:cNvPr id="33" name="燕尾形 18"/>
            <p:cNvSpPr/>
            <p:nvPr/>
          </p:nvSpPr>
          <p:spPr>
            <a:xfrm rot="10800000">
              <a:off x="5349226" y="2010956"/>
              <a:ext cx="4272984" cy="670899"/>
            </a:xfrm>
            <a:prstGeom prst="chevron">
              <a:avLst>
                <a:gd name="adj" fmla="val 67746"/>
              </a:avLst>
            </a:prstGeom>
            <a:solidFill>
              <a:srgbClr val="2CAA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34" name="TextBox 94"/>
            <p:cNvSpPr txBox="1"/>
            <p:nvPr/>
          </p:nvSpPr>
          <p:spPr>
            <a:xfrm>
              <a:off x="6194267" y="2100183"/>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grpSp>
        <p:nvGrpSpPr>
          <p:cNvPr id="35" name="Group 15"/>
          <p:cNvGrpSpPr/>
          <p:nvPr/>
        </p:nvGrpSpPr>
        <p:grpSpPr>
          <a:xfrm>
            <a:off x="1927342" y="2734851"/>
            <a:ext cx="3204738" cy="503174"/>
            <a:chOff x="2569789" y="3646467"/>
            <a:chExt cx="4272984" cy="670899"/>
          </a:xfrm>
        </p:grpSpPr>
        <p:sp>
          <p:nvSpPr>
            <p:cNvPr id="36" name="燕尾形 20"/>
            <p:cNvSpPr/>
            <p:nvPr/>
          </p:nvSpPr>
          <p:spPr>
            <a:xfrm>
              <a:off x="2569789" y="3646467"/>
              <a:ext cx="4272984" cy="670899"/>
            </a:xfrm>
            <a:prstGeom prst="chevron">
              <a:avLst>
                <a:gd name="adj" fmla="val 67746"/>
              </a:avLst>
            </a:prstGeom>
            <a:solidFill>
              <a:srgbClr val="92D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37" name="TextBox 97"/>
            <p:cNvSpPr txBox="1"/>
            <p:nvPr/>
          </p:nvSpPr>
          <p:spPr>
            <a:xfrm>
              <a:off x="3866549" y="3735695"/>
              <a:ext cx="2092880" cy="492443"/>
            </a:xfrm>
            <a:prstGeom prst="rect">
              <a:avLst/>
            </a:prstGeom>
            <a:noFill/>
          </p:spPr>
          <p:txBody>
            <a:bodyPr wrap="none" rtlCol="0">
              <a:spAutoFit/>
            </a:bodyPr>
            <a:lstStyle/>
            <a:p>
              <a:pPr algn="r"/>
              <a:r>
                <a:rPr lang="zh-CN" altLang="en-US" b="1" dirty="0" smtClean="0">
                  <a:solidFill>
                    <a:schemeClr val="bg1">
                      <a:lumMod val="95000"/>
                    </a:schemeClr>
                  </a:solidFill>
                  <a:latin typeface="微软雅黑" pitchFamily="34" charset="-122"/>
                  <a:ea typeface="微软雅黑" pitchFamily="34" charset="-122"/>
                </a:rPr>
                <a:t>点击添加</a:t>
              </a:r>
              <a:r>
                <a:rPr lang="zh-CN" altLang="en-US" b="1" dirty="0">
                  <a:solidFill>
                    <a:schemeClr val="bg1">
                      <a:lumMod val="95000"/>
                    </a:schemeClr>
                  </a:solidFill>
                  <a:latin typeface="微软雅黑" pitchFamily="34" charset="-122"/>
                  <a:ea typeface="微软雅黑" pitchFamily="34" charset="-122"/>
                </a:rPr>
                <a:t>文本</a:t>
              </a:r>
            </a:p>
          </p:txBody>
        </p:sp>
      </p:grpSp>
      <p:grpSp>
        <p:nvGrpSpPr>
          <p:cNvPr id="38" name="Group 17"/>
          <p:cNvGrpSpPr/>
          <p:nvPr/>
        </p:nvGrpSpPr>
        <p:grpSpPr>
          <a:xfrm>
            <a:off x="4011920" y="4024088"/>
            <a:ext cx="3204738" cy="503174"/>
            <a:chOff x="5349226" y="5365450"/>
            <a:chExt cx="4272984" cy="670899"/>
          </a:xfrm>
        </p:grpSpPr>
        <p:sp>
          <p:nvSpPr>
            <p:cNvPr id="39" name="燕尾形 23"/>
            <p:cNvSpPr/>
            <p:nvPr/>
          </p:nvSpPr>
          <p:spPr>
            <a:xfrm rot="10800000">
              <a:off x="5349226" y="5365450"/>
              <a:ext cx="4272984" cy="670899"/>
            </a:xfrm>
            <a:prstGeom prst="chevron">
              <a:avLst>
                <a:gd name="adj" fmla="val 67746"/>
              </a:avLst>
            </a:prstGeom>
            <a:solidFill>
              <a:srgbClr val="FF97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40" name="TextBox 100"/>
            <p:cNvSpPr txBox="1"/>
            <p:nvPr/>
          </p:nvSpPr>
          <p:spPr>
            <a:xfrm>
              <a:off x="6194267" y="5454678"/>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sp>
        <p:nvSpPr>
          <p:cNvPr id="41" name="Rectangle 70"/>
          <p:cNvSpPr/>
          <p:nvPr/>
        </p:nvSpPr>
        <p:spPr>
          <a:xfrm>
            <a:off x="1636472" y="2226351"/>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2" name="TextBox 38"/>
          <p:cNvSpPr txBox="1"/>
          <p:nvPr/>
        </p:nvSpPr>
        <p:spPr>
          <a:xfrm>
            <a:off x="3243050" y="1959489"/>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43" name="Rectangle 70"/>
          <p:cNvSpPr/>
          <p:nvPr/>
        </p:nvSpPr>
        <p:spPr>
          <a:xfrm>
            <a:off x="5252730" y="2794399"/>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4" name="TextBox 31"/>
          <p:cNvSpPr txBox="1"/>
          <p:nvPr/>
        </p:nvSpPr>
        <p:spPr>
          <a:xfrm>
            <a:off x="5252730" y="2527537"/>
            <a:ext cx="959237"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45" name="Rectangle 70"/>
          <p:cNvSpPr/>
          <p:nvPr/>
        </p:nvSpPr>
        <p:spPr>
          <a:xfrm>
            <a:off x="1636472" y="3617069"/>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6" name="TextBox 39"/>
          <p:cNvSpPr txBox="1"/>
          <p:nvPr/>
        </p:nvSpPr>
        <p:spPr>
          <a:xfrm>
            <a:off x="3243050" y="3350207"/>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Tree>
    <p:extLst>
      <p:ext uri="{BB962C8B-B14F-4D97-AF65-F5344CB8AC3E}">
        <p14:creationId xmlns:p14="http://schemas.microsoft.com/office/powerpoint/2010/main" val="10329211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p:tgtEl>
                                          <p:spTgt spid="32"/>
                                        </p:tgtEl>
                                        <p:attrNameLst>
                                          <p:attrName>ppt_x</p:attrName>
                                        </p:attrNameLst>
                                      </p:cBhvr>
                                      <p:tavLst>
                                        <p:tav tm="0">
                                          <p:val>
                                            <p:strVal val="#ppt_x+#ppt_w*1.125000"/>
                                          </p:val>
                                        </p:tav>
                                        <p:tav tm="100000">
                                          <p:val>
                                            <p:strVal val="#ppt_x"/>
                                          </p:val>
                                        </p:tav>
                                      </p:tavLst>
                                    </p:anim>
                                    <p:animEffect transition="in" filter="wipe(left)">
                                      <p:cBhvr>
                                        <p:cTn id="20" dur="500"/>
                                        <p:tgtEl>
                                          <p:spTgt spid="32"/>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ppt_x</p:attrName>
                                        </p:attrNameLst>
                                      </p:cBhvr>
                                      <p:tavLst>
                                        <p:tav tm="0">
                                          <p:val>
                                            <p:strVal val="#ppt_x-#ppt_w*1.125000"/>
                                          </p:val>
                                        </p:tav>
                                        <p:tav tm="100000">
                                          <p:val>
                                            <p:strVal val="#ppt_x"/>
                                          </p:val>
                                        </p:tav>
                                      </p:tavLst>
                                    </p:anim>
                                    <p:animEffect transition="in" filter="wipe(right)">
                                      <p:cBhvr>
                                        <p:cTn id="33" dur="500"/>
                                        <p:tgtEl>
                                          <p:spTgt spid="35"/>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p:tgtEl>
                                          <p:spTgt spid="38"/>
                                        </p:tgtEl>
                                        <p:attrNameLst>
                                          <p:attrName>ppt_x</p:attrName>
                                        </p:attrNameLst>
                                      </p:cBhvr>
                                      <p:tavLst>
                                        <p:tav tm="0">
                                          <p:val>
                                            <p:strVal val="#ppt_x+#ppt_w*1.125000"/>
                                          </p:val>
                                        </p:tav>
                                        <p:tav tm="100000">
                                          <p:val>
                                            <p:strVal val="#ppt_x"/>
                                          </p:val>
                                        </p:tav>
                                      </p:tavLst>
                                    </p:anim>
                                    <p:animEffect transition="in" filter="wipe(left)">
                                      <p:cBhvr>
                                        <p:cTn id="46" dur="500"/>
                                        <p:tgtEl>
                                          <p:spTgt spid="38"/>
                                        </p:tgtEl>
                                      </p:cBhvr>
                                    </p:animEffect>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0-#ppt_w/2"/>
                                          </p:val>
                                        </p:tav>
                                        <p:tav tm="100000">
                                          <p:val>
                                            <p:strVal val="#ppt_x"/>
                                          </p:val>
                                        </p:tav>
                                      </p:tavLst>
                                    </p:anim>
                                    <p:anim calcmode="lin" valueType="num">
                                      <p:cBhvr additive="base">
                                        <p:cTn id="51" dur="500" fill="hold"/>
                                        <p:tgtEl>
                                          <p:spTgt spid="42"/>
                                        </p:tgtEl>
                                        <p:attrNameLst>
                                          <p:attrName>ppt_y</p:attrName>
                                        </p:attrNameLst>
                                      </p:cBhvr>
                                      <p:tavLst>
                                        <p:tav tm="0">
                                          <p:val>
                                            <p:strVal val="#ppt_y"/>
                                          </p:val>
                                        </p:tav>
                                        <p:tav tm="100000">
                                          <p:val>
                                            <p:strVal val="#ppt_y"/>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up)">
                                      <p:cBhvr>
                                        <p:cTn id="54" dur="500"/>
                                        <p:tgtEl>
                                          <p:spTgt spid="41"/>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0-#ppt_w/2"/>
                                          </p:val>
                                        </p:tav>
                                        <p:tav tm="100000">
                                          <p:val>
                                            <p:strVal val="#ppt_x"/>
                                          </p:val>
                                        </p:tav>
                                      </p:tavLst>
                                    </p:anim>
                                    <p:anim calcmode="lin" valueType="num">
                                      <p:cBhvr additive="base">
                                        <p:cTn id="59" dur="500" fill="hold"/>
                                        <p:tgtEl>
                                          <p:spTgt spid="44"/>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up)">
                                      <p:cBhvr>
                                        <p:cTn id="62" dur="500"/>
                                        <p:tgtEl>
                                          <p:spTgt spid="43"/>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additive="base">
                                        <p:cTn id="66" dur="500" fill="hold"/>
                                        <p:tgtEl>
                                          <p:spTgt spid="46"/>
                                        </p:tgtEl>
                                        <p:attrNameLst>
                                          <p:attrName>ppt_x</p:attrName>
                                        </p:attrNameLst>
                                      </p:cBhvr>
                                      <p:tavLst>
                                        <p:tav tm="0">
                                          <p:val>
                                            <p:strVal val="0-#ppt_w/2"/>
                                          </p:val>
                                        </p:tav>
                                        <p:tav tm="100000">
                                          <p:val>
                                            <p:strVal val="#ppt_x"/>
                                          </p:val>
                                        </p:tav>
                                      </p:tavLst>
                                    </p:anim>
                                    <p:anim calcmode="lin" valueType="num">
                                      <p:cBhvr additive="base">
                                        <p:cTn id="67" dur="500" fill="hold"/>
                                        <p:tgtEl>
                                          <p:spTgt spid="46"/>
                                        </p:tgtEl>
                                        <p:attrNameLst>
                                          <p:attrName>ppt_y</p:attrName>
                                        </p:attrNameLst>
                                      </p:cBhvr>
                                      <p:tavLst>
                                        <p:tav tm="0">
                                          <p:val>
                                            <p:strVal val="#ppt_y"/>
                                          </p:val>
                                        </p:tav>
                                        <p:tav tm="100000">
                                          <p:val>
                                            <p:strVal val="#ppt_y"/>
                                          </p:val>
                                        </p:tav>
                                      </p:tavLst>
                                    </p:anim>
                                  </p:childTnLst>
                                </p:cTn>
                              </p:par>
                              <p:par>
                                <p:cTn id="68" presetID="22" presetClass="entr" presetSubtype="1"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wipe(up)">
                                      <p:cBhvr>
                                        <p:cTn id="7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41" grpId="0"/>
      <p:bldP spid="42" grpId="0"/>
      <p:bldP spid="43" grpId="0"/>
      <p:bldP spid="44" grpId="0"/>
      <p:bldP spid="45" grpId="0"/>
      <p:bldP spid="4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能力</a:t>
            </a:r>
            <a:r>
              <a:rPr lang="zh-CN" altLang="en-US" dirty="0"/>
              <a:t>提升</a:t>
            </a:r>
            <a:r>
              <a:rPr lang="zh-CN" altLang="en-US" dirty="0" smtClean="0"/>
              <a:t>计划</a:t>
            </a:r>
            <a:endParaRPr lang="zh-CN" altLang="en-US" dirty="0"/>
          </a:p>
        </p:txBody>
      </p:sp>
      <p:sp>
        <p:nvSpPr>
          <p:cNvPr id="23" name="Freeform 196"/>
          <p:cNvSpPr>
            <a:spLocks noChangeArrowheads="1"/>
          </p:cNvSpPr>
          <p:nvPr/>
        </p:nvSpPr>
        <p:spPr bwMode="auto">
          <a:xfrm>
            <a:off x="898114" y="2412999"/>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4" name="Freeform 197"/>
          <p:cNvSpPr>
            <a:spLocks noChangeArrowheads="1"/>
          </p:cNvSpPr>
          <p:nvPr/>
        </p:nvSpPr>
        <p:spPr bwMode="auto">
          <a:xfrm>
            <a:off x="1968089" y="1570037"/>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5" name="Freeform 198"/>
          <p:cNvSpPr>
            <a:spLocks noChangeArrowheads="1"/>
          </p:cNvSpPr>
          <p:nvPr/>
        </p:nvSpPr>
        <p:spPr bwMode="auto">
          <a:xfrm>
            <a:off x="2020477" y="3030537"/>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26" name="Freeform 199"/>
          <p:cNvSpPr>
            <a:spLocks noChangeArrowheads="1"/>
          </p:cNvSpPr>
          <p:nvPr/>
        </p:nvSpPr>
        <p:spPr bwMode="auto">
          <a:xfrm>
            <a:off x="3131727" y="2135187"/>
            <a:ext cx="1625600" cy="1408112"/>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33" name="TextBox 232"/>
          <p:cNvSpPr>
            <a:spLocks noChangeArrowheads="1"/>
          </p:cNvSpPr>
          <p:nvPr/>
        </p:nvSpPr>
        <p:spPr bwMode="auto">
          <a:xfrm>
            <a:off x="4971639" y="1670049"/>
            <a:ext cx="1363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srgbClr val="284848"/>
                </a:solidFill>
                <a:latin typeface="微软雅黑" pitchFamily="34" charset="-122"/>
                <a:ea typeface="微软雅黑" pitchFamily="34" charset="-122"/>
                <a:sym typeface="Arial" pitchFamily="34" charset="0"/>
              </a:rPr>
              <a:t>添加标题</a:t>
            </a:r>
          </a:p>
        </p:txBody>
      </p:sp>
      <p:sp>
        <p:nvSpPr>
          <p:cNvPr id="34" name="矩形 33"/>
          <p:cNvSpPr>
            <a:spLocks noChangeArrowheads="1"/>
          </p:cNvSpPr>
          <p:nvPr/>
        </p:nvSpPr>
        <p:spPr bwMode="auto">
          <a:xfrm>
            <a:off x="4993864" y="2041524"/>
            <a:ext cx="3384550" cy="199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r>
              <a:rPr lang="zh-CN" altLang="en-US" sz="1400" dirty="0" smtClean="0">
                <a:solidFill>
                  <a:schemeClr val="tx1">
                    <a:lumMod val="65000"/>
                    <a:lumOff val="35000"/>
                  </a:schemeClr>
                </a:solidFill>
                <a:latin typeface="微软雅黑" pitchFamily="34" charset="-122"/>
                <a:ea typeface="微软雅黑" pitchFamily="34" charset="-122"/>
                <a:sym typeface="微软雅黑" pitchFamily="34" charset="-122"/>
              </a:rPr>
              <a:t>文本</a:t>
            </a:r>
            <a:endPar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5" name="TextBox 682"/>
          <p:cNvSpPr>
            <a:spLocks noChangeArrowheads="1"/>
          </p:cNvSpPr>
          <p:nvPr/>
        </p:nvSpPr>
        <p:spPr bwMode="auto">
          <a:xfrm>
            <a:off x="945739" y="2541587"/>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20%</a:t>
            </a:r>
            <a:endParaRPr lang="zh-CN" altLang="en-US" sz="3200">
              <a:solidFill>
                <a:schemeClr val="bg1"/>
              </a:solidFill>
              <a:sym typeface="Calibri" pitchFamily="34" charset="0"/>
            </a:endParaRPr>
          </a:p>
        </p:txBody>
      </p:sp>
      <p:sp>
        <p:nvSpPr>
          <p:cNvPr id="36" name="TextBox 682"/>
          <p:cNvSpPr>
            <a:spLocks noChangeArrowheads="1"/>
          </p:cNvSpPr>
          <p:nvPr/>
        </p:nvSpPr>
        <p:spPr bwMode="auto">
          <a:xfrm>
            <a:off x="2191927" y="1800224"/>
            <a:ext cx="895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dirty="0">
                <a:solidFill>
                  <a:schemeClr val="bg1"/>
                </a:solidFill>
                <a:sym typeface="Calibri" pitchFamily="34" charset="0"/>
              </a:rPr>
              <a:t>47%</a:t>
            </a:r>
            <a:endParaRPr lang="zh-CN" altLang="en-US" sz="3200" dirty="0">
              <a:solidFill>
                <a:schemeClr val="bg1"/>
              </a:solidFill>
              <a:sym typeface="Calibri" pitchFamily="34" charset="0"/>
            </a:endParaRPr>
          </a:p>
        </p:txBody>
      </p:sp>
      <p:sp>
        <p:nvSpPr>
          <p:cNvPr id="37" name="TextBox 682"/>
          <p:cNvSpPr>
            <a:spLocks noChangeArrowheads="1"/>
          </p:cNvSpPr>
          <p:nvPr/>
        </p:nvSpPr>
        <p:spPr bwMode="auto">
          <a:xfrm>
            <a:off x="2199864" y="3241674"/>
            <a:ext cx="8937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33%</a:t>
            </a:r>
            <a:endParaRPr lang="zh-CN" altLang="en-US" sz="3200">
              <a:solidFill>
                <a:schemeClr val="bg1"/>
              </a:solidFill>
              <a:sym typeface="Calibri" pitchFamily="34" charset="0"/>
            </a:endParaRPr>
          </a:p>
        </p:txBody>
      </p:sp>
      <p:sp>
        <p:nvSpPr>
          <p:cNvPr id="38" name="TextBox 682"/>
          <p:cNvSpPr>
            <a:spLocks noChangeArrowheads="1"/>
          </p:cNvSpPr>
          <p:nvPr/>
        </p:nvSpPr>
        <p:spPr bwMode="auto">
          <a:xfrm>
            <a:off x="3496852" y="2547937"/>
            <a:ext cx="895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3200">
                <a:solidFill>
                  <a:schemeClr val="bg1"/>
                </a:solidFill>
                <a:sym typeface="Calibri" pitchFamily="34" charset="0"/>
              </a:rPr>
              <a:t>75%</a:t>
            </a:r>
            <a:endParaRPr lang="zh-CN" altLang="en-US" sz="3200">
              <a:solidFill>
                <a:schemeClr val="bg1"/>
              </a:solidFill>
              <a:sym typeface="Calibri" pitchFamily="34" charset="0"/>
            </a:endParaRPr>
          </a:p>
        </p:txBody>
      </p:sp>
    </p:spTree>
    <p:extLst>
      <p:ext uri="{BB962C8B-B14F-4D97-AF65-F5344CB8AC3E}">
        <p14:creationId xmlns:p14="http://schemas.microsoft.com/office/powerpoint/2010/main" val="173584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2" nodeType="after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2"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childTnLst>
                          </p:cTn>
                        </p:par>
                        <p:par>
                          <p:cTn id="21" fill="hold">
                            <p:stCondLst>
                              <p:cond delay="0"/>
                            </p:stCondLst>
                            <p:childTnLst>
                              <p:par>
                                <p:cTn id="22" presetID="53" presetClass="entr" presetSubtype="52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fltVal val="0.5"/>
                                          </p:val>
                                        </p:tav>
                                        <p:tav tm="100000">
                                          <p:val>
                                            <p:strVal val="#ppt_x"/>
                                          </p:val>
                                        </p:tav>
                                      </p:tavLst>
                                    </p:anim>
                                    <p:anim calcmode="lin" valueType="num">
                                      <p:cBhvr>
                                        <p:cTn id="28" dur="500" fill="hold"/>
                                        <p:tgtEl>
                                          <p:spTgt spid="2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0"/>
                                  </p:stCondLst>
                                  <p:childTnLst>
                                    <p:animEffect transition="out" filter="fade">
                                      <p:cBhvr>
                                        <p:cTn id="30" dur="500" tmFilter="0, 0; .2, .5; .8, .5; 1, 0"/>
                                        <p:tgtEl>
                                          <p:spTgt spid="24"/>
                                        </p:tgtEl>
                                      </p:cBhvr>
                                    </p:animEffect>
                                    <p:animScale>
                                      <p:cBhvr>
                                        <p:cTn id="31" dur="250" autoRev="1" fill="hold"/>
                                        <p:tgtEl>
                                          <p:spTgt spid="24"/>
                                        </p:tgtEl>
                                      </p:cBhvr>
                                      <p:by x="105000" y="105000"/>
                                    </p:animScale>
                                  </p:childTnLst>
                                </p:cTn>
                              </p:par>
                              <p:par>
                                <p:cTn id="32" presetID="26" presetClass="emph" presetSubtype="0" fill="hold" grpId="1" nodeType="withEffect">
                                  <p:stCondLst>
                                    <p:cond delay="0"/>
                                  </p:stCondLst>
                                  <p:childTnLst>
                                    <p:animEffect transition="out" filter="fade">
                                      <p:cBhvr>
                                        <p:cTn id="33" dur="500" tmFilter="0, 0; .2, .5; .8, .5; 1, 0"/>
                                        <p:tgtEl>
                                          <p:spTgt spid="23"/>
                                        </p:tgtEl>
                                      </p:cBhvr>
                                    </p:animEffect>
                                    <p:animScale>
                                      <p:cBhvr>
                                        <p:cTn id="34" dur="250" autoRev="1" fill="hold"/>
                                        <p:tgtEl>
                                          <p:spTgt spid="23"/>
                                        </p:tgtEl>
                                      </p:cBhvr>
                                      <p:by x="105000" y="105000"/>
                                    </p:animScale>
                                  </p:childTnLst>
                                </p:cTn>
                              </p:par>
                              <p:par>
                                <p:cTn id="35" presetID="26" presetClass="emph" presetSubtype="0" fill="hold" grpId="1" nodeType="withEffect">
                                  <p:stCondLst>
                                    <p:cond delay="250"/>
                                  </p:stCondLst>
                                  <p:childTnLst>
                                    <p:animEffect transition="out" filter="fade">
                                      <p:cBhvr>
                                        <p:cTn id="36" dur="500" tmFilter="0, 0; .2, .5; .8, .5; 1, 0"/>
                                        <p:tgtEl>
                                          <p:spTgt spid="25"/>
                                        </p:tgtEl>
                                      </p:cBhvr>
                                    </p:animEffect>
                                    <p:animScale>
                                      <p:cBhvr>
                                        <p:cTn id="37" dur="250" autoRev="1" fill="hold"/>
                                        <p:tgtEl>
                                          <p:spTgt spid="25"/>
                                        </p:tgtEl>
                                      </p:cBhvr>
                                      <p:by x="105000" y="105000"/>
                                    </p:animScale>
                                  </p:childTnLst>
                                </p:cTn>
                              </p:par>
                              <p:par>
                                <p:cTn id="38" presetID="26" presetClass="emph" presetSubtype="0" fill="hold" grpId="1" nodeType="withEffect">
                                  <p:stCondLst>
                                    <p:cond delay="0"/>
                                  </p:stCondLst>
                                  <p:childTnLst>
                                    <p:animEffect transition="out" filter="fade">
                                      <p:cBhvr>
                                        <p:cTn id="39" dur="500" tmFilter="0, 0; .2, .5; .8, .5; 1, 0"/>
                                        <p:tgtEl>
                                          <p:spTgt spid="26"/>
                                        </p:tgtEl>
                                      </p:cBhvr>
                                    </p:animEffect>
                                    <p:animScale>
                                      <p:cBhvr>
                                        <p:cTn id="40" dur="250" autoRev="1" fill="hold"/>
                                        <p:tgtEl>
                                          <p:spTgt spid="26"/>
                                        </p:tgtEl>
                                      </p:cBhvr>
                                      <p:by x="105000" y="105000"/>
                                    </p:animScale>
                                  </p:childTnLst>
                                </p:cTn>
                              </p:par>
                              <p:par>
                                <p:cTn id="41" presetID="53" presetClass="entr" presetSubtype="528"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anim calcmode="lin" valueType="num">
                                      <p:cBhvr>
                                        <p:cTn id="46" dur="500" fill="hold"/>
                                        <p:tgtEl>
                                          <p:spTgt spid="23"/>
                                        </p:tgtEl>
                                        <p:attrNameLst>
                                          <p:attrName>ppt_x</p:attrName>
                                        </p:attrNameLst>
                                      </p:cBhvr>
                                      <p:tavLst>
                                        <p:tav tm="0">
                                          <p:val>
                                            <p:fltVal val="0.5"/>
                                          </p:val>
                                        </p:tav>
                                        <p:tav tm="100000">
                                          <p:val>
                                            <p:strVal val="#ppt_x"/>
                                          </p:val>
                                        </p:tav>
                                      </p:tavLst>
                                    </p:anim>
                                    <p:anim calcmode="lin" valueType="num">
                                      <p:cBhvr>
                                        <p:cTn id="47" dur="500" fill="hold"/>
                                        <p:tgtEl>
                                          <p:spTgt spid="23"/>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50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anim calcmode="lin" valueType="num">
                                      <p:cBhvr>
                                        <p:cTn id="53" dur="500" fill="hold"/>
                                        <p:tgtEl>
                                          <p:spTgt spid="25"/>
                                        </p:tgtEl>
                                        <p:attrNameLst>
                                          <p:attrName>ppt_x</p:attrName>
                                        </p:attrNameLst>
                                      </p:cBhvr>
                                      <p:tavLst>
                                        <p:tav tm="0">
                                          <p:val>
                                            <p:fltVal val="0.5"/>
                                          </p:val>
                                        </p:tav>
                                        <p:tav tm="100000">
                                          <p:val>
                                            <p:strVal val="#ppt_x"/>
                                          </p:val>
                                        </p:tav>
                                      </p:tavLst>
                                    </p:anim>
                                    <p:anim calcmode="lin" valueType="num">
                                      <p:cBhvr>
                                        <p:cTn id="54" dur="500" fill="hold"/>
                                        <p:tgtEl>
                                          <p:spTgt spid="25"/>
                                        </p:tgtEl>
                                        <p:attrNameLst>
                                          <p:attrName>ppt_y</p:attrName>
                                        </p:attrNameLst>
                                      </p:cBhvr>
                                      <p:tavLst>
                                        <p:tav tm="0">
                                          <p:val>
                                            <p:fltVal val="0.5"/>
                                          </p:val>
                                        </p:tav>
                                        <p:tav tm="100000">
                                          <p:val>
                                            <p:strVal val="#ppt_y"/>
                                          </p:val>
                                        </p:tav>
                                      </p:tavLst>
                                    </p:anim>
                                  </p:childTnLst>
                                </p:cTn>
                              </p:par>
                              <p:par>
                                <p:cTn id="55" presetID="53" presetClass="entr" presetSubtype="528" fill="hold" grpId="0" nodeType="withEffect">
                                  <p:stCondLst>
                                    <p:cond delay="75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anim calcmode="lin" valueType="num">
                                      <p:cBhvr>
                                        <p:cTn id="60" dur="500" fill="hold"/>
                                        <p:tgtEl>
                                          <p:spTgt spid="26"/>
                                        </p:tgtEl>
                                        <p:attrNameLst>
                                          <p:attrName>ppt_x</p:attrName>
                                        </p:attrNameLst>
                                      </p:cBhvr>
                                      <p:tavLst>
                                        <p:tav tm="0">
                                          <p:val>
                                            <p:fltVal val="0.5"/>
                                          </p:val>
                                        </p:tav>
                                        <p:tav tm="100000">
                                          <p:val>
                                            <p:strVal val="#ppt_x"/>
                                          </p:val>
                                        </p:tav>
                                      </p:tavLst>
                                    </p:anim>
                                    <p:anim calcmode="lin" valueType="num">
                                      <p:cBhvr>
                                        <p:cTn id="61" dur="500" fill="hold"/>
                                        <p:tgtEl>
                                          <p:spTgt spid="26"/>
                                        </p:tgtEl>
                                        <p:attrNameLst>
                                          <p:attrName>ppt_y</p:attrName>
                                        </p:attrNameLst>
                                      </p:cBhvr>
                                      <p:tavLst>
                                        <p:tav tm="0">
                                          <p:val>
                                            <p:fltVal val="0.5"/>
                                          </p:val>
                                        </p:tav>
                                        <p:tav tm="100000">
                                          <p:val>
                                            <p:strVal val="#ppt_y"/>
                                          </p:val>
                                        </p:tav>
                                      </p:tavLst>
                                    </p:anim>
                                  </p:childTnLst>
                                </p:cTn>
                              </p:par>
                              <p:par>
                                <p:cTn id="62" presetID="10" presetClass="entr" presetSubtype="0" fill="hold" grpId="0" nodeType="withEffect">
                                  <p:stCondLst>
                                    <p:cond delay="75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grpId="0" nodeType="withEffect">
                                  <p:stCondLst>
                                    <p:cond delay="75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childTnLst>
                                </p:cTn>
                              </p:par>
                              <p:par>
                                <p:cTn id="68" presetID="10" presetClass="entr" presetSubtype="0" fill="hold" grpId="0" nodeType="withEffect">
                                  <p:stCondLst>
                                    <p:cond delay="75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childTnLst>
                                </p:cTn>
                              </p:par>
                              <p:par>
                                <p:cTn id="71" presetID="10" presetClass="entr" presetSubtype="0" fill="hold" grpId="0" nodeType="withEffect">
                                  <p:stCondLst>
                                    <p:cond delay="75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childTnLst>
                                </p:cTn>
                              </p:par>
                            </p:childTnLst>
                          </p:cTn>
                        </p:par>
                        <p:par>
                          <p:cTn id="74" fill="hold">
                            <p:stCondLst>
                              <p:cond delay="1250"/>
                            </p:stCondLst>
                            <p:childTnLst>
                              <p:par>
                                <p:cTn id="75" presetID="22" presetClass="entr" presetSubtype="4" fill="hold" grpId="0" nodeType="after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down)">
                                      <p:cBhvr>
                                        <p:cTn id="77" dur="500"/>
                                        <p:tgtEl>
                                          <p:spTgt spid="33"/>
                                        </p:tgtEl>
                                      </p:cBhvr>
                                    </p:animEffect>
                                  </p:childTnLst>
                                </p:cTn>
                              </p:par>
                            </p:childTnLst>
                          </p:cTn>
                        </p:par>
                        <p:par>
                          <p:cTn id="78" fill="hold">
                            <p:stCondLst>
                              <p:cond delay="1750"/>
                            </p:stCondLst>
                            <p:childTnLst>
                              <p:par>
                                <p:cTn id="79" presetID="22" presetClass="entr" presetSubtype="1"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up)">
                                      <p:cBhvr>
                                        <p:cTn id="81" dur="12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33" grpId="0"/>
      <p:bldP spid="34" grpId="0"/>
      <p:bldP spid="35" grpId="0"/>
      <p:bldP spid="35" grpId="1"/>
      <p:bldP spid="36" grpId="0"/>
      <p:bldP spid="36" grpId="1"/>
      <p:bldP spid="37" grpId="0"/>
      <p:bldP spid="37" grpId="1"/>
      <p:bldP spid="38" grpId="0"/>
      <p:bldP spid="38"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email">
            <a:extLst>
              <a:ext uri="{28A0092B-C50C-407E-A947-70E740481C1C}">
                <a14:useLocalDpi xmlns:a14="http://schemas.microsoft.com/office/drawing/2010/main"/>
              </a:ext>
            </a:extLst>
          </a:blip>
          <a:srcRect t="26851" b="18889"/>
          <a:stretch/>
        </p:blipFill>
        <p:spPr>
          <a:xfrm>
            <a:off x="0" y="2376941"/>
            <a:ext cx="9267825" cy="4111386"/>
          </a:xfrm>
          <a:prstGeom prst="rect">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56513" flipH="1">
            <a:off x="-1335821" y="-534695"/>
            <a:ext cx="6402651" cy="6462489"/>
          </a:xfrm>
          <a:prstGeom prst="rect">
            <a:avLst/>
          </a:prstGeom>
        </p:spPr>
      </p:pic>
      <p:pic>
        <p:nvPicPr>
          <p:cNvPr id="4" name="图片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3347" y="1689339"/>
            <a:ext cx="2011135" cy="5143500"/>
          </a:xfrm>
          <a:prstGeom prst="rect">
            <a:avLst/>
          </a:prstGeom>
        </p:spPr>
      </p:pic>
      <p:sp>
        <p:nvSpPr>
          <p:cNvPr id="5" name="Text Box 2"/>
          <p:cNvSpPr txBox="1">
            <a:spLocks noChangeArrowheads="1"/>
          </p:cNvSpPr>
          <p:nvPr/>
        </p:nvSpPr>
        <p:spPr bwMode="auto">
          <a:xfrm>
            <a:off x="2540406" y="1020891"/>
            <a:ext cx="5840730" cy="80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zh-CN" altLang="en-US" sz="4500" b="1" spc="300" baseline="0" dirty="0" smtClean="0">
                <a:solidFill>
                  <a:srgbClr val="080808"/>
                </a:solidFill>
                <a:latin typeface="微软雅黑" panose="020B0503020204020204" pitchFamily="34" charset="-122"/>
                <a:ea typeface="微软雅黑" panose="020B0503020204020204" pitchFamily="34" charset="-122"/>
              </a:rPr>
              <a:t>谢谢下载观看亲</a:t>
            </a:r>
            <a:endParaRPr lang="zh-CN" altLang="en-US" sz="4500" b="1" spc="300" baseline="0" dirty="0">
              <a:solidFill>
                <a:srgbClr val="080808"/>
              </a:solidFill>
              <a:latin typeface="微软雅黑" panose="020B0503020204020204" pitchFamily="34" charset="-122"/>
              <a:ea typeface="微软雅黑" panose="020B0503020204020204" pitchFamily="34" charset="-122"/>
            </a:endParaRPr>
          </a:p>
        </p:txBody>
      </p:sp>
      <p:sp>
        <p:nvSpPr>
          <p:cNvPr id="6" name="Text Box 2"/>
          <p:cNvSpPr txBox="1">
            <a:spLocks noChangeArrowheads="1"/>
          </p:cNvSpPr>
          <p:nvPr/>
        </p:nvSpPr>
        <p:spPr bwMode="auto">
          <a:xfrm>
            <a:off x="2588958" y="1757975"/>
            <a:ext cx="584073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en-US" altLang="zh-CN" sz="1500" baseline="0" dirty="0">
                <a:solidFill>
                  <a:srgbClr val="080808"/>
                </a:solidFill>
                <a:latin typeface="微软雅黑" panose="020B0503020204020204" pitchFamily="34" charset="-122"/>
                <a:ea typeface="微软雅黑" panose="020B0503020204020204" pitchFamily="34" charset="-122"/>
              </a:rPr>
              <a:t>——</a:t>
            </a:r>
            <a:r>
              <a:rPr lang="zh-CN" altLang="en-US" sz="1500" baseline="0" dirty="0" smtClean="0">
                <a:solidFill>
                  <a:srgbClr val="080808"/>
                </a:solidFill>
                <a:latin typeface="微软雅黑" panose="020B0503020204020204" pitchFamily="34" charset="-122"/>
                <a:ea typeface="微软雅黑" panose="020B0503020204020204" pitchFamily="34" charset="-122"/>
              </a:rPr>
              <a:t>适合泰国旅游等</a:t>
            </a:r>
            <a:r>
              <a:rPr lang="en-US" altLang="zh-CN" sz="1500" baseline="0" dirty="0">
                <a:solidFill>
                  <a:srgbClr val="080808"/>
                </a:solidFill>
                <a:latin typeface="微软雅黑" panose="020B0503020204020204" pitchFamily="34" charset="-122"/>
                <a:ea typeface="微软雅黑" panose="020B0503020204020204" pitchFamily="34" charset="-122"/>
              </a:rPr>
              <a:t>PPT</a:t>
            </a:r>
            <a:r>
              <a:rPr lang="zh-CN" altLang="en-US" sz="1500" baseline="0" dirty="0">
                <a:solidFill>
                  <a:srgbClr val="080808"/>
                </a:solidFill>
                <a:latin typeface="微软雅黑" panose="020B0503020204020204" pitchFamily="34" charset="-122"/>
                <a:ea typeface="微软雅黑" panose="020B0503020204020204" pitchFamily="34" charset="-122"/>
              </a:rPr>
              <a:t>幻灯演讲</a:t>
            </a:r>
            <a:r>
              <a:rPr lang="en-US" altLang="zh-CN" sz="1500" baseline="0" dirty="0">
                <a:solidFill>
                  <a:srgbClr val="080808"/>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510177500"/>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 calcmode="lin" valueType="num">
                                      <p:cBhvr additive="base">
                                        <p:cTn id="27"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 calcmode="lin" valueType="num">
                                      <p:cBhvr additive="base">
                                        <p:cTn id="32"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7520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04103" y="1149398"/>
            <a:ext cx="5143500" cy="3997465"/>
          </a:xfrm>
          <a:prstGeom prst="rect">
            <a:avLst/>
          </a:prstGeom>
        </p:spPr>
      </p:pic>
      <p:sp>
        <p:nvSpPr>
          <p:cNvPr id="29" name="TextBox 313"/>
          <p:cNvSpPr txBox="1"/>
          <p:nvPr/>
        </p:nvSpPr>
        <p:spPr>
          <a:xfrm>
            <a:off x="2807522" y="2128557"/>
            <a:ext cx="2608406" cy="507831"/>
          </a:xfrm>
          <a:prstGeom prst="rect">
            <a:avLst/>
          </a:prstGeom>
          <a:noFill/>
        </p:spPr>
        <p:txBody>
          <a:bodyPr wrap="none" rtlCol="0">
            <a:spAutoFit/>
          </a:bodyPr>
          <a:lstStyle/>
          <a:p>
            <a:pPr algn="ctr"/>
            <a:r>
              <a:rPr lang="zh-CN" altLang="en-US" sz="2700" b="1" dirty="0" smtClean="0">
                <a:solidFill>
                  <a:schemeClr val="tx2"/>
                </a:solidFill>
                <a:latin typeface="+mn-ea"/>
              </a:rPr>
              <a:t>章节过渡页标题</a:t>
            </a:r>
            <a:endParaRPr lang="id-ID" sz="2700" b="1" dirty="0">
              <a:solidFill>
                <a:schemeClr val="tx2"/>
              </a:solidFill>
              <a:latin typeface="+mn-ea"/>
            </a:endParaRPr>
          </a:p>
        </p:txBody>
      </p:sp>
      <p:sp>
        <p:nvSpPr>
          <p:cNvPr id="30" name="TextBox 314"/>
          <p:cNvSpPr txBox="1"/>
          <p:nvPr/>
        </p:nvSpPr>
        <p:spPr>
          <a:xfrm>
            <a:off x="2122147" y="2720816"/>
            <a:ext cx="3979156" cy="830997"/>
          </a:xfrm>
          <a:prstGeom prst="rect">
            <a:avLst/>
          </a:prstGeom>
          <a:noFill/>
        </p:spPr>
        <p:txBody>
          <a:bodyPr wrap="square" rtlCol="0">
            <a:spAutoFit/>
          </a:bodyPr>
          <a:lstStyle/>
          <a:p>
            <a:pPr algn="ct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字以内，据统计每页幻灯片的最好控制在</a:t>
            </a:r>
            <a:r>
              <a:rPr lang="en-US" altLang="zh-CN" sz="1200" dirty="0">
                <a:solidFill>
                  <a:schemeClr val="tx2"/>
                </a:solidFill>
                <a:latin typeface="+mn-ea"/>
              </a:rPr>
              <a:t>5</a:t>
            </a:r>
            <a:r>
              <a:rPr lang="zh-CN" altLang="en-US" sz="1200" dirty="0">
                <a:solidFill>
                  <a:schemeClr val="tx2"/>
                </a:solidFill>
                <a:latin typeface="+mn-ea"/>
              </a:rPr>
              <a:t>分钟之内。</a:t>
            </a:r>
          </a:p>
        </p:txBody>
      </p:sp>
      <p:cxnSp>
        <p:nvCxnSpPr>
          <p:cNvPr id="31" name="Straight Connector 315"/>
          <p:cNvCxnSpPr/>
          <p:nvPr/>
        </p:nvCxnSpPr>
        <p:spPr>
          <a:xfrm>
            <a:off x="1816724" y="2661588"/>
            <a:ext cx="459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13"/>
          <p:cNvSpPr txBox="1"/>
          <p:nvPr/>
        </p:nvSpPr>
        <p:spPr>
          <a:xfrm>
            <a:off x="3629454" y="1101175"/>
            <a:ext cx="949298" cy="1092607"/>
          </a:xfrm>
          <a:prstGeom prst="rect">
            <a:avLst/>
          </a:prstGeom>
          <a:noFill/>
        </p:spPr>
        <p:txBody>
          <a:bodyPr wrap="none" rtlCol="0">
            <a:spAutoFit/>
          </a:bodyPr>
          <a:lstStyle/>
          <a:p>
            <a:pPr algn="ctr"/>
            <a:r>
              <a:rPr lang="en-US" altLang="zh-CN" sz="6500" dirty="0" smtClean="0">
                <a:solidFill>
                  <a:schemeClr val="accent1"/>
                </a:solidFill>
                <a:latin typeface="Impact" panose="020B0806030902050204" pitchFamily="34" charset="0"/>
              </a:rPr>
              <a:t>01</a:t>
            </a:r>
            <a:endParaRPr lang="id-ID" sz="6500" dirty="0">
              <a:solidFill>
                <a:schemeClr val="accent1"/>
              </a:solidFill>
              <a:latin typeface="Impact" panose="020B0806030902050204" pitchFamily="34" charset="0"/>
            </a:endParaRPr>
          </a:p>
        </p:txBody>
      </p:sp>
    </p:spTree>
    <p:extLst>
      <p:ext uri="{BB962C8B-B14F-4D97-AF65-F5344CB8AC3E}">
        <p14:creationId xmlns:p14="http://schemas.microsoft.com/office/powerpoint/2010/main" val="2468944801"/>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6" presetClass="entr" presetSubtype="37"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outVertical)">
                                      <p:cBhvr>
                                        <p:cTn id="19" dur="5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工作完成情况</a:t>
            </a:r>
            <a:endParaRPr lang="zh-CN" altLang="en-US" dirty="0"/>
          </a:p>
        </p:txBody>
      </p:sp>
      <p:pic>
        <p:nvPicPr>
          <p:cNvPr id="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3238" y="1431925"/>
            <a:ext cx="2454275" cy="1482725"/>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00375" y="1430338"/>
            <a:ext cx="2292350" cy="1484312"/>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11"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3238" y="2952750"/>
            <a:ext cx="2454275" cy="1476375"/>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pic>
        <p:nvPicPr>
          <p:cNvPr id="12" name="Picture 2" descr="E:\图片\shutterstock_14119060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00375" y="2952750"/>
            <a:ext cx="2292350" cy="1476375"/>
          </a:xfrm>
          <a:prstGeom prst="rect">
            <a:avLst/>
          </a:prstGeom>
          <a:noFill/>
          <a:ln w="9525">
            <a:solidFill>
              <a:srgbClr val="BFBFBF"/>
            </a:solidFill>
            <a:miter lim="800000"/>
            <a:headEnd/>
            <a:tailEnd/>
          </a:ln>
          <a:extLst>
            <a:ext uri="{909E8E84-426E-40DD-AFC4-6F175D3DCCD1}">
              <a14:hiddenFill xmlns:a14="http://schemas.microsoft.com/office/drawing/2010/main">
                <a:solidFill>
                  <a:srgbClr val="FFFFFF"/>
                </a:solidFill>
              </a14:hiddenFill>
            </a:ext>
          </a:extLst>
        </p:spPr>
      </p:pic>
      <p:grpSp>
        <p:nvGrpSpPr>
          <p:cNvPr id="13" name="组合 20"/>
          <p:cNvGrpSpPr>
            <a:grpSpLocks/>
          </p:cNvGrpSpPr>
          <p:nvPr/>
        </p:nvGrpSpPr>
        <p:grpSpPr bwMode="auto">
          <a:xfrm>
            <a:off x="5508104" y="1347614"/>
            <a:ext cx="3087687" cy="809902"/>
            <a:chOff x="0" y="33172"/>
            <a:chExt cx="3086944" cy="810092"/>
          </a:xfrm>
        </p:grpSpPr>
        <p:sp>
          <p:nvSpPr>
            <p:cNvPr id="14" name="矩形 82"/>
            <p:cNvSpPr>
              <a:spLocks noChangeArrowheads="1"/>
            </p:cNvSpPr>
            <p:nvPr/>
          </p:nvSpPr>
          <p:spPr bwMode="auto">
            <a:xfrm>
              <a:off x="0" y="273166"/>
              <a:ext cx="3086944" cy="570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dirty="0">
                  <a:solidFill>
                    <a:srgbClr val="595959"/>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a:t>
              </a:r>
            </a:p>
            <a:p>
              <a:pPr>
                <a:lnSpc>
                  <a:spcPct val="150000"/>
                </a:lnSpc>
              </a:pPr>
              <a:r>
                <a:rPr lang="zh-CN" altLang="en-US" sz="1100" dirty="0">
                  <a:solidFill>
                    <a:srgbClr val="595959"/>
                  </a:solidFill>
                  <a:latin typeface="微软雅黑" panose="020B0503020204020204" pitchFamily="34" charset="-122"/>
                  <a:ea typeface="微软雅黑" panose="020B0503020204020204" pitchFamily="34" charset="-122"/>
                  <a:sym typeface="宋体" pitchFamily="2" charset="-122"/>
                </a:rPr>
                <a:t>述这里输入简单的文字</a:t>
              </a:r>
              <a:endParaRPr lang="zh-CN" altLang="en-US" sz="2400" kern="0" dirty="0">
                <a:solidFill>
                  <a:srgbClr val="000000"/>
                </a:solidFill>
              </a:endParaRPr>
            </a:p>
          </p:txBody>
        </p:sp>
        <p:sp>
          <p:nvSpPr>
            <p:cNvPr id="15" name="矩形 83"/>
            <p:cNvSpPr>
              <a:spLocks noChangeArrowheads="1"/>
            </p:cNvSpPr>
            <p:nvPr/>
          </p:nvSpPr>
          <p:spPr bwMode="auto">
            <a:xfrm>
              <a:off x="0" y="33172"/>
              <a:ext cx="1415431" cy="338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1600" dirty="0" smtClean="0">
                  <a:solidFill>
                    <a:srgbClr val="2CAA83"/>
                  </a:solidFill>
                  <a:latin typeface="微软雅黑" panose="020B0503020204020204" pitchFamily="34" charset="-122"/>
                  <a:ea typeface="微软雅黑" panose="020B0503020204020204" pitchFamily="34" charset="-122"/>
                  <a:sym typeface="Arial" panose="020B0604020202020204" pitchFamily="34" charset="0"/>
                </a:rPr>
                <a:t>添加标题文字</a:t>
              </a:r>
              <a:endParaRPr lang="en-US" altLang="zh-CN" sz="1600" dirty="0" smtClean="0">
                <a:solidFill>
                  <a:srgbClr val="2CAA83"/>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6" name="组合 18"/>
          <p:cNvGrpSpPr>
            <a:grpSpLocks/>
          </p:cNvGrpSpPr>
          <p:nvPr/>
        </p:nvGrpSpPr>
        <p:grpSpPr bwMode="auto">
          <a:xfrm>
            <a:off x="5614466" y="2427734"/>
            <a:ext cx="3479229" cy="545654"/>
            <a:chOff x="0" y="-48873"/>
            <a:chExt cx="3480541" cy="546849"/>
          </a:xfrm>
        </p:grpSpPr>
        <p:sp>
          <p:nvSpPr>
            <p:cNvPr id="17" name="矩形 86"/>
            <p:cNvSpPr>
              <a:spLocks noChangeArrowheads="1"/>
            </p:cNvSpPr>
            <p:nvPr/>
          </p:nvSpPr>
          <p:spPr bwMode="auto">
            <a:xfrm>
              <a:off x="538018" y="-48873"/>
              <a:ext cx="2942523" cy="527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a:t>
              </a:r>
            </a:p>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述这里输入简单的</a:t>
              </a:r>
              <a:r>
                <a:rPr lang="zh-CN" altLang="en-US" sz="1000" dirty="0" smtClean="0">
                  <a:solidFill>
                    <a:srgbClr val="595959"/>
                  </a:solidFill>
                  <a:latin typeface="微软雅黑" panose="020B0503020204020204" pitchFamily="34" charset="-122"/>
                  <a:ea typeface="微软雅黑" panose="020B0503020204020204" pitchFamily="34" charset="-122"/>
                  <a:sym typeface="宋体" pitchFamily="2" charset="-122"/>
                </a:rPr>
                <a:t>文字</a:t>
              </a:r>
              <a:endParaRPr kumimoji="0" lang="zh-CN" altLang="en-US" sz="1800" b="0" i="0" u="none" strike="noStrike" kern="0" cap="none" spc="0" normalizeH="0" baseline="0" noProof="0" dirty="0" smtClean="0">
                <a:ln>
                  <a:noFill/>
                </a:ln>
                <a:solidFill>
                  <a:srgbClr val="000000"/>
                </a:solidFill>
                <a:effectLst/>
                <a:uLnTx/>
                <a:uFillTx/>
                <a:latin typeface="Arial" panose="020B0604020202020204" pitchFamily="34" charset="0"/>
                <a:ea typeface="宋体" panose="02010600030101010101" pitchFamily="2" charset="-122"/>
              </a:endParaRPr>
            </a:p>
          </p:txBody>
        </p:sp>
        <p:grpSp>
          <p:nvGrpSpPr>
            <p:cNvPr id="18" name="组合 17"/>
            <p:cNvGrpSpPr>
              <a:grpSpLocks/>
            </p:cNvGrpSpPr>
            <p:nvPr/>
          </p:nvGrpSpPr>
          <p:grpSpPr bwMode="auto">
            <a:xfrm>
              <a:off x="0" y="0"/>
              <a:ext cx="497976" cy="497976"/>
              <a:chOff x="0" y="0"/>
              <a:chExt cx="497976" cy="497976"/>
            </a:xfrm>
          </p:grpSpPr>
          <p:sp>
            <p:nvSpPr>
              <p:cNvPr id="19" name="椭圆 87"/>
              <p:cNvSpPr>
                <a:spLocks noChangeArrowheads="1"/>
              </p:cNvSpPr>
              <p:nvPr/>
            </p:nvSpPr>
            <p:spPr bwMode="auto">
              <a:xfrm>
                <a:off x="0" y="0"/>
                <a:ext cx="497976" cy="497976"/>
              </a:xfrm>
              <a:prstGeom prst="ellipse">
                <a:avLst/>
              </a:prstGeom>
              <a:solidFill>
                <a:srgbClr val="2CAA8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20" name="组合 92"/>
              <p:cNvGrpSpPr>
                <a:grpSpLocks/>
              </p:cNvGrpSpPr>
              <p:nvPr/>
            </p:nvGrpSpPr>
            <p:grpSpPr bwMode="auto">
              <a:xfrm flipH="1">
                <a:off x="101566" y="99546"/>
                <a:ext cx="294846" cy="298883"/>
                <a:chOff x="0" y="0"/>
                <a:chExt cx="463551" cy="469900"/>
              </a:xfrm>
            </p:grpSpPr>
            <p:sp>
              <p:nvSpPr>
                <p:cNvPr id="21" name="Freeform 22"/>
                <p:cNvSpPr>
                  <a:spLocks noChangeArrowheads="1"/>
                </p:cNvSpPr>
                <p:nvPr/>
              </p:nvSpPr>
              <p:spPr bwMode="auto">
                <a:xfrm>
                  <a:off x="7938" y="312737"/>
                  <a:ext cx="158750" cy="150813"/>
                </a:xfrm>
                <a:custGeom>
                  <a:avLst/>
                  <a:gdLst>
                    <a:gd name="T0" fmla="*/ 22225 w 100"/>
                    <a:gd name="T1" fmla="*/ 150813 h 95"/>
                    <a:gd name="T2" fmla="*/ 0 w 100"/>
                    <a:gd name="T3" fmla="*/ 127000 h 95"/>
                    <a:gd name="T4" fmla="*/ 134938 w 100"/>
                    <a:gd name="T5" fmla="*/ 0 h 95"/>
                    <a:gd name="T6" fmla="*/ 158750 w 100"/>
                    <a:gd name="T7" fmla="*/ 22225 h 95"/>
                    <a:gd name="T8" fmla="*/ 22225 w 100"/>
                    <a:gd name="T9" fmla="*/ 150813 h 95"/>
                    <a:gd name="T10" fmla="*/ 0 60000 65536"/>
                    <a:gd name="T11" fmla="*/ 0 60000 65536"/>
                    <a:gd name="T12" fmla="*/ 0 60000 65536"/>
                    <a:gd name="T13" fmla="*/ 0 60000 65536"/>
                    <a:gd name="T14" fmla="*/ 0 60000 65536"/>
                    <a:gd name="T15" fmla="*/ 0 w 100"/>
                    <a:gd name="T16" fmla="*/ 0 h 95"/>
                    <a:gd name="T17" fmla="*/ 100 w 100"/>
                    <a:gd name="T18" fmla="*/ 95 h 95"/>
                  </a:gdLst>
                  <a:ahLst/>
                  <a:cxnLst>
                    <a:cxn ang="T10">
                      <a:pos x="T0" y="T1"/>
                    </a:cxn>
                    <a:cxn ang="T11">
                      <a:pos x="T2" y="T3"/>
                    </a:cxn>
                    <a:cxn ang="T12">
                      <a:pos x="T4" y="T5"/>
                    </a:cxn>
                    <a:cxn ang="T13">
                      <a:pos x="T6" y="T7"/>
                    </a:cxn>
                    <a:cxn ang="T14">
                      <a:pos x="T8" y="T9"/>
                    </a:cxn>
                  </a:cxnLst>
                  <a:rect l="T15" t="T16" r="T17" b="T18"/>
                  <a:pathLst>
                    <a:path w="100" h="95">
                      <a:moveTo>
                        <a:pt x="14" y="95"/>
                      </a:moveTo>
                      <a:lnTo>
                        <a:pt x="0" y="80"/>
                      </a:lnTo>
                      <a:lnTo>
                        <a:pt x="85" y="0"/>
                      </a:lnTo>
                      <a:lnTo>
                        <a:pt x="100" y="14"/>
                      </a:lnTo>
                      <a:lnTo>
                        <a:pt x="14" y="95"/>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22" name="Freeform 23"/>
                <p:cNvSpPr>
                  <a:spLocks noEditPoints="1" noChangeArrowheads="1"/>
                </p:cNvSpPr>
                <p:nvPr/>
              </p:nvSpPr>
              <p:spPr bwMode="auto">
                <a:xfrm>
                  <a:off x="123825" y="233362"/>
                  <a:ext cx="120650" cy="120650"/>
                </a:xfrm>
                <a:custGeom>
                  <a:avLst/>
                  <a:gdLst>
                    <a:gd name="T0" fmla="*/ 60325 w 32"/>
                    <a:gd name="T1" fmla="*/ 120650 h 32"/>
                    <a:gd name="T2" fmla="*/ 0 w 32"/>
                    <a:gd name="T3" fmla="*/ 60325 h 32"/>
                    <a:gd name="T4" fmla="*/ 60325 w 32"/>
                    <a:gd name="T5" fmla="*/ 0 h 32"/>
                    <a:gd name="T6" fmla="*/ 120650 w 32"/>
                    <a:gd name="T7" fmla="*/ 60325 h 32"/>
                    <a:gd name="T8" fmla="*/ 60325 w 32"/>
                    <a:gd name="T9" fmla="*/ 120650 h 32"/>
                    <a:gd name="T10" fmla="*/ 60325 w 32"/>
                    <a:gd name="T11" fmla="*/ 30163 h 32"/>
                    <a:gd name="T12" fmla="*/ 30163 w 32"/>
                    <a:gd name="T13" fmla="*/ 60325 h 32"/>
                    <a:gd name="T14" fmla="*/ 60325 w 32"/>
                    <a:gd name="T15" fmla="*/ 90487 h 32"/>
                    <a:gd name="T16" fmla="*/ 90487 w 32"/>
                    <a:gd name="T17" fmla="*/ 60325 h 32"/>
                    <a:gd name="T18" fmla="*/ 60325 w 32"/>
                    <a:gd name="T19" fmla="*/ 30163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23" name="Freeform 24"/>
                <p:cNvSpPr>
                  <a:spLocks noEditPoints="1" noChangeArrowheads="1"/>
                </p:cNvSpPr>
                <p:nvPr/>
              </p:nvSpPr>
              <p:spPr bwMode="auto">
                <a:xfrm>
                  <a:off x="214313" y="0"/>
                  <a:ext cx="249238" cy="249238"/>
                </a:xfrm>
                <a:custGeom>
                  <a:avLst/>
                  <a:gdLst>
                    <a:gd name="T0" fmla="*/ 120843 w 66"/>
                    <a:gd name="T1" fmla="*/ 249238 h 66"/>
                    <a:gd name="T2" fmla="*/ 33987 w 66"/>
                    <a:gd name="T3" fmla="*/ 215251 h 66"/>
                    <a:gd name="T4" fmla="*/ 0 w 66"/>
                    <a:gd name="T5" fmla="*/ 128395 h 66"/>
                    <a:gd name="T6" fmla="*/ 33987 w 66"/>
                    <a:gd name="T7" fmla="*/ 41540 h 66"/>
                    <a:gd name="T8" fmla="*/ 75527 w 66"/>
                    <a:gd name="T9" fmla="*/ 0 h 66"/>
                    <a:gd name="T10" fmla="*/ 249238 w 66"/>
                    <a:gd name="T11" fmla="*/ 173711 h 66"/>
                    <a:gd name="T12" fmla="*/ 207698 w 66"/>
                    <a:gd name="T13" fmla="*/ 215251 h 66"/>
                    <a:gd name="T14" fmla="*/ 120843 w 66"/>
                    <a:gd name="T15" fmla="*/ 249238 h 66"/>
                    <a:gd name="T16" fmla="*/ 75527 w 66"/>
                    <a:gd name="T17" fmla="*/ 45316 h 66"/>
                    <a:gd name="T18" fmla="*/ 56645 w 66"/>
                    <a:gd name="T19" fmla="*/ 64198 h 66"/>
                    <a:gd name="T20" fmla="*/ 30211 w 66"/>
                    <a:gd name="T21" fmla="*/ 128395 h 66"/>
                    <a:gd name="T22" fmla="*/ 56645 w 66"/>
                    <a:gd name="T23" fmla="*/ 192593 h 66"/>
                    <a:gd name="T24" fmla="*/ 120843 w 66"/>
                    <a:gd name="T25" fmla="*/ 219027 h 66"/>
                    <a:gd name="T26" fmla="*/ 185040 w 66"/>
                    <a:gd name="T27" fmla="*/ 192593 h 66"/>
                    <a:gd name="T28" fmla="*/ 203922 w 66"/>
                    <a:gd name="T29" fmla="*/ 173711 h 66"/>
                    <a:gd name="T30" fmla="*/ 75527 w 66"/>
                    <a:gd name="T31" fmla="*/ 45316 h 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6"/>
                    <a:gd name="T49" fmla="*/ 0 h 66"/>
                    <a:gd name="T50" fmla="*/ 66 w 66"/>
                    <a:gd name="T51" fmla="*/ 66 h 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24" name="Freeform 25"/>
                <p:cNvSpPr>
                  <a:spLocks noChangeArrowheads="1"/>
                </p:cNvSpPr>
                <p:nvPr/>
              </p:nvSpPr>
              <p:spPr bwMode="auto">
                <a:xfrm>
                  <a:off x="0" y="98425"/>
                  <a:ext cx="365125" cy="371475"/>
                </a:xfrm>
                <a:custGeom>
                  <a:avLst/>
                  <a:gdLst>
                    <a:gd name="T0" fmla="*/ 0 w 230"/>
                    <a:gd name="T1" fmla="*/ 371475 h 234"/>
                    <a:gd name="T2" fmla="*/ 34925 w 230"/>
                    <a:gd name="T3" fmla="*/ 77788 h 234"/>
                    <a:gd name="T4" fmla="*/ 177800 w 230"/>
                    <a:gd name="T5" fmla="*/ 0 h 234"/>
                    <a:gd name="T6" fmla="*/ 192087 w 230"/>
                    <a:gd name="T7" fmla="*/ 25400 h 234"/>
                    <a:gd name="T8" fmla="*/ 65088 w 230"/>
                    <a:gd name="T9" fmla="*/ 96837 h 234"/>
                    <a:gd name="T10" fmla="*/ 38100 w 230"/>
                    <a:gd name="T11" fmla="*/ 334963 h 234"/>
                    <a:gd name="T12" fmla="*/ 293688 w 230"/>
                    <a:gd name="T13" fmla="*/ 285750 h 234"/>
                    <a:gd name="T14" fmla="*/ 334963 w 230"/>
                    <a:gd name="T15" fmla="*/ 176213 h 234"/>
                    <a:gd name="T16" fmla="*/ 365125 w 230"/>
                    <a:gd name="T17" fmla="*/ 184150 h 234"/>
                    <a:gd name="T18" fmla="*/ 315913 w 230"/>
                    <a:gd name="T19" fmla="*/ 315913 h 234"/>
                    <a:gd name="T20" fmla="*/ 0 w 230"/>
                    <a:gd name="T21" fmla="*/ 37147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0"/>
                    <a:gd name="T34" fmla="*/ 0 h 234"/>
                    <a:gd name="T35" fmla="*/ 230 w 230"/>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grpSp>
        </p:grpSp>
      </p:grpSp>
      <p:grpSp>
        <p:nvGrpSpPr>
          <p:cNvPr id="25" name="组合 19"/>
          <p:cNvGrpSpPr>
            <a:grpSpLocks/>
          </p:cNvGrpSpPr>
          <p:nvPr/>
        </p:nvGrpSpPr>
        <p:grpSpPr bwMode="auto">
          <a:xfrm>
            <a:off x="5614466" y="3125317"/>
            <a:ext cx="3540323" cy="576732"/>
            <a:chOff x="0" y="-78179"/>
            <a:chExt cx="3541658" cy="576155"/>
          </a:xfrm>
        </p:grpSpPr>
        <p:sp>
          <p:nvSpPr>
            <p:cNvPr id="26" name="矩形 99"/>
            <p:cNvSpPr>
              <a:spLocks noChangeArrowheads="1"/>
            </p:cNvSpPr>
            <p:nvPr/>
          </p:nvSpPr>
          <p:spPr bwMode="auto">
            <a:xfrm>
              <a:off x="599135" y="-78179"/>
              <a:ext cx="2942523" cy="526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a:t>
              </a:r>
            </a:p>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述这里输入简单的文字</a:t>
              </a:r>
              <a:endParaRPr lang="zh-CN" altLang="en-US" kern="0" dirty="0">
                <a:solidFill>
                  <a:srgbClr val="000000"/>
                </a:solidFill>
              </a:endParaRPr>
            </a:p>
          </p:txBody>
        </p:sp>
        <p:grpSp>
          <p:nvGrpSpPr>
            <p:cNvPr id="27" name="组合 16"/>
            <p:cNvGrpSpPr>
              <a:grpSpLocks/>
            </p:cNvGrpSpPr>
            <p:nvPr/>
          </p:nvGrpSpPr>
          <p:grpSpPr bwMode="auto">
            <a:xfrm>
              <a:off x="0" y="0"/>
              <a:ext cx="497976" cy="497976"/>
              <a:chOff x="0" y="0"/>
              <a:chExt cx="497976" cy="497976"/>
            </a:xfrm>
          </p:grpSpPr>
          <p:sp>
            <p:nvSpPr>
              <p:cNvPr id="28" name="椭圆 100"/>
              <p:cNvSpPr>
                <a:spLocks noChangeArrowheads="1"/>
              </p:cNvSpPr>
              <p:nvPr/>
            </p:nvSpPr>
            <p:spPr bwMode="auto">
              <a:xfrm>
                <a:off x="0" y="0"/>
                <a:ext cx="497976" cy="497976"/>
              </a:xfrm>
              <a:prstGeom prst="ellipse">
                <a:avLst/>
              </a:prstGeom>
              <a:solidFill>
                <a:srgbClr val="92D05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29" name="组合 101"/>
              <p:cNvGrpSpPr>
                <a:grpSpLocks/>
              </p:cNvGrpSpPr>
              <p:nvPr/>
            </p:nvGrpSpPr>
            <p:grpSpPr bwMode="auto">
              <a:xfrm>
                <a:off x="98031" y="98032"/>
                <a:ext cx="301913" cy="301913"/>
                <a:chOff x="0" y="0"/>
                <a:chExt cx="474663" cy="474663"/>
              </a:xfrm>
            </p:grpSpPr>
            <p:sp>
              <p:nvSpPr>
                <p:cNvPr id="30" name="Freeform 18"/>
                <p:cNvSpPr>
                  <a:spLocks noChangeArrowheads="1"/>
                </p:cNvSpPr>
                <p:nvPr/>
              </p:nvSpPr>
              <p:spPr bwMode="auto">
                <a:xfrm>
                  <a:off x="57150" y="279400"/>
                  <a:ext cx="360363" cy="195263"/>
                </a:xfrm>
                <a:custGeom>
                  <a:avLst/>
                  <a:gdLst>
                    <a:gd name="T0" fmla="*/ 360363 w 227"/>
                    <a:gd name="T1" fmla="*/ 195263 h 123"/>
                    <a:gd name="T2" fmla="*/ 0 w 227"/>
                    <a:gd name="T3" fmla="*/ 195263 h 123"/>
                    <a:gd name="T4" fmla="*/ 0 w 227"/>
                    <a:gd name="T5" fmla="*/ 0 h 123"/>
                    <a:gd name="T6" fmla="*/ 30163 w 227"/>
                    <a:gd name="T7" fmla="*/ 0 h 123"/>
                    <a:gd name="T8" fmla="*/ 30163 w 227"/>
                    <a:gd name="T9" fmla="*/ 165100 h 123"/>
                    <a:gd name="T10" fmla="*/ 330200 w 227"/>
                    <a:gd name="T11" fmla="*/ 165100 h 123"/>
                    <a:gd name="T12" fmla="*/ 330200 w 227"/>
                    <a:gd name="T13" fmla="*/ 0 h 123"/>
                    <a:gd name="T14" fmla="*/ 360363 w 227"/>
                    <a:gd name="T15" fmla="*/ 0 h 123"/>
                    <a:gd name="T16" fmla="*/ 360363 w 227"/>
                    <a:gd name="T17" fmla="*/ 195263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7"/>
                    <a:gd name="T28" fmla="*/ 0 h 123"/>
                    <a:gd name="T29" fmla="*/ 227 w 227"/>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31" name="Freeform 19"/>
                <p:cNvSpPr>
                  <a:spLocks noChangeArrowheads="1"/>
                </p:cNvSpPr>
                <p:nvPr/>
              </p:nvSpPr>
              <p:spPr bwMode="auto">
                <a:xfrm>
                  <a:off x="0" y="0"/>
                  <a:ext cx="474663" cy="274638"/>
                </a:xfrm>
                <a:custGeom>
                  <a:avLst/>
                  <a:gdLst>
                    <a:gd name="T0" fmla="*/ 450850 w 299"/>
                    <a:gd name="T1" fmla="*/ 274638 h 173"/>
                    <a:gd name="T2" fmla="*/ 236538 w 299"/>
                    <a:gd name="T3" fmla="*/ 46038 h 173"/>
                    <a:gd name="T4" fmla="*/ 22225 w 299"/>
                    <a:gd name="T5" fmla="*/ 274638 h 173"/>
                    <a:gd name="T6" fmla="*/ 0 w 299"/>
                    <a:gd name="T7" fmla="*/ 252413 h 173"/>
                    <a:gd name="T8" fmla="*/ 236538 w 299"/>
                    <a:gd name="T9" fmla="*/ 0 h 173"/>
                    <a:gd name="T10" fmla="*/ 474663 w 299"/>
                    <a:gd name="T11" fmla="*/ 252413 h 173"/>
                    <a:gd name="T12" fmla="*/ 450850 w 299"/>
                    <a:gd name="T13" fmla="*/ 274638 h 173"/>
                    <a:gd name="T14" fmla="*/ 0 60000 65536"/>
                    <a:gd name="T15" fmla="*/ 0 60000 65536"/>
                    <a:gd name="T16" fmla="*/ 0 60000 65536"/>
                    <a:gd name="T17" fmla="*/ 0 60000 65536"/>
                    <a:gd name="T18" fmla="*/ 0 60000 65536"/>
                    <a:gd name="T19" fmla="*/ 0 60000 65536"/>
                    <a:gd name="T20" fmla="*/ 0 60000 65536"/>
                    <a:gd name="T21" fmla="*/ 0 w 299"/>
                    <a:gd name="T22" fmla="*/ 0 h 173"/>
                    <a:gd name="T23" fmla="*/ 299 w 299"/>
                    <a:gd name="T24" fmla="*/ 173 h 1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173">
                      <a:moveTo>
                        <a:pt x="284" y="173"/>
                      </a:moveTo>
                      <a:lnTo>
                        <a:pt x="149" y="29"/>
                      </a:lnTo>
                      <a:lnTo>
                        <a:pt x="14" y="173"/>
                      </a:lnTo>
                      <a:lnTo>
                        <a:pt x="0" y="159"/>
                      </a:lnTo>
                      <a:lnTo>
                        <a:pt x="149" y="0"/>
                      </a:lnTo>
                      <a:lnTo>
                        <a:pt x="299" y="159"/>
                      </a:lnTo>
                      <a:lnTo>
                        <a:pt x="284" y="173"/>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32" name="Freeform 20"/>
                <p:cNvSpPr>
                  <a:spLocks noChangeArrowheads="1"/>
                </p:cNvSpPr>
                <p:nvPr/>
              </p:nvSpPr>
              <p:spPr bwMode="auto">
                <a:xfrm>
                  <a:off x="176212" y="279400"/>
                  <a:ext cx="120650" cy="134938"/>
                </a:xfrm>
                <a:custGeom>
                  <a:avLst/>
                  <a:gdLst>
                    <a:gd name="T0" fmla="*/ 120650 w 76"/>
                    <a:gd name="T1" fmla="*/ 134938 h 85"/>
                    <a:gd name="T2" fmla="*/ 90487 w 76"/>
                    <a:gd name="T3" fmla="*/ 134938 h 85"/>
                    <a:gd name="T4" fmla="*/ 90487 w 76"/>
                    <a:gd name="T5" fmla="*/ 30163 h 85"/>
                    <a:gd name="T6" fmla="*/ 30163 w 76"/>
                    <a:gd name="T7" fmla="*/ 30163 h 85"/>
                    <a:gd name="T8" fmla="*/ 30163 w 76"/>
                    <a:gd name="T9" fmla="*/ 134938 h 85"/>
                    <a:gd name="T10" fmla="*/ 0 w 76"/>
                    <a:gd name="T11" fmla="*/ 134938 h 85"/>
                    <a:gd name="T12" fmla="*/ 0 w 76"/>
                    <a:gd name="T13" fmla="*/ 0 h 85"/>
                    <a:gd name="T14" fmla="*/ 120650 w 76"/>
                    <a:gd name="T15" fmla="*/ 0 h 85"/>
                    <a:gd name="T16" fmla="*/ 120650 w 76"/>
                    <a:gd name="T17" fmla="*/ 134938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85"/>
                    <a:gd name="T29" fmla="*/ 76 w 76"/>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85">
                      <a:moveTo>
                        <a:pt x="76" y="85"/>
                      </a:moveTo>
                      <a:lnTo>
                        <a:pt x="57" y="85"/>
                      </a:lnTo>
                      <a:lnTo>
                        <a:pt x="57" y="19"/>
                      </a:lnTo>
                      <a:lnTo>
                        <a:pt x="19" y="19"/>
                      </a:lnTo>
                      <a:lnTo>
                        <a:pt x="19" y="85"/>
                      </a:lnTo>
                      <a:lnTo>
                        <a:pt x="0" y="85"/>
                      </a:lnTo>
                      <a:lnTo>
                        <a:pt x="0" y="0"/>
                      </a:lnTo>
                      <a:lnTo>
                        <a:pt x="76" y="0"/>
                      </a:lnTo>
                      <a:lnTo>
                        <a:pt x="76" y="85"/>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39" name="Freeform 21"/>
                <p:cNvSpPr>
                  <a:spLocks noEditPoints="1" noChangeArrowheads="1"/>
                </p:cNvSpPr>
                <p:nvPr/>
              </p:nvSpPr>
              <p:spPr bwMode="auto">
                <a:xfrm>
                  <a:off x="176212" y="128588"/>
                  <a:ext cx="120650" cy="120650"/>
                </a:xfrm>
                <a:custGeom>
                  <a:avLst/>
                  <a:gdLst>
                    <a:gd name="T0" fmla="*/ 60325 w 32"/>
                    <a:gd name="T1" fmla="*/ 120650 h 32"/>
                    <a:gd name="T2" fmla="*/ 0 w 32"/>
                    <a:gd name="T3" fmla="*/ 60325 h 32"/>
                    <a:gd name="T4" fmla="*/ 60325 w 32"/>
                    <a:gd name="T5" fmla="*/ 0 h 32"/>
                    <a:gd name="T6" fmla="*/ 120650 w 32"/>
                    <a:gd name="T7" fmla="*/ 60325 h 32"/>
                    <a:gd name="T8" fmla="*/ 60325 w 32"/>
                    <a:gd name="T9" fmla="*/ 120650 h 32"/>
                    <a:gd name="T10" fmla="*/ 60325 w 32"/>
                    <a:gd name="T11" fmla="*/ 30163 h 32"/>
                    <a:gd name="T12" fmla="*/ 30163 w 32"/>
                    <a:gd name="T13" fmla="*/ 60325 h 32"/>
                    <a:gd name="T14" fmla="*/ 60325 w 32"/>
                    <a:gd name="T15" fmla="*/ 90487 h 32"/>
                    <a:gd name="T16" fmla="*/ 90487 w 32"/>
                    <a:gd name="T17" fmla="*/ 60325 h 32"/>
                    <a:gd name="T18" fmla="*/ 60325 w 32"/>
                    <a:gd name="T19" fmla="*/ 30163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grpSp>
        </p:grpSp>
      </p:grpSp>
      <p:grpSp>
        <p:nvGrpSpPr>
          <p:cNvPr id="40" name="组合 15"/>
          <p:cNvGrpSpPr>
            <a:grpSpLocks/>
          </p:cNvGrpSpPr>
          <p:nvPr/>
        </p:nvGrpSpPr>
        <p:grpSpPr bwMode="auto">
          <a:xfrm>
            <a:off x="5614466" y="3867894"/>
            <a:ext cx="3562350" cy="561230"/>
            <a:chOff x="0" y="-62693"/>
            <a:chExt cx="3563693" cy="560669"/>
          </a:xfrm>
        </p:grpSpPr>
        <p:sp>
          <p:nvSpPr>
            <p:cNvPr id="41" name="矩形 108"/>
            <p:cNvSpPr>
              <a:spLocks noChangeArrowheads="1"/>
            </p:cNvSpPr>
            <p:nvPr/>
          </p:nvSpPr>
          <p:spPr bwMode="auto">
            <a:xfrm>
              <a:off x="621170" y="-62693"/>
              <a:ext cx="2942523" cy="526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这里输入简单的文字概述这里输入简单文字概</a:t>
              </a:r>
            </a:p>
            <a:p>
              <a:pPr>
                <a:lnSpc>
                  <a:spcPct val="150000"/>
                </a:lnSpc>
              </a:pPr>
              <a:r>
                <a:rPr lang="zh-CN" altLang="en-US" sz="1000" dirty="0">
                  <a:solidFill>
                    <a:srgbClr val="595959"/>
                  </a:solidFill>
                  <a:latin typeface="微软雅黑" panose="020B0503020204020204" pitchFamily="34" charset="-122"/>
                  <a:ea typeface="微软雅黑" panose="020B0503020204020204" pitchFamily="34" charset="-122"/>
                  <a:sym typeface="宋体" pitchFamily="2" charset="-122"/>
                </a:rPr>
                <a:t>述这里输入简单的文字</a:t>
              </a:r>
              <a:endParaRPr lang="zh-CN" altLang="en-US" kern="0" dirty="0">
                <a:solidFill>
                  <a:srgbClr val="000000"/>
                </a:solidFill>
              </a:endParaRPr>
            </a:p>
          </p:txBody>
        </p:sp>
        <p:grpSp>
          <p:nvGrpSpPr>
            <p:cNvPr id="42" name="组合 14"/>
            <p:cNvGrpSpPr>
              <a:grpSpLocks/>
            </p:cNvGrpSpPr>
            <p:nvPr/>
          </p:nvGrpSpPr>
          <p:grpSpPr bwMode="auto">
            <a:xfrm>
              <a:off x="0" y="0"/>
              <a:ext cx="497976" cy="497976"/>
              <a:chOff x="0" y="0"/>
              <a:chExt cx="497976" cy="497976"/>
            </a:xfrm>
          </p:grpSpPr>
          <p:sp>
            <p:nvSpPr>
              <p:cNvPr id="43" name="椭圆 109"/>
              <p:cNvSpPr>
                <a:spLocks noChangeArrowheads="1"/>
              </p:cNvSpPr>
              <p:nvPr/>
            </p:nvSpPr>
            <p:spPr bwMode="auto">
              <a:xfrm>
                <a:off x="0" y="0"/>
                <a:ext cx="497976" cy="497976"/>
              </a:xfrm>
              <a:prstGeom prst="ellipse">
                <a:avLst/>
              </a:prstGeom>
              <a:solidFill>
                <a:srgbClr val="FF970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grpSp>
            <p:nvGrpSpPr>
              <p:cNvPr id="44" name="组合 115"/>
              <p:cNvGrpSpPr>
                <a:grpSpLocks/>
              </p:cNvGrpSpPr>
              <p:nvPr/>
            </p:nvGrpSpPr>
            <p:grpSpPr bwMode="auto">
              <a:xfrm>
                <a:off x="79886" y="79888"/>
                <a:ext cx="338204" cy="338200"/>
                <a:chOff x="0" y="0"/>
                <a:chExt cx="492125" cy="492125"/>
              </a:xfrm>
            </p:grpSpPr>
            <p:sp>
              <p:nvSpPr>
                <p:cNvPr id="45" name="Freeform 5"/>
                <p:cNvSpPr>
                  <a:spLocks noEditPoints="1" noChangeArrowheads="1"/>
                </p:cNvSpPr>
                <p:nvPr/>
              </p:nvSpPr>
              <p:spPr bwMode="auto">
                <a:xfrm>
                  <a:off x="0" y="200025"/>
                  <a:ext cx="107950" cy="184150"/>
                </a:xfrm>
                <a:custGeom>
                  <a:avLst/>
                  <a:gdLst>
                    <a:gd name="T0" fmla="*/ 107950 w 28"/>
                    <a:gd name="T1" fmla="*/ 184150 h 48"/>
                    <a:gd name="T2" fmla="*/ 92529 w 28"/>
                    <a:gd name="T3" fmla="*/ 184150 h 48"/>
                    <a:gd name="T4" fmla="*/ 0 w 28"/>
                    <a:gd name="T5" fmla="*/ 92075 h 48"/>
                    <a:gd name="T6" fmla="*/ 92529 w 28"/>
                    <a:gd name="T7" fmla="*/ 0 h 48"/>
                    <a:gd name="T8" fmla="*/ 107950 w 28"/>
                    <a:gd name="T9" fmla="*/ 0 h 48"/>
                    <a:gd name="T10" fmla="*/ 107950 w 28"/>
                    <a:gd name="T11" fmla="*/ 184150 h 48"/>
                    <a:gd name="T12" fmla="*/ 77107 w 28"/>
                    <a:gd name="T13" fmla="*/ 30692 h 48"/>
                    <a:gd name="T14" fmla="*/ 30843 w 28"/>
                    <a:gd name="T15" fmla="*/ 92075 h 48"/>
                    <a:gd name="T16" fmla="*/ 77107 w 28"/>
                    <a:gd name="T17" fmla="*/ 153458 h 48"/>
                    <a:gd name="T18" fmla="*/ 77107 w 28"/>
                    <a:gd name="T19" fmla="*/ 30692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48"/>
                    <a:gd name="T32" fmla="*/ 28 w 2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46" name="Freeform 6"/>
                <p:cNvSpPr>
                  <a:spLocks noEditPoints="1" noChangeArrowheads="1"/>
                </p:cNvSpPr>
                <p:nvPr/>
              </p:nvSpPr>
              <p:spPr bwMode="auto">
                <a:xfrm>
                  <a:off x="384175" y="200025"/>
                  <a:ext cx="107950" cy="184150"/>
                </a:xfrm>
                <a:custGeom>
                  <a:avLst/>
                  <a:gdLst>
                    <a:gd name="T0" fmla="*/ 15421 w 28"/>
                    <a:gd name="T1" fmla="*/ 184150 h 48"/>
                    <a:gd name="T2" fmla="*/ 0 w 28"/>
                    <a:gd name="T3" fmla="*/ 184150 h 48"/>
                    <a:gd name="T4" fmla="*/ 0 w 28"/>
                    <a:gd name="T5" fmla="*/ 0 h 48"/>
                    <a:gd name="T6" fmla="*/ 15421 w 28"/>
                    <a:gd name="T7" fmla="*/ 0 h 48"/>
                    <a:gd name="T8" fmla="*/ 107950 w 28"/>
                    <a:gd name="T9" fmla="*/ 92075 h 48"/>
                    <a:gd name="T10" fmla="*/ 15421 w 28"/>
                    <a:gd name="T11" fmla="*/ 184150 h 48"/>
                    <a:gd name="T12" fmla="*/ 30843 w 28"/>
                    <a:gd name="T13" fmla="*/ 30692 h 48"/>
                    <a:gd name="T14" fmla="*/ 30843 w 28"/>
                    <a:gd name="T15" fmla="*/ 153458 h 48"/>
                    <a:gd name="T16" fmla="*/ 77107 w 28"/>
                    <a:gd name="T17" fmla="*/ 92075 h 48"/>
                    <a:gd name="T18" fmla="*/ 30843 w 28"/>
                    <a:gd name="T19" fmla="*/ 30692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48"/>
                    <a:gd name="T32" fmla="*/ 28 w 2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47" name="Freeform 7"/>
                <p:cNvSpPr>
                  <a:spLocks noChangeArrowheads="1"/>
                </p:cNvSpPr>
                <p:nvPr/>
              </p:nvSpPr>
              <p:spPr bwMode="auto">
                <a:xfrm>
                  <a:off x="415925" y="414338"/>
                  <a:ext cx="46038" cy="46038"/>
                </a:xfrm>
                <a:custGeom>
                  <a:avLst/>
                  <a:gdLst>
                    <a:gd name="T0" fmla="*/ 0 w 12"/>
                    <a:gd name="T1" fmla="*/ 46038 h 12"/>
                    <a:gd name="T2" fmla="*/ 0 w 12"/>
                    <a:gd name="T3" fmla="*/ 15346 h 12"/>
                    <a:gd name="T4" fmla="*/ 15346 w 12"/>
                    <a:gd name="T5" fmla="*/ 0 h 12"/>
                    <a:gd name="T6" fmla="*/ 46038 w 12"/>
                    <a:gd name="T7" fmla="*/ 0 h 12"/>
                    <a:gd name="T8" fmla="*/ 0 w 12"/>
                    <a:gd name="T9" fmla="*/ 46038 h 12"/>
                    <a:gd name="T10" fmla="*/ 0 60000 65536"/>
                    <a:gd name="T11" fmla="*/ 0 60000 65536"/>
                    <a:gd name="T12" fmla="*/ 0 60000 65536"/>
                    <a:gd name="T13" fmla="*/ 0 60000 65536"/>
                    <a:gd name="T14" fmla="*/ 0 60000 65536"/>
                    <a:gd name="T15" fmla="*/ 0 w 12"/>
                    <a:gd name="T16" fmla="*/ 0 h 12"/>
                    <a:gd name="T17" fmla="*/ 12 w 12"/>
                    <a:gd name="T18" fmla="*/ 12 h 12"/>
                  </a:gdLst>
                  <a:ahLst/>
                  <a:cxnLst>
                    <a:cxn ang="T10">
                      <a:pos x="T0" y="T1"/>
                    </a:cxn>
                    <a:cxn ang="T11">
                      <a:pos x="T2" y="T3"/>
                    </a:cxn>
                    <a:cxn ang="T12">
                      <a:pos x="T4" y="T5"/>
                    </a:cxn>
                    <a:cxn ang="T13">
                      <a:pos x="T6" y="T7"/>
                    </a:cxn>
                    <a:cxn ang="T14">
                      <a:pos x="T8" y="T9"/>
                    </a:cxn>
                  </a:cxnLst>
                  <a:rect l="T15" t="T16" r="T17" b="T18"/>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48" name="Rectangle 8"/>
                <p:cNvSpPr>
                  <a:spLocks noChangeArrowheads="1"/>
                </p:cNvSpPr>
                <p:nvPr/>
              </p:nvSpPr>
              <p:spPr bwMode="auto">
                <a:xfrm>
                  <a:off x="354013" y="430213"/>
                  <a:ext cx="61913" cy="30163"/>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49" name="Freeform 9"/>
                <p:cNvSpPr>
                  <a:spLocks noEditPoints="1" noChangeArrowheads="1"/>
                </p:cNvSpPr>
                <p:nvPr/>
              </p:nvSpPr>
              <p:spPr bwMode="auto">
                <a:xfrm>
                  <a:off x="269875" y="400050"/>
                  <a:ext cx="92075" cy="92075"/>
                </a:xfrm>
                <a:custGeom>
                  <a:avLst/>
                  <a:gdLst>
                    <a:gd name="T0" fmla="*/ 46038 w 24"/>
                    <a:gd name="T1" fmla="*/ 92075 h 24"/>
                    <a:gd name="T2" fmla="*/ 0 w 24"/>
                    <a:gd name="T3" fmla="*/ 46038 h 24"/>
                    <a:gd name="T4" fmla="*/ 46038 w 24"/>
                    <a:gd name="T5" fmla="*/ 0 h 24"/>
                    <a:gd name="T6" fmla="*/ 92075 w 24"/>
                    <a:gd name="T7" fmla="*/ 46038 h 24"/>
                    <a:gd name="T8" fmla="*/ 46038 w 24"/>
                    <a:gd name="T9" fmla="*/ 92075 h 24"/>
                    <a:gd name="T10" fmla="*/ 46038 w 24"/>
                    <a:gd name="T11" fmla="*/ 30692 h 24"/>
                    <a:gd name="T12" fmla="*/ 30692 w 24"/>
                    <a:gd name="T13" fmla="*/ 46038 h 24"/>
                    <a:gd name="T14" fmla="*/ 46038 w 24"/>
                    <a:gd name="T15" fmla="*/ 61383 h 24"/>
                    <a:gd name="T16" fmla="*/ 61383 w 24"/>
                    <a:gd name="T17" fmla="*/ 46038 h 24"/>
                    <a:gd name="T18" fmla="*/ 46038 w 24"/>
                    <a:gd name="T19" fmla="*/ 3069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24"/>
                    <a:gd name="T32" fmla="*/ 24 w 24"/>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sp>
              <p:nvSpPr>
                <p:cNvPr id="50" name="Freeform 10"/>
                <p:cNvSpPr>
                  <a:spLocks noChangeArrowheads="1"/>
                </p:cNvSpPr>
                <p:nvPr/>
              </p:nvSpPr>
              <p:spPr bwMode="auto">
                <a:xfrm>
                  <a:off x="77788" y="0"/>
                  <a:ext cx="338138" cy="168275"/>
                </a:xfrm>
                <a:custGeom>
                  <a:avLst/>
                  <a:gdLst>
                    <a:gd name="T0" fmla="*/ 338138 w 88"/>
                    <a:gd name="T1" fmla="*/ 168275 h 44"/>
                    <a:gd name="T2" fmla="*/ 307398 w 88"/>
                    <a:gd name="T3" fmla="*/ 168275 h 44"/>
                    <a:gd name="T4" fmla="*/ 169069 w 88"/>
                    <a:gd name="T5" fmla="*/ 30595 h 44"/>
                    <a:gd name="T6" fmla="*/ 30740 w 88"/>
                    <a:gd name="T7" fmla="*/ 168275 h 44"/>
                    <a:gd name="T8" fmla="*/ 0 w 88"/>
                    <a:gd name="T9" fmla="*/ 168275 h 44"/>
                    <a:gd name="T10" fmla="*/ 169069 w 88"/>
                    <a:gd name="T11" fmla="*/ 0 h 44"/>
                    <a:gd name="T12" fmla="*/ 338138 w 88"/>
                    <a:gd name="T13" fmla="*/ 168275 h 44"/>
                    <a:gd name="T14" fmla="*/ 0 60000 65536"/>
                    <a:gd name="T15" fmla="*/ 0 60000 65536"/>
                    <a:gd name="T16" fmla="*/ 0 60000 65536"/>
                    <a:gd name="T17" fmla="*/ 0 60000 65536"/>
                    <a:gd name="T18" fmla="*/ 0 60000 65536"/>
                    <a:gd name="T19" fmla="*/ 0 60000 65536"/>
                    <a:gd name="T20" fmla="*/ 0 60000 65536"/>
                    <a:gd name="T21" fmla="*/ 0 w 88"/>
                    <a:gd name="T22" fmla="*/ 0 h 44"/>
                    <a:gd name="T23" fmla="*/ 88 w 8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zh-CN"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sym typeface="宋体" panose="02010600030101010101" pitchFamily="2" charset="-122"/>
                  </a:endParaRPr>
                </a:p>
              </p:txBody>
            </p:sp>
          </p:grpSp>
        </p:grpSp>
      </p:grpSp>
    </p:spTree>
    <p:extLst>
      <p:ext uri="{BB962C8B-B14F-4D97-AF65-F5344CB8AC3E}">
        <p14:creationId xmlns:p14="http://schemas.microsoft.com/office/powerpoint/2010/main" val="379257479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p:cBhvr>
                                        <p:cTn id="9" dur="500"/>
                                        <p:tgtEl>
                                          <p:spTgt spid="9"/>
                                        </p:tgtEl>
                                      </p:cBhvr>
                                    </p:animEffect>
                                  </p:childTnLst>
                                </p:cTn>
                              </p:par>
                              <p:par>
                                <p:cTn id="10" presetID="10" presetClass="entr" presetSubtype="0" fill="hold" nodeType="withEffect">
                                  <p:stCondLst>
                                    <p:cond delay="25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p:cBhvr>
                                        <p:cTn id="14" dur="500"/>
                                        <p:tgtEl>
                                          <p:spTgt spid="10"/>
                                        </p:tgtEl>
                                      </p:cBhvr>
                                    </p:animEffect>
                                  </p:childTnLst>
                                </p:cTn>
                              </p:par>
                              <p:par>
                                <p:cTn id="15" presetID="10" presetClass="entr" presetSubtype="0"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p:cBhvr>
                                        <p:cTn id="19" dur="500"/>
                                        <p:tgtEl>
                                          <p:spTgt spid="12"/>
                                        </p:tgtEl>
                                      </p:cBhvr>
                                    </p:animEffect>
                                  </p:childTnLst>
                                </p:cTn>
                              </p:par>
                              <p:par>
                                <p:cTn id="20" presetID="10" presetClass="entr" presetSubtype="0" fill="hold" nodeType="withEffect">
                                  <p:stCondLst>
                                    <p:cond delay="75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p:cBhvr>
                                        <p:cTn id="24" dur="500"/>
                                        <p:tgtEl>
                                          <p:spTgt spid="11"/>
                                        </p:tgtEl>
                                      </p:cBhvr>
                                    </p:animEffect>
                                  </p:childTnLst>
                                </p:cTn>
                              </p:par>
                              <p:par>
                                <p:cTn id="25" presetID="2" presetClass="entr" presetSubtype="2" fill="hold" nodeType="withEffect">
                                  <p:stCondLst>
                                    <p:cond delay="125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ppt_x</p:attrName>
                                        </p:attrNameLst>
                                      </p:cBhvr>
                                      <p:tavLst>
                                        <p:tav tm="0">
                                          <p:val>
                                            <p:strVal val="1+#ppt_w/2"/>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childTnLst>
                                </p:cTn>
                              </p:par>
                              <p:par>
                                <p:cTn id="29" presetID="12" presetClass="entr" presetSubtype="1" fill="hold" nodeType="withEffect">
                                  <p:stCondLst>
                                    <p:cond delay="17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p:tgtEl>
                                          <p:spTgt spid="16"/>
                                        </p:tgtEl>
                                        <p:attrNameLst>
                                          <p:attrName>ppt_y</p:attrName>
                                        </p:attrNameLst>
                                      </p:cBhvr>
                                      <p:tavLst>
                                        <p:tav tm="0">
                                          <p:val>
                                            <p:strVal val="#ppt_y-#ppt_h*1.125000"/>
                                          </p:val>
                                        </p:tav>
                                        <p:tav tm="100000">
                                          <p:val>
                                            <p:strVal val="#ppt_y"/>
                                          </p:val>
                                        </p:tav>
                                      </p:tavLst>
                                    </p:anim>
                                    <p:animEffect>
                                      <p:cBhvr>
                                        <p:cTn id="32" dur="500"/>
                                        <p:tgtEl>
                                          <p:spTgt spid="16"/>
                                        </p:tgtEl>
                                      </p:cBhvr>
                                    </p:animEffect>
                                  </p:childTnLst>
                                </p:cTn>
                              </p:par>
                              <p:par>
                                <p:cTn id="33" presetID="12" presetClass="entr" presetSubtype="1" fill="hold" nodeType="withEffect">
                                  <p:stCondLst>
                                    <p:cond delay="200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p:tgtEl>
                                          <p:spTgt spid="25"/>
                                        </p:tgtEl>
                                        <p:attrNameLst>
                                          <p:attrName>ppt_y</p:attrName>
                                        </p:attrNameLst>
                                      </p:cBhvr>
                                      <p:tavLst>
                                        <p:tav tm="0">
                                          <p:val>
                                            <p:strVal val="#ppt_y-#ppt_h*1.125000"/>
                                          </p:val>
                                        </p:tav>
                                        <p:tav tm="100000">
                                          <p:val>
                                            <p:strVal val="#ppt_y"/>
                                          </p:val>
                                        </p:tav>
                                      </p:tavLst>
                                    </p:anim>
                                    <p:animEffect>
                                      <p:cBhvr>
                                        <p:cTn id="36" dur="500"/>
                                        <p:tgtEl>
                                          <p:spTgt spid="25"/>
                                        </p:tgtEl>
                                      </p:cBhvr>
                                    </p:animEffect>
                                  </p:childTnLst>
                                </p:cTn>
                              </p:par>
                              <p:par>
                                <p:cTn id="37" presetID="12" presetClass="entr" presetSubtype="1" fill="hold" nodeType="withEffect">
                                  <p:stCondLst>
                                    <p:cond delay="225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p:tgtEl>
                                          <p:spTgt spid="40"/>
                                        </p:tgtEl>
                                        <p:attrNameLst>
                                          <p:attrName>ppt_y</p:attrName>
                                        </p:attrNameLst>
                                      </p:cBhvr>
                                      <p:tavLst>
                                        <p:tav tm="0">
                                          <p:val>
                                            <p:strVal val="#ppt_y-#ppt_h*1.125000"/>
                                          </p:val>
                                        </p:tav>
                                        <p:tav tm="100000">
                                          <p:val>
                                            <p:strVal val="#ppt_y"/>
                                          </p:val>
                                        </p:tav>
                                      </p:tavLst>
                                    </p:anim>
                                    <p:animEffect>
                                      <p:cBhvr>
                                        <p:cTn id="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工作达标情况</a:t>
            </a:r>
            <a:endParaRPr lang="zh-CN" altLang="en-US" dirty="0"/>
          </a:p>
        </p:txBody>
      </p:sp>
      <p:graphicFrame>
        <p:nvGraphicFramePr>
          <p:cNvPr id="73" name="Chart 142"/>
          <p:cNvGraphicFramePr/>
          <p:nvPr>
            <p:extLst/>
          </p:nvPr>
        </p:nvGraphicFramePr>
        <p:xfrm>
          <a:off x="753611" y="1316872"/>
          <a:ext cx="1723106" cy="1634350"/>
        </p:xfrm>
        <a:graphic>
          <a:graphicData uri="http://schemas.openxmlformats.org/drawingml/2006/chart">
            <c:chart xmlns:c="http://schemas.openxmlformats.org/drawingml/2006/chart" xmlns:r="http://schemas.openxmlformats.org/officeDocument/2006/relationships" r:id="rId2"/>
          </a:graphicData>
        </a:graphic>
      </p:graphicFrame>
      <p:sp>
        <p:nvSpPr>
          <p:cNvPr id="74" name="Oval 143"/>
          <p:cNvSpPr/>
          <p:nvPr/>
        </p:nvSpPr>
        <p:spPr>
          <a:xfrm>
            <a:off x="1313464" y="1832346"/>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5" name="TextBox 144"/>
          <p:cNvSpPr txBox="1"/>
          <p:nvPr/>
        </p:nvSpPr>
        <p:spPr>
          <a:xfrm>
            <a:off x="1345139" y="1960922"/>
            <a:ext cx="612988" cy="346249"/>
          </a:xfrm>
          <a:prstGeom prst="rect">
            <a:avLst/>
          </a:prstGeom>
          <a:noFill/>
        </p:spPr>
        <p:txBody>
          <a:bodyPr wrap="none" lIns="68580" tIns="34290" rIns="68580" bIns="34290" rtlCol="0">
            <a:spAutoFit/>
          </a:bodyPr>
          <a:lstStyle/>
          <a:p>
            <a:pPr defTabSz="685800"/>
            <a:r>
              <a:rPr lang="id-ID" dirty="0">
                <a:solidFill>
                  <a:srgbClr val="16A085"/>
                </a:solidFill>
                <a:latin typeface="微软雅黑" panose="020B0503020204020204" pitchFamily="34" charset="-122"/>
                <a:ea typeface="微软雅黑" panose="020B0503020204020204" pitchFamily="34" charset="-122"/>
              </a:rPr>
              <a:t>75%</a:t>
            </a:r>
          </a:p>
        </p:txBody>
      </p:sp>
      <p:grpSp>
        <p:nvGrpSpPr>
          <p:cNvPr id="76" name="Group 145"/>
          <p:cNvGrpSpPr/>
          <p:nvPr/>
        </p:nvGrpSpPr>
        <p:grpSpPr>
          <a:xfrm>
            <a:off x="897548" y="2994510"/>
            <a:ext cx="1435232" cy="1375703"/>
            <a:chOff x="1196731" y="4723978"/>
            <a:chExt cx="1913642" cy="1834267"/>
          </a:xfrm>
        </p:grpSpPr>
        <p:sp>
          <p:nvSpPr>
            <p:cNvPr id="77" name="TextBox 146"/>
            <p:cNvSpPr txBox="1"/>
            <p:nvPr/>
          </p:nvSpPr>
          <p:spPr>
            <a:xfrm>
              <a:off x="1414887" y="4723978"/>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zh-CN" altLang="en-US" b="1" kern="0" dirty="0" smtClean="0">
                  <a:solidFill>
                    <a:srgbClr val="16A085"/>
                  </a:solidFill>
                  <a:latin typeface="微软雅黑" panose="020B0503020204020204" pitchFamily="34" charset="-122"/>
                  <a:ea typeface="微软雅黑" panose="020B0503020204020204" pitchFamily="34" charset="-122"/>
                </a:rPr>
                <a:t>标题文本</a:t>
              </a:r>
              <a:endParaRPr kumimoji="0" lang="id-ID" b="1" i="0" u="none" strike="noStrike" kern="0" cap="none" spc="0" normalizeH="0" baseline="0" noProof="0" dirty="0" smtClean="0">
                <a:ln>
                  <a:noFill/>
                </a:ln>
                <a:solidFill>
                  <a:srgbClr val="16A085"/>
                </a:solidFill>
                <a:effectLst/>
                <a:uLnTx/>
                <a:uFillTx/>
                <a:latin typeface="微软雅黑" panose="020B0503020204020204" pitchFamily="34" charset="-122"/>
                <a:ea typeface="微软雅黑" panose="020B0503020204020204" pitchFamily="34" charset="-122"/>
              </a:endParaRPr>
            </a:p>
          </p:txBody>
        </p:sp>
        <p:cxnSp>
          <p:nvCxnSpPr>
            <p:cNvPr id="78" name="Straight Connector 147"/>
            <p:cNvCxnSpPr/>
            <p:nvPr/>
          </p:nvCxnSpPr>
          <p:spPr>
            <a:xfrm>
              <a:off x="1196731" y="5250730"/>
              <a:ext cx="1913642" cy="0"/>
            </a:xfrm>
            <a:prstGeom prst="line">
              <a:avLst/>
            </a:prstGeom>
            <a:noFill/>
            <a:ln w="6350" cap="flat" cmpd="sng" algn="ctr">
              <a:solidFill>
                <a:sysClr val="window" lastClr="FFFFFF">
                  <a:lumMod val="85000"/>
                </a:sysClr>
              </a:solidFill>
              <a:prstDash val="solid"/>
              <a:miter lim="800000"/>
            </a:ln>
            <a:effectLst/>
          </p:spPr>
        </p:cxnSp>
        <p:sp>
          <p:nvSpPr>
            <p:cNvPr id="141" name="TextBox 148"/>
            <p:cNvSpPr txBox="1"/>
            <p:nvPr/>
          </p:nvSpPr>
          <p:spPr>
            <a:xfrm>
              <a:off x="1196731" y="5327141"/>
              <a:ext cx="1913642" cy="1231104"/>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文</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本</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内</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容文本</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a:t>
              </a:r>
            </a:p>
          </p:txBody>
        </p:sp>
      </p:grpSp>
      <p:graphicFrame>
        <p:nvGraphicFramePr>
          <p:cNvPr id="142" name="Chart 149"/>
          <p:cNvGraphicFramePr/>
          <p:nvPr>
            <p:extLst/>
          </p:nvPr>
        </p:nvGraphicFramePr>
        <p:xfrm>
          <a:off x="2725218" y="1316872"/>
          <a:ext cx="1723106" cy="1634350"/>
        </p:xfrm>
        <a:graphic>
          <a:graphicData uri="http://schemas.openxmlformats.org/drawingml/2006/chart">
            <c:chart xmlns:c="http://schemas.openxmlformats.org/drawingml/2006/chart" xmlns:r="http://schemas.openxmlformats.org/officeDocument/2006/relationships" r:id="rId3"/>
          </a:graphicData>
        </a:graphic>
      </p:graphicFrame>
      <p:sp>
        <p:nvSpPr>
          <p:cNvPr id="143" name="Oval 150"/>
          <p:cNvSpPr/>
          <p:nvPr/>
        </p:nvSpPr>
        <p:spPr>
          <a:xfrm>
            <a:off x="3285070" y="1832346"/>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44" name="TextBox 151"/>
          <p:cNvSpPr txBox="1"/>
          <p:nvPr/>
        </p:nvSpPr>
        <p:spPr>
          <a:xfrm>
            <a:off x="3316745" y="1960922"/>
            <a:ext cx="612988" cy="346249"/>
          </a:xfrm>
          <a:prstGeom prst="rect">
            <a:avLst/>
          </a:prstGeom>
          <a:noFill/>
        </p:spPr>
        <p:txBody>
          <a:bodyPr wrap="none" lIns="68580" tIns="34290" rIns="68580" bIns="34290" rtlCol="0">
            <a:spAutoFit/>
          </a:bodyPr>
          <a:lstStyle/>
          <a:p>
            <a:pPr defTabSz="685800"/>
            <a:r>
              <a:rPr lang="id-ID" dirty="0">
                <a:solidFill>
                  <a:srgbClr val="92D050"/>
                </a:solidFill>
                <a:latin typeface="微软雅黑" panose="020B0503020204020204" pitchFamily="34" charset="-122"/>
                <a:ea typeface="微软雅黑" panose="020B0503020204020204" pitchFamily="34" charset="-122"/>
              </a:rPr>
              <a:t>90%</a:t>
            </a:r>
          </a:p>
        </p:txBody>
      </p:sp>
      <p:grpSp>
        <p:nvGrpSpPr>
          <p:cNvPr id="145" name="Group 152"/>
          <p:cNvGrpSpPr/>
          <p:nvPr/>
        </p:nvGrpSpPr>
        <p:grpSpPr>
          <a:xfrm>
            <a:off x="2869155" y="2994505"/>
            <a:ext cx="1435232" cy="1343068"/>
            <a:chOff x="3825540" y="4723975"/>
            <a:chExt cx="1913642" cy="1790756"/>
          </a:xfrm>
        </p:grpSpPr>
        <p:sp>
          <p:nvSpPr>
            <p:cNvPr id="146" name="TextBox 153"/>
            <p:cNvSpPr txBox="1"/>
            <p:nvPr/>
          </p:nvSpPr>
          <p:spPr>
            <a:xfrm>
              <a:off x="4043696" y="4723975"/>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zh-CN" altLang="en-US" b="1" kern="0" dirty="0" smtClean="0">
                  <a:solidFill>
                    <a:srgbClr val="92D050"/>
                  </a:solidFill>
                  <a:latin typeface="微软雅黑" panose="020B0503020204020204" pitchFamily="34" charset="-122"/>
                  <a:ea typeface="微软雅黑" panose="020B0503020204020204" pitchFamily="34" charset="-122"/>
                </a:rPr>
                <a:t>标题文本</a:t>
              </a:r>
              <a:endParaRPr kumimoji="0" lang="id-ID" b="1" i="0" u="none" strike="noStrike" kern="0" cap="none" spc="0" normalizeH="0" baseline="0" noProof="0" dirty="0" smtClean="0">
                <a:ln>
                  <a:noFill/>
                </a:ln>
                <a:solidFill>
                  <a:srgbClr val="92D050"/>
                </a:solidFill>
                <a:effectLst/>
                <a:uLnTx/>
                <a:uFillTx/>
                <a:latin typeface="微软雅黑" panose="020B0503020204020204" pitchFamily="34" charset="-122"/>
                <a:ea typeface="微软雅黑" panose="020B0503020204020204" pitchFamily="34" charset="-122"/>
              </a:endParaRPr>
            </a:p>
          </p:txBody>
        </p:sp>
        <p:cxnSp>
          <p:nvCxnSpPr>
            <p:cNvPr id="147" name="Straight Connector 154"/>
            <p:cNvCxnSpPr/>
            <p:nvPr/>
          </p:nvCxnSpPr>
          <p:spPr>
            <a:xfrm>
              <a:off x="3825540" y="5250730"/>
              <a:ext cx="1913642" cy="0"/>
            </a:xfrm>
            <a:prstGeom prst="line">
              <a:avLst/>
            </a:prstGeom>
            <a:noFill/>
            <a:ln w="6350" cap="flat" cmpd="sng" algn="ctr">
              <a:solidFill>
                <a:sysClr val="window" lastClr="FFFFFF">
                  <a:lumMod val="85000"/>
                </a:sysClr>
              </a:solidFill>
              <a:prstDash val="solid"/>
              <a:miter lim="800000"/>
            </a:ln>
            <a:effectLst/>
          </p:spPr>
        </p:cxnSp>
        <p:sp>
          <p:nvSpPr>
            <p:cNvPr id="148" name="TextBox 155"/>
            <p:cNvSpPr txBox="1"/>
            <p:nvPr/>
          </p:nvSpPr>
          <p:spPr>
            <a:xfrm>
              <a:off x="3838519" y="5327141"/>
              <a:ext cx="1887695" cy="1187590"/>
            </a:xfrm>
            <a:prstGeom prst="rect">
              <a:avLst/>
            </a:prstGeom>
            <a:noFill/>
          </p:spPr>
          <p:txBody>
            <a:bodyPr wrap="none" rtlCol="0">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本在这里输入内</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容文本。</a:t>
              </a:r>
            </a:p>
          </p:txBody>
        </p:sp>
      </p:grpSp>
      <p:graphicFrame>
        <p:nvGraphicFramePr>
          <p:cNvPr id="149" name="Chart 156"/>
          <p:cNvGraphicFramePr/>
          <p:nvPr>
            <p:extLst/>
          </p:nvPr>
        </p:nvGraphicFramePr>
        <p:xfrm>
          <a:off x="4695676" y="1316872"/>
          <a:ext cx="1723106" cy="1634350"/>
        </p:xfrm>
        <a:graphic>
          <a:graphicData uri="http://schemas.openxmlformats.org/drawingml/2006/chart">
            <c:chart xmlns:c="http://schemas.openxmlformats.org/drawingml/2006/chart" xmlns:r="http://schemas.openxmlformats.org/officeDocument/2006/relationships" r:id="rId4"/>
          </a:graphicData>
        </a:graphic>
      </p:graphicFrame>
      <p:sp>
        <p:nvSpPr>
          <p:cNvPr id="150" name="Oval 157"/>
          <p:cNvSpPr/>
          <p:nvPr/>
        </p:nvSpPr>
        <p:spPr>
          <a:xfrm>
            <a:off x="5255529" y="1832346"/>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51" name="TextBox 158"/>
          <p:cNvSpPr txBox="1"/>
          <p:nvPr/>
        </p:nvSpPr>
        <p:spPr>
          <a:xfrm>
            <a:off x="5287204" y="1960922"/>
            <a:ext cx="612988" cy="346249"/>
          </a:xfrm>
          <a:prstGeom prst="rect">
            <a:avLst/>
          </a:prstGeom>
          <a:noFill/>
        </p:spPr>
        <p:txBody>
          <a:bodyPr wrap="none" lIns="68580" tIns="34290" rIns="68580" bIns="34290" rtlCol="0">
            <a:spAutoFit/>
          </a:bodyPr>
          <a:lstStyle/>
          <a:p>
            <a:pPr defTabSz="685800"/>
            <a:r>
              <a:rPr lang="id-ID" dirty="0">
                <a:solidFill>
                  <a:srgbClr val="942320"/>
                </a:solidFill>
                <a:latin typeface="微软雅黑" panose="020B0503020204020204" pitchFamily="34" charset="-122"/>
                <a:ea typeface="微软雅黑" panose="020B0503020204020204" pitchFamily="34" charset="-122"/>
              </a:rPr>
              <a:t>15%</a:t>
            </a:r>
          </a:p>
        </p:txBody>
      </p:sp>
      <p:grpSp>
        <p:nvGrpSpPr>
          <p:cNvPr id="152" name="Group 159"/>
          <p:cNvGrpSpPr/>
          <p:nvPr/>
        </p:nvGrpSpPr>
        <p:grpSpPr>
          <a:xfrm>
            <a:off x="4839613" y="2994507"/>
            <a:ext cx="1435232" cy="1343065"/>
            <a:chOff x="6452818" y="4723978"/>
            <a:chExt cx="1913642" cy="1790752"/>
          </a:xfrm>
        </p:grpSpPr>
        <p:sp>
          <p:nvSpPr>
            <p:cNvPr id="153" name="TextBox 160"/>
            <p:cNvSpPr txBox="1"/>
            <p:nvPr/>
          </p:nvSpPr>
          <p:spPr>
            <a:xfrm>
              <a:off x="6670977" y="4723978"/>
              <a:ext cx="1477327"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zh-CN" altLang="en-US" b="1" kern="0" dirty="0" smtClean="0">
                  <a:solidFill>
                    <a:srgbClr val="942320"/>
                  </a:solidFill>
                  <a:latin typeface="微软雅黑" panose="020B0503020204020204" pitchFamily="34" charset="-122"/>
                  <a:ea typeface="微软雅黑" panose="020B0503020204020204" pitchFamily="34" charset="-122"/>
                </a:rPr>
                <a:t>标题文本</a:t>
              </a:r>
              <a:endParaRPr kumimoji="0" lang="id-ID" b="1" i="0" u="none" strike="noStrike" kern="0" cap="none" spc="0" normalizeH="0" baseline="0" noProof="0" dirty="0" smtClean="0">
                <a:ln>
                  <a:noFill/>
                </a:ln>
                <a:solidFill>
                  <a:srgbClr val="942320"/>
                </a:solidFill>
                <a:effectLst/>
                <a:uLnTx/>
                <a:uFillTx/>
                <a:latin typeface="微软雅黑" panose="020B0503020204020204" pitchFamily="34" charset="-122"/>
                <a:ea typeface="微软雅黑" panose="020B0503020204020204" pitchFamily="34" charset="-122"/>
              </a:endParaRPr>
            </a:p>
          </p:txBody>
        </p:sp>
        <p:cxnSp>
          <p:nvCxnSpPr>
            <p:cNvPr id="154" name="Straight Connector 161"/>
            <p:cNvCxnSpPr/>
            <p:nvPr/>
          </p:nvCxnSpPr>
          <p:spPr>
            <a:xfrm>
              <a:off x="6452818" y="5250730"/>
              <a:ext cx="1913642" cy="0"/>
            </a:xfrm>
            <a:prstGeom prst="line">
              <a:avLst/>
            </a:prstGeom>
            <a:noFill/>
            <a:ln w="6350" cap="flat" cmpd="sng" algn="ctr">
              <a:solidFill>
                <a:sysClr val="window" lastClr="FFFFFF">
                  <a:lumMod val="85000"/>
                </a:sysClr>
              </a:solidFill>
              <a:prstDash val="solid"/>
              <a:miter lim="800000"/>
            </a:ln>
            <a:effectLst/>
          </p:spPr>
        </p:cxnSp>
        <p:sp>
          <p:nvSpPr>
            <p:cNvPr id="155" name="TextBox 199"/>
            <p:cNvSpPr txBox="1"/>
            <p:nvPr/>
          </p:nvSpPr>
          <p:spPr>
            <a:xfrm>
              <a:off x="6465797" y="5327141"/>
              <a:ext cx="1887695" cy="1187589"/>
            </a:xfrm>
            <a:prstGeom prst="rect">
              <a:avLst/>
            </a:prstGeom>
            <a:noFill/>
          </p:spPr>
          <p:txBody>
            <a:bodyPr wrap="none" rtlCol="0">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本在这里输入内</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容文本。</a:t>
              </a:r>
            </a:p>
          </p:txBody>
        </p:sp>
      </p:grpSp>
      <p:graphicFrame>
        <p:nvGraphicFramePr>
          <p:cNvPr id="156" name="Chart 240"/>
          <p:cNvGraphicFramePr/>
          <p:nvPr>
            <p:extLst/>
          </p:nvPr>
        </p:nvGraphicFramePr>
        <p:xfrm>
          <a:off x="6667283" y="1316872"/>
          <a:ext cx="1723106" cy="1634350"/>
        </p:xfrm>
        <a:graphic>
          <a:graphicData uri="http://schemas.openxmlformats.org/drawingml/2006/chart">
            <c:chart xmlns:c="http://schemas.openxmlformats.org/drawingml/2006/chart" xmlns:r="http://schemas.openxmlformats.org/officeDocument/2006/relationships" r:id="rId5"/>
          </a:graphicData>
        </a:graphic>
      </p:graphicFrame>
      <p:sp>
        <p:nvSpPr>
          <p:cNvPr id="157" name="Oval 301"/>
          <p:cNvSpPr/>
          <p:nvPr/>
        </p:nvSpPr>
        <p:spPr>
          <a:xfrm>
            <a:off x="7227136" y="1832346"/>
            <a:ext cx="603401" cy="603401"/>
          </a:xfrm>
          <a:prstGeom prst="ellipse">
            <a:avLst/>
          </a:prstGeom>
          <a:solidFill>
            <a:srgbClr val="44546A">
              <a:alpha val="5000"/>
            </a:srgbClr>
          </a:solidFill>
          <a:ln w="12700" cap="flat" cmpd="sng" algn="ctr">
            <a:noFill/>
            <a:prstDash val="solid"/>
            <a:miter lim="800000"/>
          </a:ln>
          <a:effectLst/>
        </p:spPr>
        <p:txBody>
          <a:bodyPr lIns="68580" tIns="34290" rIns="68580" bIns="34290"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58" name="TextBox 302"/>
          <p:cNvSpPr txBox="1"/>
          <p:nvPr/>
        </p:nvSpPr>
        <p:spPr>
          <a:xfrm>
            <a:off x="7258811" y="1960922"/>
            <a:ext cx="612988" cy="346249"/>
          </a:xfrm>
          <a:prstGeom prst="rect">
            <a:avLst/>
          </a:prstGeom>
          <a:noFill/>
        </p:spPr>
        <p:txBody>
          <a:bodyPr wrap="none" lIns="68580" tIns="34290" rIns="68580" bIns="34290" rtlCol="0">
            <a:spAutoFit/>
          </a:bodyPr>
          <a:lstStyle/>
          <a:p>
            <a:pPr defTabSz="685800"/>
            <a:r>
              <a:rPr lang="id-ID" dirty="0">
                <a:solidFill>
                  <a:srgbClr val="FF9700"/>
                </a:solidFill>
                <a:latin typeface="微软雅黑" panose="020B0503020204020204" pitchFamily="34" charset="-122"/>
                <a:ea typeface="微软雅黑" panose="020B0503020204020204" pitchFamily="34" charset="-122"/>
              </a:rPr>
              <a:t>69%</a:t>
            </a:r>
          </a:p>
        </p:txBody>
      </p:sp>
      <p:grpSp>
        <p:nvGrpSpPr>
          <p:cNvPr id="159" name="Group 303"/>
          <p:cNvGrpSpPr/>
          <p:nvPr/>
        </p:nvGrpSpPr>
        <p:grpSpPr>
          <a:xfrm>
            <a:off x="6811220" y="2994507"/>
            <a:ext cx="1435232" cy="1343065"/>
            <a:chOff x="9081627" y="4723978"/>
            <a:chExt cx="1913642" cy="1790752"/>
          </a:xfrm>
        </p:grpSpPr>
        <p:sp>
          <p:nvSpPr>
            <p:cNvPr id="160" name="TextBox 304"/>
            <p:cNvSpPr txBox="1"/>
            <p:nvPr/>
          </p:nvSpPr>
          <p:spPr>
            <a:xfrm>
              <a:off x="9299784" y="4723978"/>
              <a:ext cx="1477329" cy="492442"/>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zh-CN" altLang="en-US" b="1" kern="0" dirty="0" smtClean="0">
                  <a:solidFill>
                    <a:srgbClr val="FF9700"/>
                  </a:solidFill>
                  <a:latin typeface="微软雅黑" panose="020B0503020204020204" pitchFamily="34" charset="-122"/>
                  <a:ea typeface="微软雅黑" panose="020B0503020204020204" pitchFamily="34" charset="-122"/>
                </a:rPr>
                <a:t>标题文本</a:t>
              </a:r>
              <a:endParaRPr kumimoji="0" lang="id-ID" b="1" i="0" u="none" strike="noStrike" kern="0" cap="none" spc="0" normalizeH="0" baseline="0" noProof="0" dirty="0" smtClean="0">
                <a:ln>
                  <a:noFill/>
                </a:ln>
                <a:solidFill>
                  <a:srgbClr val="FF9700"/>
                </a:solidFill>
                <a:effectLst/>
                <a:uLnTx/>
                <a:uFillTx/>
                <a:latin typeface="微软雅黑" panose="020B0503020204020204" pitchFamily="34" charset="-122"/>
                <a:ea typeface="微软雅黑" panose="020B0503020204020204" pitchFamily="34" charset="-122"/>
              </a:endParaRPr>
            </a:p>
          </p:txBody>
        </p:sp>
        <p:cxnSp>
          <p:nvCxnSpPr>
            <p:cNvPr id="161" name="Straight Connector 305"/>
            <p:cNvCxnSpPr/>
            <p:nvPr/>
          </p:nvCxnSpPr>
          <p:spPr>
            <a:xfrm>
              <a:off x="9081627" y="5250730"/>
              <a:ext cx="1913642" cy="0"/>
            </a:xfrm>
            <a:prstGeom prst="line">
              <a:avLst/>
            </a:prstGeom>
            <a:noFill/>
            <a:ln w="6350" cap="flat" cmpd="sng" algn="ctr">
              <a:solidFill>
                <a:sysClr val="window" lastClr="FFFFFF">
                  <a:lumMod val="85000"/>
                </a:sysClr>
              </a:solidFill>
              <a:prstDash val="solid"/>
              <a:miter lim="800000"/>
            </a:ln>
            <a:effectLst/>
          </p:spPr>
        </p:cxnSp>
        <p:sp>
          <p:nvSpPr>
            <p:cNvPr id="162" name="TextBox 306"/>
            <p:cNvSpPr txBox="1"/>
            <p:nvPr/>
          </p:nvSpPr>
          <p:spPr>
            <a:xfrm>
              <a:off x="9094608" y="5327141"/>
              <a:ext cx="1887695" cy="1187589"/>
            </a:xfrm>
            <a:prstGeom prst="rect">
              <a:avLst/>
            </a:prstGeom>
            <a:noFill/>
          </p:spPr>
          <p:txBody>
            <a:bodyPr wrap="none" rtlCol="0">
              <a:spAutoFit/>
            </a:bodyPr>
            <a:lstStyle/>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本在这里输入内</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endParaRPr>
            </a:p>
            <a:p>
              <a:pPr algn="ct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容文本。</a:t>
              </a:r>
            </a:p>
          </p:txBody>
        </p:sp>
      </p:grpSp>
    </p:spTree>
    <p:extLst>
      <p:ext uri="{BB962C8B-B14F-4D97-AF65-F5344CB8AC3E}">
        <p14:creationId xmlns:p14="http://schemas.microsoft.com/office/powerpoint/2010/main" val="34185286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heel(1)">
                                      <p:cBhvr>
                                        <p:cTn id="7" dur="1500"/>
                                        <p:tgtEl>
                                          <p:spTgt spid="7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 calcmode="lin" valueType="num">
                                      <p:cBhvr>
                                        <p:cTn id="10" dur="500" fill="hold"/>
                                        <p:tgtEl>
                                          <p:spTgt spid="74"/>
                                        </p:tgtEl>
                                        <p:attrNameLst>
                                          <p:attrName>ppt_w</p:attrName>
                                        </p:attrNameLst>
                                      </p:cBhvr>
                                      <p:tavLst>
                                        <p:tav tm="0">
                                          <p:val>
                                            <p:fltVal val="0"/>
                                          </p:val>
                                        </p:tav>
                                        <p:tav tm="100000">
                                          <p:val>
                                            <p:strVal val="#ppt_w"/>
                                          </p:val>
                                        </p:tav>
                                      </p:tavLst>
                                    </p:anim>
                                    <p:anim calcmode="lin" valueType="num">
                                      <p:cBhvr>
                                        <p:cTn id="11" dur="500" fill="hold"/>
                                        <p:tgtEl>
                                          <p:spTgt spid="74"/>
                                        </p:tgtEl>
                                        <p:attrNameLst>
                                          <p:attrName>ppt_h</p:attrName>
                                        </p:attrNameLst>
                                      </p:cBhvr>
                                      <p:tavLst>
                                        <p:tav tm="0">
                                          <p:val>
                                            <p:fltVal val="0"/>
                                          </p:val>
                                        </p:tav>
                                        <p:tav tm="100000">
                                          <p:val>
                                            <p:strVal val="#ppt_h"/>
                                          </p:val>
                                        </p:tav>
                                      </p:tavLst>
                                    </p:anim>
                                    <p:animEffect transition="in" filter="fade">
                                      <p:cBhvr>
                                        <p:cTn id="12" dur="500"/>
                                        <p:tgtEl>
                                          <p:spTgt spid="74"/>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fade">
                                      <p:cBhvr>
                                        <p:cTn id="16" dur="500"/>
                                        <p:tgtEl>
                                          <p:spTgt spid="75"/>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1000"/>
                                        <p:tgtEl>
                                          <p:spTgt spid="76"/>
                                        </p:tgtEl>
                                      </p:cBhvr>
                                    </p:animEffect>
                                    <p:anim calcmode="lin" valueType="num">
                                      <p:cBhvr>
                                        <p:cTn id="21" dur="1000" fill="hold"/>
                                        <p:tgtEl>
                                          <p:spTgt spid="76"/>
                                        </p:tgtEl>
                                        <p:attrNameLst>
                                          <p:attrName>ppt_x</p:attrName>
                                        </p:attrNameLst>
                                      </p:cBhvr>
                                      <p:tavLst>
                                        <p:tav tm="0">
                                          <p:val>
                                            <p:strVal val="#ppt_x"/>
                                          </p:val>
                                        </p:tav>
                                        <p:tav tm="100000">
                                          <p:val>
                                            <p:strVal val="#ppt_x"/>
                                          </p:val>
                                        </p:tav>
                                      </p:tavLst>
                                    </p:anim>
                                    <p:anim calcmode="lin" valueType="num">
                                      <p:cBhvr>
                                        <p:cTn id="22" dur="1000" fill="hold"/>
                                        <p:tgtEl>
                                          <p:spTgt spid="76"/>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21" presetClass="entr" presetSubtype="1" fill="hold" grpId="0" nodeType="afterEffect">
                                  <p:stCondLst>
                                    <p:cond delay="0"/>
                                  </p:stCondLst>
                                  <p:childTnLst>
                                    <p:set>
                                      <p:cBhvr>
                                        <p:cTn id="25" dur="1" fill="hold">
                                          <p:stCondLst>
                                            <p:cond delay="0"/>
                                          </p:stCondLst>
                                        </p:cTn>
                                        <p:tgtEl>
                                          <p:spTgt spid="142"/>
                                        </p:tgtEl>
                                        <p:attrNameLst>
                                          <p:attrName>style.visibility</p:attrName>
                                        </p:attrNameLst>
                                      </p:cBhvr>
                                      <p:to>
                                        <p:strVal val="visible"/>
                                      </p:to>
                                    </p:set>
                                    <p:animEffect transition="in" filter="wheel(1)">
                                      <p:cBhvr>
                                        <p:cTn id="26" dur="1500"/>
                                        <p:tgtEl>
                                          <p:spTgt spid="14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3"/>
                                        </p:tgtEl>
                                        <p:attrNameLst>
                                          <p:attrName>style.visibility</p:attrName>
                                        </p:attrNameLst>
                                      </p:cBhvr>
                                      <p:to>
                                        <p:strVal val="visible"/>
                                      </p:to>
                                    </p:set>
                                    <p:anim calcmode="lin" valueType="num">
                                      <p:cBhvr>
                                        <p:cTn id="29" dur="500" fill="hold"/>
                                        <p:tgtEl>
                                          <p:spTgt spid="143"/>
                                        </p:tgtEl>
                                        <p:attrNameLst>
                                          <p:attrName>ppt_w</p:attrName>
                                        </p:attrNameLst>
                                      </p:cBhvr>
                                      <p:tavLst>
                                        <p:tav tm="0">
                                          <p:val>
                                            <p:fltVal val="0"/>
                                          </p:val>
                                        </p:tav>
                                        <p:tav tm="100000">
                                          <p:val>
                                            <p:strVal val="#ppt_w"/>
                                          </p:val>
                                        </p:tav>
                                      </p:tavLst>
                                    </p:anim>
                                    <p:anim calcmode="lin" valueType="num">
                                      <p:cBhvr>
                                        <p:cTn id="30" dur="500" fill="hold"/>
                                        <p:tgtEl>
                                          <p:spTgt spid="143"/>
                                        </p:tgtEl>
                                        <p:attrNameLst>
                                          <p:attrName>ppt_h</p:attrName>
                                        </p:attrNameLst>
                                      </p:cBhvr>
                                      <p:tavLst>
                                        <p:tav tm="0">
                                          <p:val>
                                            <p:fltVal val="0"/>
                                          </p:val>
                                        </p:tav>
                                        <p:tav tm="100000">
                                          <p:val>
                                            <p:strVal val="#ppt_h"/>
                                          </p:val>
                                        </p:tav>
                                      </p:tavLst>
                                    </p:anim>
                                    <p:animEffect transition="in" filter="fade">
                                      <p:cBhvr>
                                        <p:cTn id="31" dur="500"/>
                                        <p:tgtEl>
                                          <p:spTgt spid="143"/>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144"/>
                                        </p:tgtEl>
                                        <p:attrNameLst>
                                          <p:attrName>style.visibility</p:attrName>
                                        </p:attrNameLst>
                                      </p:cBhvr>
                                      <p:to>
                                        <p:strVal val="visible"/>
                                      </p:to>
                                    </p:set>
                                    <p:animEffect transition="in" filter="fade">
                                      <p:cBhvr>
                                        <p:cTn id="35" dur="500"/>
                                        <p:tgtEl>
                                          <p:spTgt spid="144"/>
                                        </p:tgtEl>
                                      </p:cBhvr>
                                    </p:animEffect>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45"/>
                                        </p:tgtEl>
                                        <p:attrNameLst>
                                          <p:attrName>style.visibility</p:attrName>
                                        </p:attrNameLst>
                                      </p:cBhvr>
                                      <p:to>
                                        <p:strVal val="visible"/>
                                      </p:to>
                                    </p:set>
                                    <p:animEffect transition="in" filter="fade">
                                      <p:cBhvr>
                                        <p:cTn id="39" dur="1000"/>
                                        <p:tgtEl>
                                          <p:spTgt spid="145"/>
                                        </p:tgtEl>
                                      </p:cBhvr>
                                    </p:animEffect>
                                    <p:anim calcmode="lin" valueType="num">
                                      <p:cBhvr>
                                        <p:cTn id="40" dur="1000" fill="hold"/>
                                        <p:tgtEl>
                                          <p:spTgt spid="145"/>
                                        </p:tgtEl>
                                        <p:attrNameLst>
                                          <p:attrName>ppt_x</p:attrName>
                                        </p:attrNameLst>
                                      </p:cBhvr>
                                      <p:tavLst>
                                        <p:tav tm="0">
                                          <p:val>
                                            <p:strVal val="#ppt_x"/>
                                          </p:val>
                                        </p:tav>
                                        <p:tav tm="100000">
                                          <p:val>
                                            <p:strVal val="#ppt_x"/>
                                          </p:val>
                                        </p:tav>
                                      </p:tavLst>
                                    </p:anim>
                                    <p:anim calcmode="lin" valueType="num">
                                      <p:cBhvr>
                                        <p:cTn id="41" dur="1000" fill="hold"/>
                                        <p:tgtEl>
                                          <p:spTgt spid="145"/>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1" presetClass="entr" presetSubtype="1" fill="hold" grpId="0" nodeType="afterEffect">
                                  <p:stCondLst>
                                    <p:cond delay="0"/>
                                  </p:stCondLst>
                                  <p:childTnLst>
                                    <p:set>
                                      <p:cBhvr>
                                        <p:cTn id="44" dur="1" fill="hold">
                                          <p:stCondLst>
                                            <p:cond delay="0"/>
                                          </p:stCondLst>
                                        </p:cTn>
                                        <p:tgtEl>
                                          <p:spTgt spid="149"/>
                                        </p:tgtEl>
                                        <p:attrNameLst>
                                          <p:attrName>style.visibility</p:attrName>
                                        </p:attrNameLst>
                                      </p:cBhvr>
                                      <p:to>
                                        <p:strVal val="visible"/>
                                      </p:to>
                                    </p:set>
                                    <p:animEffect transition="in" filter="wheel(1)">
                                      <p:cBhvr>
                                        <p:cTn id="45" dur="1500"/>
                                        <p:tgtEl>
                                          <p:spTgt spid="14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0"/>
                                        </p:tgtEl>
                                        <p:attrNameLst>
                                          <p:attrName>style.visibility</p:attrName>
                                        </p:attrNameLst>
                                      </p:cBhvr>
                                      <p:to>
                                        <p:strVal val="visible"/>
                                      </p:to>
                                    </p:set>
                                    <p:anim calcmode="lin" valueType="num">
                                      <p:cBhvr>
                                        <p:cTn id="48" dur="500" fill="hold"/>
                                        <p:tgtEl>
                                          <p:spTgt spid="150"/>
                                        </p:tgtEl>
                                        <p:attrNameLst>
                                          <p:attrName>ppt_w</p:attrName>
                                        </p:attrNameLst>
                                      </p:cBhvr>
                                      <p:tavLst>
                                        <p:tav tm="0">
                                          <p:val>
                                            <p:fltVal val="0"/>
                                          </p:val>
                                        </p:tav>
                                        <p:tav tm="100000">
                                          <p:val>
                                            <p:strVal val="#ppt_w"/>
                                          </p:val>
                                        </p:tav>
                                      </p:tavLst>
                                    </p:anim>
                                    <p:anim calcmode="lin" valueType="num">
                                      <p:cBhvr>
                                        <p:cTn id="49" dur="500" fill="hold"/>
                                        <p:tgtEl>
                                          <p:spTgt spid="150"/>
                                        </p:tgtEl>
                                        <p:attrNameLst>
                                          <p:attrName>ppt_h</p:attrName>
                                        </p:attrNameLst>
                                      </p:cBhvr>
                                      <p:tavLst>
                                        <p:tav tm="0">
                                          <p:val>
                                            <p:fltVal val="0"/>
                                          </p:val>
                                        </p:tav>
                                        <p:tav tm="100000">
                                          <p:val>
                                            <p:strVal val="#ppt_h"/>
                                          </p:val>
                                        </p:tav>
                                      </p:tavLst>
                                    </p:anim>
                                    <p:animEffect transition="in" filter="fade">
                                      <p:cBhvr>
                                        <p:cTn id="50" dur="500"/>
                                        <p:tgtEl>
                                          <p:spTgt spid="150"/>
                                        </p:tgtEl>
                                      </p:cBhvr>
                                    </p:animEffect>
                                  </p:childTnLst>
                                </p:cTn>
                              </p:par>
                            </p:childTnLst>
                          </p:cTn>
                        </p:par>
                        <p:par>
                          <p:cTn id="51" fill="hold">
                            <p:stCondLst>
                              <p:cond delay="7500"/>
                            </p:stCondLst>
                            <p:childTnLst>
                              <p:par>
                                <p:cTn id="52" presetID="10" presetClass="entr" presetSubtype="0" fill="hold" grpId="0" nodeType="afterEffect">
                                  <p:stCondLst>
                                    <p:cond delay="0"/>
                                  </p:stCondLst>
                                  <p:childTnLst>
                                    <p:set>
                                      <p:cBhvr>
                                        <p:cTn id="53" dur="1" fill="hold">
                                          <p:stCondLst>
                                            <p:cond delay="0"/>
                                          </p:stCondLst>
                                        </p:cTn>
                                        <p:tgtEl>
                                          <p:spTgt spid="151"/>
                                        </p:tgtEl>
                                        <p:attrNameLst>
                                          <p:attrName>style.visibility</p:attrName>
                                        </p:attrNameLst>
                                      </p:cBhvr>
                                      <p:to>
                                        <p:strVal val="visible"/>
                                      </p:to>
                                    </p:set>
                                    <p:animEffect transition="in" filter="fade">
                                      <p:cBhvr>
                                        <p:cTn id="54" dur="500"/>
                                        <p:tgtEl>
                                          <p:spTgt spid="151"/>
                                        </p:tgtEl>
                                      </p:cBhvr>
                                    </p:animEffect>
                                  </p:childTnLst>
                                </p:cTn>
                              </p:par>
                            </p:childTnLst>
                          </p:cTn>
                        </p:par>
                        <p:par>
                          <p:cTn id="55" fill="hold">
                            <p:stCondLst>
                              <p:cond delay="8000"/>
                            </p:stCondLst>
                            <p:childTnLst>
                              <p:par>
                                <p:cTn id="56" presetID="42" presetClass="entr" presetSubtype="0" fill="hold" nodeType="afterEffect">
                                  <p:stCondLst>
                                    <p:cond delay="0"/>
                                  </p:stCondLst>
                                  <p:childTnLst>
                                    <p:set>
                                      <p:cBhvr>
                                        <p:cTn id="57" dur="1" fill="hold">
                                          <p:stCondLst>
                                            <p:cond delay="0"/>
                                          </p:stCondLst>
                                        </p:cTn>
                                        <p:tgtEl>
                                          <p:spTgt spid="152"/>
                                        </p:tgtEl>
                                        <p:attrNameLst>
                                          <p:attrName>style.visibility</p:attrName>
                                        </p:attrNameLst>
                                      </p:cBhvr>
                                      <p:to>
                                        <p:strVal val="visible"/>
                                      </p:to>
                                    </p:set>
                                    <p:animEffect transition="in" filter="fade">
                                      <p:cBhvr>
                                        <p:cTn id="58" dur="1000"/>
                                        <p:tgtEl>
                                          <p:spTgt spid="152"/>
                                        </p:tgtEl>
                                      </p:cBhvr>
                                    </p:animEffect>
                                    <p:anim calcmode="lin" valueType="num">
                                      <p:cBhvr>
                                        <p:cTn id="59" dur="1000" fill="hold"/>
                                        <p:tgtEl>
                                          <p:spTgt spid="152"/>
                                        </p:tgtEl>
                                        <p:attrNameLst>
                                          <p:attrName>ppt_x</p:attrName>
                                        </p:attrNameLst>
                                      </p:cBhvr>
                                      <p:tavLst>
                                        <p:tav tm="0">
                                          <p:val>
                                            <p:strVal val="#ppt_x"/>
                                          </p:val>
                                        </p:tav>
                                        <p:tav tm="100000">
                                          <p:val>
                                            <p:strVal val="#ppt_x"/>
                                          </p:val>
                                        </p:tav>
                                      </p:tavLst>
                                    </p:anim>
                                    <p:anim calcmode="lin" valueType="num">
                                      <p:cBhvr>
                                        <p:cTn id="60" dur="1000" fill="hold"/>
                                        <p:tgtEl>
                                          <p:spTgt spid="152"/>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21" presetClass="entr" presetSubtype="1" fill="hold" grpId="0" nodeType="afterEffect">
                                  <p:stCondLst>
                                    <p:cond delay="0"/>
                                  </p:stCondLst>
                                  <p:childTnLst>
                                    <p:set>
                                      <p:cBhvr>
                                        <p:cTn id="63" dur="1" fill="hold">
                                          <p:stCondLst>
                                            <p:cond delay="0"/>
                                          </p:stCondLst>
                                        </p:cTn>
                                        <p:tgtEl>
                                          <p:spTgt spid="156"/>
                                        </p:tgtEl>
                                        <p:attrNameLst>
                                          <p:attrName>style.visibility</p:attrName>
                                        </p:attrNameLst>
                                      </p:cBhvr>
                                      <p:to>
                                        <p:strVal val="visible"/>
                                      </p:to>
                                    </p:set>
                                    <p:animEffect transition="in" filter="wheel(1)">
                                      <p:cBhvr>
                                        <p:cTn id="64" dur="1500"/>
                                        <p:tgtEl>
                                          <p:spTgt spid="15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57"/>
                                        </p:tgtEl>
                                        <p:attrNameLst>
                                          <p:attrName>style.visibility</p:attrName>
                                        </p:attrNameLst>
                                      </p:cBhvr>
                                      <p:to>
                                        <p:strVal val="visible"/>
                                      </p:to>
                                    </p:set>
                                    <p:anim calcmode="lin" valueType="num">
                                      <p:cBhvr>
                                        <p:cTn id="67" dur="500" fill="hold"/>
                                        <p:tgtEl>
                                          <p:spTgt spid="157"/>
                                        </p:tgtEl>
                                        <p:attrNameLst>
                                          <p:attrName>ppt_w</p:attrName>
                                        </p:attrNameLst>
                                      </p:cBhvr>
                                      <p:tavLst>
                                        <p:tav tm="0">
                                          <p:val>
                                            <p:fltVal val="0"/>
                                          </p:val>
                                        </p:tav>
                                        <p:tav tm="100000">
                                          <p:val>
                                            <p:strVal val="#ppt_w"/>
                                          </p:val>
                                        </p:tav>
                                      </p:tavLst>
                                    </p:anim>
                                    <p:anim calcmode="lin" valueType="num">
                                      <p:cBhvr>
                                        <p:cTn id="68" dur="500" fill="hold"/>
                                        <p:tgtEl>
                                          <p:spTgt spid="157"/>
                                        </p:tgtEl>
                                        <p:attrNameLst>
                                          <p:attrName>ppt_h</p:attrName>
                                        </p:attrNameLst>
                                      </p:cBhvr>
                                      <p:tavLst>
                                        <p:tav tm="0">
                                          <p:val>
                                            <p:fltVal val="0"/>
                                          </p:val>
                                        </p:tav>
                                        <p:tav tm="100000">
                                          <p:val>
                                            <p:strVal val="#ppt_h"/>
                                          </p:val>
                                        </p:tav>
                                      </p:tavLst>
                                    </p:anim>
                                    <p:animEffect transition="in" filter="fade">
                                      <p:cBhvr>
                                        <p:cTn id="69" dur="500"/>
                                        <p:tgtEl>
                                          <p:spTgt spid="157"/>
                                        </p:tgtEl>
                                      </p:cBhvr>
                                    </p:animEffect>
                                  </p:childTnLst>
                                </p:cTn>
                              </p:par>
                            </p:childTnLst>
                          </p:cTn>
                        </p:par>
                        <p:par>
                          <p:cTn id="70" fill="hold">
                            <p:stCondLst>
                              <p:cond delay="10500"/>
                            </p:stCondLst>
                            <p:childTnLst>
                              <p:par>
                                <p:cTn id="71" presetID="10" presetClass="entr" presetSubtype="0" fill="hold" grpId="0" nodeType="afterEffect">
                                  <p:stCondLst>
                                    <p:cond delay="0"/>
                                  </p:stCondLst>
                                  <p:childTnLst>
                                    <p:set>
                                      <p:cBhvr>
                                        <p:cTn id="72" dur="1" fill="hold">
                                          <p:stCondLst>
                                            <p:cond delay="0"/>
                                          </p:stCondLst>
                                        </p:cTn>
                                        <p:tgtEl>
                                          <p:spTgt spid="158"/>
                                        </p:tgtEl>
                                        <p:attrNameLst>
                                          <p:attrName>style.visibility</p:attrName>
                                        </p:attrNameLst>
                                      </p:cBhvr>
                                      <p:to>
                                        <p:strVal val="visible"/>
                                      </p:to>
                                    </p:set>
                                    <p:animEffect transition="in" filter="fade">
                                      <p:cBhvr>
                                        <p:cTn id="73" dur="500"/>
                                        <p:tgtEl>
                                          <p:spTgt spid="158"/>
                                        </p:tgtEl>
                                      </p:cBhvr>
                                    </p:animEffect>
                                  </p:childTnLst>
                                </p:cTn>
                              </p:par>
                            </p:childTnLst>
                          </p:cTn>
                        </p:par>
                        <p:par>
                          <p:cTn id="74" fill="hold">
                            <p:stCondLst>
                              <p:cond delay="11000"/>
                            </p:stCondLst>
                            <p:childTnLst>
                              <p:par>
                                <p:cTn id="75" presetID="42" presetClass="entr" presetSubtype="0" fill="hold" nodeType="afterEffect">
                                  <p:stCondLst>
                                    <p:cond delay="0"/>
                                  </p:stCondLst>
                                  <p:childTnLst>
                                    <p:set>
                                      <p:cBhvr>
                                        <p:cTn id="76" dur="1" fill="hold">
                                          <p:stCondLst>
                                            <p:cond delay="0"/>
                                          </p:stCondLst>
                                        </p:cTn>
                                        <p:tgtEl>
                                          <p:spTgt spid="159"/>
                                        </p:tgtEl>
                                        <p:attrNameLst>
                                          <p:attrName>style.visibility</p:attrName>
                                        </p:attrNameLst>
                                      </p:cBhvr>
                                      <p:to>
                                        <p:strVal val="visible"/>
                                      </p:to>
                                    </p:set>
                                    <p:animEffect transition="in" filter="fade">
                                      <p:cBhvr>
                                        <p:cTn id="77" dur="1000"/>
                                        <p:tgtEl>
                                          <p:spTgt spid="159"/>
                                        </p:tgtEl>
                                      </p:cBhvr>
                                    </p:animEffect>
                                    <p:anim calcmode="lin" valueType="num">
                                      <p:cBhvr>
                                        <p:cTn id="78" dur="1000" fill="hold"/>
                                        <p:tgtEl>
                                          <p:spTgt spid="159"/>
                                        </p:tgtEl>
                                        <p:attrNameLst>
                                          <p:attrName>ppt_x</p:attrName>
                                        </p:attrNameLst>
                                      </p:cBhvr>
                                      <p:tavLst>
                                        <p:tav tm="0">
                                          <p:val>
                                            <p:strVal val="#ppt_x"/>
                                          </p:val>
                                        </p:tav>
                                        <p:tav tm="100000">
                                          <p:val>
                                            <p:strVal val="#ppt_x"/>
                                          </p:val>
                                        </p:tav>
                                      </p:tavLst>
                                    </p:anim>
                                    <p:anim calcmode="lin" valueType="num">
                                      <p:cBhvr>
                                        <p:cTn id="79" dur="1000" fill="hold"/>
                                        <p:tgtEl>
                                          <p:spTgt spid="1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3" grpId="0">
        <p:bldAsOne/>
      </p:bldGraphic>
      <p:bldP spid="74" grpId="0" animBg="1"/>
      <p:bldP spid="75" grpId="0"/>
      <p:bldGraphic spid="142" grpId="0">
        <p:bldAsOne/>
      </p:bldGraphic>
      <p:bldP spid="143" grpId="0" animBg="1"/>
      <p:bldP spid="144" grpId="0"/>
      <p:bldGraphic spid="149" grpId="0">
        <p:bldAsOne/>
      </p:bldGraphic>
      <p:bldP spid="150" grpId="0" animBg="1"/>
      <p:bldP spid="151" grpId="0"/>
      <p:bldGraphic spid="156" grpId="0">
        <p:bldAsOne/>
      </p:bldGraphic>
      <p:bldP spid="157" grpId="0" animBg="1"/>
      <p:bldP spid="1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季度销售汇总</a:t>
            </a:r>
            <a:endParaRPr lang="zh-CN" altLang="en-US" dirty="0"/>
          </a:p>
        </p:txBody>
      </p:sp>
      <p:sp>
        <p:nvSpPr>
          <p:cNvPr id="27" name="Freeform 5"/>
          <p:cNvSpPr>
            <a:spLocks noChangeArrowheads="1"/>
          </p:cNvSpPr>
          <p:nvPr/>
        </p:nvSpPr>
        <p:spPr bwMode="auto">
          <a:xfrm>
            <a:off x="2368551" y="2224088"/>
            <a:ext cx="2312987" cy="2357438"/>
          </a:xfrm>
          <a:custGeom>
            <a:avLst/>
            <a:gdLst>
              <a:gd name="T0" fmla="*/ 92 w 550"/>
              <a:gd name="T1" fmla="*/ 110 h 561"/>
              <a:gd name="T2" fmla="*/ 110 w 550"/>
              <a:gd name="T3" fmla="*/ 459 h 561"/>
              <a:gd name="T4" fmla="*/ 541 w 550"/>
              <a:gd name="T5" fmla="*/ 514 h 561"/>
              <a:gd name="T6" fmla="*/ 441 w 550"/>
              <a:gd name="T7" fmla="*/ 91 h 561"/>
              <a:gd name="T8" fmla="*/ 92 w 550"/>
              <a:gd name="T9" fmla="*/ 110 h 561"/>
              <a:gd name="T10" fmla="*/ 0 60000 65536"/>
              <a:gd name="T11" fmla="*/ 0 60000 65536"/>
              <a:gd name="T12" fmla="*/ 0 60000 65536"/>
              <a:gd name="T13" fmla="*/ 0 60000 65536"/>
              <a:gd name="T14" fmla="*/ 0 60000 65536"/>
              <a:gd name="T15" fmla="*/ 0 w 550"/>
              <a:gd name="T16" fmla="*/ 0 h 561"/>
              <a:gd name="T17" fmla="*/ 550 w 550"/>
              <a:gd name="T18" fmla="*/ 561 h 561"/>
            </a:gdLst>
            <a:ahLst/>
            <a:cxnLst>
              <a:cxn ang="T10">
                <a:pos x="T0" y="T1"/>
              </a:cxn>
              <a:cxn ang="T11">
                <a:pos x="T2" y="T3"/>
              </a:cxn>
              <a:cxn ang="T12">
                <a:pos x="T4" y="T5"/>
              </a:cxn>
              <a:cxn ang="T13">
                <a:pos x="T6" y="T7"/>
              </a:cxn>
              <a:cxn ang="T14">
                <a:pos x="T8" y="T9"/>
              </a:cxn>
            </a:cxnLst>
            <a:rect l="T15" t="T16" r="T17" b="T18"/>
            <a:pathLst>
              <a:path w="550" h="561">
                <a:moveTo>
                  <a:pt x="92" y="110"/>
                </a:moveTo>
                <a:cubicBezTo>
                  <a:pt x="0" y="211"/>
                  <a:pt x="8" y="367"/>
                  <a:pt x="110" y="459"/>
                </a:cubicBezTo>
                <a:cubicBezTo>
                  <a:pt x="224" y="561"/>
                  <a:pt x="416" y="510"/>
                  <a:pt x="541" y="514"/>
                </a:cubicBezTo>
                <a:cubicBezTo>
                  <a:pt x="522" y="387"/>
                  <a:pt x="550" y="189"/>
                  <a:pt x="441" y="91"/>
                </a:cubicBezTo>
                <a:cubicBezTo>
                  <a:pt x="339" y="0"/>
                  <a:pt x="183" y="8"/>
                  <a:pt x="92" y="110"/>
                </a:cubicBezTo>
                <a:close/>
              </a:path>
            </a:pathLst>
          </a:custGeom>
          <a:solidFill>
            <a:srgbClr val="94232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28" name="Freeform 6"/>
          <p:cNvSpPr>
            <a:spLocks noChangeArrowheads="1"/>
          </p:cNvSpPr>
          <p:nvPr/>
        </p:nvSpPr>
        <p:spPr bwMode="auto">
          <a:xfrm>
            <a:off x="2603501" y="1803401"/>
            <a:ext cx="1808162" cy="1846262"/>
          </a:xfrm>
          <a:custGeom>
            <a:avLst/>
            <a:gdLst>
              <a:gd name="T0" fmla="*/ 72 w 430"/>
              <a:gd name="T1" fmla="*/ 86 h 439"/>
              <a:gd name="T2" fmla="*/ 86 w 430"/>
              <a:gd name="T3" fmla="*/ 359 h 439"/>
              <a:gd name="T4" fmla="*/ 423 w 430"/>
              <a:gd name="T5" fmla="*/ 402 h 439"/>
              <a:gd name="T6" fmla="*/ 345 w 430"/>
              <a:gd name="T7" fmla="*/ 72 h 439"/>
              <a:gd name="T8" fmla="*/ 72 w 430"/>
              <a:gd name="T9" fmla="*/ 86 h 439"/>
              <a:gd name="T10" fmla="*/ 0 60000 65536"/>
              <a:gd name="T11" fmla="*/ 0 60000 65536"/>
              <a:gd name="T12" fmla="*/ 0 60000 65536"/>
              <a:gd name="T13" fmla="*/ 0 60000 65536"/>
              <a:gd name="T14" fmla="*/ 0 60000 65536"/>
              <a:gd name="T15" fmla="*/ 0 w 430"/>
              <a:gd name="T16" fmla="*/ 0 h 439"/>
              <a:gd name="T17" fmla="*/ 430 w 430"/>
              <a:gd name="T18" fmla="*/ 439 h 439"/>
            </a:gdLst>
            <a:ahLst/>
            <a:cxnLst>
              <a:cxn ang="T10">
                <a:pos x="T0" y="T1"/>
              </a:cxn>
              <a:cxn ang="T11">
                <a:pos x="T2" y="T3"/>
              </a:cxn>
              <a:cxn ang="T12">
                <a:pos x="T4" y="T5"/>
              </a:cxn>
              <a:cxn ang="T13">
                <a:pos x="T6" y="T7"/>
              </a:cxn>
              <a:cxn ang="T14">
                <a:pos x="T8" y="T9"/>
              </a:cxn>
            </a:cxnLst>
            <a:rect l="T15" t="T16" r="T17" b="T18"/>
            <a:pathLst>
              <a:path w="430" h="439">
                <a:moveTo>
                  <a:pt x="72" y="86"/>
                </a:moveTo>
                <a:cubicBezTo>
                  <a:pt x="0" y="165"/>
                  <a:pt x="7" y="288"/>
                  <a:pt x="86" y="359"/>
                </a:cubicBezTo>
                <a:cubicBezTo>
                  <a:pt x="175" y="439"/>
                  <a:pt x="325" y="400"/>
                  <a:pt x="423" y="402"/>
                </a:cubicBezTo>
                <a:cubicBezTo>
                  <a:pt x="408" y="303"/>
                  <a:pt x="430" y="148"/>
                  <a:pt x="345" y="72"/>
                </a:cubicBezTo>
                <a:cubicBezTo>
                  <a:pt x="265" y="0"/>
                  <a:pt x="143" y="7"/>
                  <a:pt x="72" y="86"/>
                </a:cubicBezTo>
                <a:close/>
              </a:path>
            </a:pathLst>
          </a:custGeom>
          <a:solidFill>
            <a:srgbClr val="FF970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29" name="Freeform 7"/>
          <p:cNvSpPr>
            <a:spLocks noChangeArrowheads="1"/>
          </p:cNvSpPr>
          <p:nvPr/>
        </p:nvSpPr>
        <p:spPr bwMode="auto">
          <a:xfrm>
            <a:off x="2763838" y="1371601"/>
            <a:ext cx="1458913" cy="1487487"/>
          </a:xfrm>
          <a:custGeom>
            <a:avLst/>
            <a:gdLst>
              <a:gd name="T0" fmla="*/ 58 w 347"/>
              <a:gd name="T1" fmla="*/ 70 h 354"/>
              <a:gd name="T2" fmla="*/ 69 w 347"/>
              <a:gd name="T3" fmla="*/ 290 h 354"/>
              <a:gd name="T4" fmla="*/ 341 w 347"/>
              <a:gd name="T5" fmla="*/ 325 h 354"/>
              <a:gd name="T6" fmla="*/ 278 w 347"/>
              <a:gd name="T7" fmla="*/ 58 h 354"/>
              <a:gd name="T8" fmla="*/ 58 w 347"/>
              <a:gd name="T9" fmla="*/ 70 h 354"/>
              <a:gd name="T10" fmla="*/ 0 60000 65536"/>
              <a:gd name="T11" fmla="*/ 0 60000 65536"/>
              <a:gd name="T12" fmla="*/ 0 60000 65536"/>
              <a:gd name="T13" fmla="*/ 0 60000 65536"/>
              <a:gd name="T14" fmla="*/ 0 60000 65536"/>
              <a:gd name="T15" fmla="*/ 0 w 347"/>
              <a:gd name="T16" fmla="*/ 0 h 354"/>
              <a:gd name="T17" fmla="*/ 347 w 347"/>
              <a:gd name="T18" fmla="*/ 354 h 354"/>
            </a:gdLst>
            <a:ahLst/>
            <a:cxnLst>
              <a:cxn ang="T10">
                <a:pos x="T0" y="T1"/>
              </a:cxn>
              <a:cxn ang="T11">
                <a:pos x="T2" y="T3"/>
              </a:cxn>
              <a:cxn ang="T12">
                <a:pos x="T4" y="T5"/>
              </a:cxn>
              <a:cxn ang="T13">
                <a:pos x="T6" y="T7"/>
              </a:cxn>
              <a:cxn ang="T14">
                <a:pos x="T8" y="T9"/>
              </a:cxn>
            </a:cxnLst>
            <a:rect l="T15" t="T16" r="T17" b="T18"/>
            <a:pathLst>
              <a:path w="347" h="354">
                <a:moveTo>
                  <a:pt x="58" y="70"/>
                </a:moveTo>
                <a:cubicBezTo>
                  <a:pt x="0" y="134"/>
                  <a:pt x="5" y="232"/>
                  <a:pt x="69" y="290"/>
                </a:cubicBezTo>
                <a:cubicBezTo>
                  <a:pt x="141" y="354"/>
                  <a:pt x="262" y="322"/>
                  <a:pt x="341" y="325"/>
                </a:cubicBezTo>
                <a:cubicBezTo>
                  <a:pt x="329" y="245"/>
                  <a:pt x="347" y="120"/>
                  <a:pt x="278" y="58"/>
                </a:cubicBezTo>
                <a:cubicBezTo>
                  <a:pt x="214" y="0"/>
                  <a:pt x="115" y="6"/>
                  <a:pt x="58" y="70"/>
                </a:cubicBezTo>
                <a:close/>
              </a:path>
            </a:pathLst>
          </a:custGeom>
          <a:solidFill>
            <a:srgbClr val="92D050"/>
          </a:solidFill>
          <a:ln w="9525" cmpd="sng">
            <a:solidFill>
              <a:schemeClr val="bg1"/>
            </a:solidFill>
            <a:bevel/>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0" name="Freeform 8"/>
          <p:cNvSpPr>
            <a:spLocks noChangeArrowheads="1"/>
          </p:cNvSpPr>
          <p:nvPr/>
        </p:nvSpPr>
        <p:spPr bwMode="auto">
          <a:xfrm>
            <a:off x="2881313" y="1014413"/>
            <a:ext cx="1206500" cy="1235075"/>
          </a:xfrm>
          <a:custGeom>
            <a:avLst/>
            <a:gdLst>
              <a:gd name="T0" fmla="*/ 47 w 287"/>
              <a:gd name="T1" fmla="*/ 58 h 294"/>
              <a:gd name="T2" fmla="*/ 57 w 287"/>
              <a:gd name="T3" fmla="*/ 240 h 294"/>
              <a:gd name="T4" fmla="*/ 282 w 287"/>
              <a:gd name="T5" fmla="*/ 269 h 294"/>
              <a:gd name="T6" fmla="*/ 230 w 287"/>
              <a:gd name="T7" fmla="*/ 48 h 294"/>
              <a:gd name="T8" fmla="*/ 47 w 287"/>
              <a:gd name="T9" fmla="*/ 58 h 294"/>
              <a:gd name="T10" fmla="*/ 0 60000 65536"/>
              <a:gd name="T11" fmla="*/ 0 60000 65536"/>
              <a:gd name="T12" fmla="*/ 0 60000 65536"/>
              <a:gd name="T13" fmla="*/ 0 60000 65536"/>
              <a:gd name="T14" fmla="*/ 0 60000 65536"/>
              <a:gd name="T15" fmla="*/ 0 w 287"/>
              <a:gd name="T16" fmla="*/ 0 h 294"/>
              <a:gd name="T17" fmla="*/ 287 w 287"/>
              <a:gd name="T18" fmla="*/ 294 h 294"/>
            </a:gdLst>
            <a:ahLst/>
            <a:cxnLst>
              <a:cxn ang="T10">
                <a:pos x="T0" y="T1"/>
              </a:cxn>
              <a:cxn ang="T11">
                <a:pos x="T2" y="T3"/>
              </a:cxn>
              <a:cxn ang="T12">
                <a:pos x="T4" y="T5"/>
              </a:cxn>
              <a:cxn ang="T13">
                <a:pos x="T6" y="T7"/>
              </a:cxn>
              <a:cxn ang="T14">
                <a:pos x="T8" y="T9"/>
              </a:cxn>
            </a:cxnLst>
            <a:rect l="T15" t="T16" r="T17" b="T18"/>
            <a:pathLst>
              <a:path w="287" h="294">
                <a:moveTo>
                  <a:pt x="47" y="58"/>
                </a:moveTo>
                <a:cubicBezTo>
                  <a:pt x="0" y="111"/>
                  <a:pt x="4" y="193"/>
                  <a:pt x="57" y="240"/>
                </a:cubicBezTo>
                <a:cubicBezTo>
                  <a:pt x="117" y="294"/>
                  <a:pt x="217" y="267"/>
                  <a:pt x="282" y="269"/>
                </a:cubicBezTo>
                <a:cubicBezTo>
                  <a:pt x="273" y="203"/>
                  <a:pt x="287" y="99"/>
                  <a:pt x="230" y="48"/>
                </a:cubicBezTo>
                <a:cubicBezTo>
                  <a:pt x="177" y="0"/>
                  <a:pt x="95" y="5"/>
                  <a:pt x="47" y="58"/>
                </a:cubicBezTo>
                <a:close/>
              </a:path>
            </a:pathLst>
          </a:custGeom>
          <a:solidFill>
            <a:srgbClr val="2CAA83"/>
          </a:solidFill>
          <a:ln w="9525" cmpd="sng">
            <a:solidFill>
              <a:schemeClr val="bg1"/>
            </a:solidFill>
            <a:miter lim="800000"/>
            <a:headEnd/>
            <a:tailEnd/>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1" name="Freeform 9"/>
          <p:cNvSpPr>
            <a:spLocks noChangeArrowheads="1"/>
          </p:cNvSpPr>
          <p:nvPr/>
        </p:nvSpPr>
        <p:spPr bwMode="auto">
          <a:xfrm>
            <a:off x="1144588" y="2824163"/>
            <a:ext cx="723900" cy="735013"/>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FF970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2" name="Freeform 14"/>
          <p:cNvSpPr>
            <a:spLocks noChangeArrowheads="1"/>
          </p:cNvSpPr>
          <p:nvPr/>
        </p:nvSpPr>
        <p:spPr bwMode="auto">
          <a:xfrm>
            <a:off x="1144588" y="1214438"/>
            <a:ext cx="723900" cy="735013"/>
          </a:xfrm>
          <a:custGeom>
            <a:avLst/>
            <a:gdLst>
              <a:gd name="T0" fmla="*/ 29 w 172"/>
              <a:gd name="T1" fmla="*/ 34 h 175"/>
              <a:gd name="T2" fmla="*/ 35 w 172"/>
              <a:gd name="T3" fmla="*/ 143 h 175"/>
              <a:gd name="T4" fmla="*/ 169 w 172"/>
              <a:gd name="T5" fmla="*/ 160 h 175"/>
              <a:gd name="T6" fmla="*/ 138 w 172"/>
              <a:gd name="T7" fmla="*/ 29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5" y="143"/>
                </a:cubicBezTo>
                <a:cubicBezTo>
                  <a:pt x="70" y="175"/>
                  <a:pt x="130" y="159"/>
                  <a:pt x="169" y="160"/>
                </a:cubicBezTo>
                <a:cubicBezTo>
                  <a:pt x="163" y="121"/>
                  <a:pt x="172" y="59"/>
                  <a:pt x="138" y="29"/>
                </a:cubicBezTo>
                <a:cubicBezTo>
                  <a:pt x="106" y="0"/>
                  <a:pt x="57" y="3"/>
                  <a:pt x="29" y="34"/>
                </a:cubicBezTo>
                <a:close/>
              </a:path>
            </a:pathLst>
          </a:custGeom>
          <a:solidFill>
            <a:srgbClr val="2CAA83"/>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3" name="Freeform 19"/>
          <p:cNvSpPr>
            <a:spLocks noChangeArrowheads="1"/>
          </p:cNvSpPr>
          <p:nvPr/>
        </p:nvSpPr>
        <p:spPr bwMode="auto">
          <a:xfrm>
            <a:off x="1144588" y="3629026"/>
            <a:ext cx="723900" cy="736600"/>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5"/>
                  <a:pt x="3" y="114"/>
                  <a:pt x="34" y="143"/>
                </a:cubicBezTo>
                <a:cubicBezTo>
                  <a:pt x="70" y="175"/>
                  <a:pt x="130" y="159"/>
                  <a:pt x="169" y="160"/>
                </a:cubicBezTo>
                <a:cubicBezTo>
                  <a:pt x="163" y="120"/>
                  <a:pt x="172" y="59"/>
                  <a:pt x="138" y="28"/>
                </a:cubicBezTo>
                <a:cubicBezTo>
                  <a:pt x="106" y="0"/>
                  <a:pt x="57" y="2"/>
                  <a:pt x="29" y="34"/>
                </a:cubicBezTo>
                <a:close/>
              </a:path>
            </a:pathLst>
          </a:custGeom>
          <a:solidFill>
            <a:srgbClr val="94232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4" name="Freeform 24"/>
          <p:cNvSpPr>
            <a:spLocks noChangeArrowheads="1"/>
          </p:cNvSpPr>
          <p:nvPr/>
        </p:nvSpPr>
        <p:spPr bwMode="auto">
          <a:xfrm>
            <a:off x="1144588" y="2019301"/>
            <a:ext cx="723900" cy="735012"/>
          </a:xfrm>
          <a:custGeom>
            <a:avLst/>
            <a:gdLst>
              <a:gd name="T0" fmla="*/ 29 w 172"/>
              <a:gd name="T1" fmla="*/ 34 h 175"/>
              <a:gd name="T2" fmla="*/ 34 w 172"/>
              <a:gd name="T3" fmla="*/ 143 h 175"/>
              <a:gd name="T4" fmla="*/ 169 w 172"/>
              <a:gd name="T5" fmla="*/ 160 h 175"/>
              <a:gd name="T6" fmla="*/ 138 w 172"/>
              <a:gd name="T7" fmla="*/ 28 h 175"/>
              <a:gd name="T8" fmla="*/ 29 w 172"/>
              <a:gd name="T9" fmla="*/ 34 h 175"/>
              <a:gd name="T10" fmla="*/ 0 60000 65536"/>
              <a:gd name="T11" fmla="*/ 0 60000 65536"/>
              <a:gd name="T12" fmla="*/ 0 60000 65536"/>
              <a:gd name="T13" fmla="*/ 0 60000 65536"/>
              <a:gd name="T14" fmla="*/ 0 60000 65536"/>
              <a:gd name="T15" fmla="*/ 0 w 172"/>
              <a:gd name="T16" fmla="*/ 0 h 175"/>
              <a:gd name="T17" fmla="*/ 172 w 172"/>
              <a:gd name="T18" fmla="*/ 175 h 175"/>
            </a:gdLst>
            <a:ahLst/>
            <a:cxnLst>
              <a:cxn ang="T10">
                <a:pos x="T0" y="T1"/>
              </a:cxn>
              <a:cxn ang="T11">
                <a:pos x="T2" y="T3"/>
              </a:cxn>
              <a:cxn ang="T12">
                <a:pos x="T4" y="T5"/>
              </a:cxn>
              <a:cxn ang="T13">
                <a:pos x="T6" y="T7"/>
              </a:cxn>
              <a:cxn ang="T14">
                <a:pos x="T8" y="T9"/>
              </a:cxn>
            </a:cxnLst>
            <a:rect l="T15" t="T16" r="T17" b="T18"/>
            <a:pathLst>
              <a:path w="172" h="175">
                <a:moveTo>
                  <a:pt x="29" y="34"/>
                </a:moveTo>
                <a:cubicBezTo>
                  <a:pt x="0" y="66"/>
                  <a:pt x="3" y="115"/>
                  <a:pt x="34" y="143"/>
                </a:cubicBezTo>
                <a:cubicBezTo>
                  <a:pt x="70" y="175"/>
                  <a:pt x="130" y="159"/>
                  <a:pt x="169" y="160"/>
                </a:cubicBezTo>
                <a:cubicBezTo>
                  <a:pt x="163" y="121"/>
                  <a:pt x="172" y="59"/>
                  <a:pt x="138" y="28"/>
                </a:cubicBezTo>
                <a:cubicBezTo>
                  <a:pt x="106" y="0"/>
                  <a:pt x="57" y="2"/>
                  <a:pt x="29" y="34"/>
                </a:cubicBezTo>
                <a:close/>
              </a:path>
            </a:pathLst>
          </a:custGeom>
          <a:solidFill>
            <a:srgbClr val="92D050"/>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latin typeface="微软雅黑" panose="020B0503020204020204" pitchFamily="34" charset="-122"/>
              <a:ea typeface="微软雅黑" panose="020B0503020204020204" pitchFamily="34" charset="-122"/>
              <a:sym typeface="宋体" pitchFamily="2" charset="-122"/>
            </a:endParaRPr>
          </a:p>
        </p:txBody>
      </p:sp>
      <p:sp>
        <p:nvSpPr>
          <p:cNvPr id="35" name="TextBox 682"/>
          <p:cNvSpPr>
            <a:spLocks noChangeArrowheads="1"/>
          </p:cNvSpPr>
          <p:nvPr/>
        </p:nvSpPr>
        <p:spPr bwMode="auto">
          <a:xfrm>
            <a:off x="3175359" y="1384301"/>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微软雅黑" panose="020B0503020204020204" pitchFamily="34" charset="-122"/>
                <a:ea typeface="微软雅黑" panose="020B0503020204020204" pitchFamily="34" charset="-122"/>
              </a:rPr>
              <a:t>12%</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6" name="TextBox 682"/>
          <p:cNvSpPr>
            <a:spLocks noChangeArrowheads="1"/>
          </p:cNvSpPr>
          <p:nvPr/>
        </p:nvSpPr>
        <p:spPr bwMode="auto">
          <a:xfrm>
            <a:off x="3175359" y="21859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微软雅黑" panose="020B0503020204020204" pitchFamily="34" charset="-122"/>
                <a:ea typeface="微软雅黑" panose="020B0503020204020204" pitchFamily="34" charset="-122"/>
              </a:rPr>
              <a:t>24%</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7" name="TextBox 682"/>
          <p:cNvSpPr>
            <a:spLocks noChangeArrowheads="1"/>
          </p:cNvSpPr>
          <p:nvPr/>
        </p:nvSpPr>
        <p:spPr bwMode="auto">
          <a:xfrm>
            <a:off x="3175359" y="29860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微软雅黑" panose="020B0503020204020204" pitchFamily="34" charset="-122"/>
                <a:ea typeface="微软雅黑" panose="020B0503020204020204" pitchFamily="34" charset="-122"/>
              </a:rPr>
              <a:t>48%</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8" name="TextBox 682"/>
          <p:cNvSpPr>
            <a:spLocks noChangeArrowheads="1"/>
          </p:cNvSpPr>
          <p:nvPr/>
        </p:nvSpPr>
        <p:spPr bwMode="auto">
          <a:xfrm>
            <a:off x="3175359" y="379888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2000">
                <a:solidFill>
                  <a:schemeClr val="bg1"/>
                </a:solidFill>
                <a:latin typeface="微软雅黑" panose="020B0503020204020204" pitchFamily="34" charset="-122"/>
                <a:ea typeface="微软雅黑" panose="020B0503020204020204" pitchFamily="34" charset="-122"/>
              </a:rPr>
              <a:t>96%</a:t>
            </a: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9" name="矩形 38"/>
          <p:cNvSpPr>
            <a:spLocks noChangeArrowheads="1"/>
          </p:cNvSpPr>
          <p:nvPr/>
        </p:nvSpPr>
        <p:spPr bwMode="auto">
          <a:xfrm>
            <a:off x="4906963" y="138588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a:t>
            </a:r>
            <a:r>
              <a:rPr lang="zh-CN" altLang="en-US" sz="1000" dirty="0" smtClean="0">
                <a:solidFill>
                  <a:schemeClr val="tx1">
                    <a:lumMod val="65000"/>
                    <a:lumOff val="35000"/>
                  </a:schemeClr>
                </a:solidFill>
                <a:latin typeface="微软雅黑" pitchFamily="34" charset="-122"/>
                <a:ea typeface="微软雅黑" pitchFamily="34" charset="-122"/>
                <a:sym typeface="微软雅黑" pitchFamily="34" charset="-122"/>
              </a:rPr>
              <a:t>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0" name="任意多边形 39"/>
          <p:cNvSpPr>
            <a:spLocks noChangeArrowheads="1"/>
          </p:cNvSpPr>
          <p:nvPr/>
        </p:nvSpPr>
        <p:spPr bwMode="auto">
          <a:xfrm>
            <a:off x="3997326" y="1663701"/>
            <a:ext cx="885825" cy="0"/>
          </a:xfrm>
          <a:custGeom>
            <a:avLst/>
            <a:gdLst>
              <a:gd name="T0" fmla="*/ 885825 w 885825"/>
              <a:gd name="T1" fmla="*/ 0 h 635"/>
              <a:gd name="T2" fmla="*/ 0 w 885825"/>
              <a:gd name="T3" fmla="*/ 0 h 635"/>
              <a:gd name="T4" fmla="*/ 0 60000 65536"/>
              <a:gd name="T5" fmla="*/ 0 60000 65536"/>
              <a:gd name="T6" fmla="*/ 0 w 885825"/>
              <a:gd name="T7" fmla="*/ 0 h 635"/>
              <a:gd name="T8" fmla="*/ 885825 w 885825"/>
              <a:gd name="T9" fmla="*/ 635 h 635"/>
            </a:gdLst>
            <a:ahLst/>
            <a:cxnLst>
              <a:cxn ang="T4">
                <a:pos x="T0" y="T1"/>
              </a:cxn>
              <a:cxn ang="T5">
                <a:pos x="T2" y="T3"/>
              </a:cxn>
            </a:cxnLst>
            <a:rect l="T6" t="T7" r="T8" b="T9"/>
            <a:pathLst>
              <a:path w="885825" h="635">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41" name="矩形 40"/>
          <p:cNvSpPr>
            <a:spLocks noChangeArrowheads="1"/>
          </p:cNvSpPr>
          <p:nvPr/>
        </p:nvSpPr>
        <p:spPr bwMode="auto">
          <a:xfrm>
            <a:off x="4906963" y="210343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a:t>
            </a:r>
          </a:p>
        </p:txBody>
      </p:sp>
      <p:sp>
        <p:nvSpPr>
          <p:cNvPr id="42" name="任意多边形 41"/>
          <p:cNvSpPr>
            <a:spLocks noChangeArrowheads="1"/>
          </p:cNvSpPr>
          <p:nvPr/>
        </p:nvSpPr>
        <p:spPr bwMode="auto">
          <a:xfrm>
            <a:off x="4168776" y="2379663"/>
            <a:ext cx="714375"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1" name="矩形 50"/>
          <p:cNvSpPr>
            <a:spLocks noChangeArrowheads="1"/>
          </p:cNvSpPr>
          <p:nvPr/>
        </p:nvSpPr>
        <p:spPr bwMode="auto">
          <a:xfrm>
            <a:off x="4906963" y="284638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a:t>
            </a:r>
          </a:p>
        </p:txBody>
      </p:sp>
      <p:sp>
        <p:nvSpPr>
          <p:cNvPr id="52" name="任意多边形 51"/>
          <p:cNvSpPr>
            <a:spLocks noChangeArrowheads="1"/>
          </p:cNvSpPr>
          <p:nvPr/>
        </p:nvSpPr>
        <p:spPr bwMode="auto">
          <a:xfrm>
            <a:off x="4327526" y="3122613"/>
            <a:ext cx="557212"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3" name="矩形 52"/>
          <p:cNvSpPr>
            <a:spLocks noChangeArrowheads="1"/>
          </p:cNvSpPr>
          <p:nvPr/>
        </p:nvSpPr>
        <p:spPr bwMode="auto">
          <a:xfrm>
            <a:off x="4906963" y="3602038"/>
            <a:ext cx="30924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在这里输入内容文本在这里输入内容文本在这里输入内容文本在这里输入内容文本</a:t>
            </a:r>
          </a:p>
        </p:txBody>
      </p:sp>
      <p:sp>
        <p:nvSpPr>
          <p:cNvPr id="54" name="任意多边形 53"/>
          <p:cNvSpPr>
            <a:spLocks noChangeArrowheads="1"/>
          </p:cNvSpPr>
          <p:nvPr/>
        </p:nvSpPr>
        <p:spPr bwMode="auto">
          <a:xfrm>
            <a:off x="4605338" y="3878263"/>
            <a:ext cx="277813" cy="46038"/>
          </a:xfrm>
          <a:custGeom>
            <a:avLst/>
            <a:gdLst>
              <a:gd name="T0" fmla="*/ 885825 w 885825"/>
              <a:gd name="T1" fmla="*/ 0 h 45720"/>
              <a:gd name="T2" fmla="*/ 0 w 885825"/>
              <a:gd name="T3" fmla="*/ 0 h 45720"/>
              <a:gd name="T4" fmla="*/ 0 60000 65536"/>
              <a:gd name="T5" fmla="*/ 0 60000 65536"/>
              <a:gd name="T6" fmla="*/ 0 w 885825"/>
              <a:gd name="T7" fmla="*/ 0 h 45720"/>
              <a:gd name="T8" fmla="*/ 885825 w 885825"/>
              <a:gd name="T9" fmla="*/ 45720 h 45720"/>
            </a:gdLst>
            <a:ahLst/>
            <a:cxnLst>
              <a:cxn ang="T4">
                <a:pos x="T0" y="T1"/>
              </a:cxn>
              <a:cxn ang="T5">
                <a:pos x="T2" y="T3"/>
              </a:cxn>
            </a:cxnLst>
            <a:rect l="T6" t="T7" r="T8" b="T9"/>
            <a:pathLst>
              <a:path w="885825" h="45720">
                <a:moveTo>
                  <a:pt x="885825" y="0"/>
                </a:moveTo>
                <a:lnTo>
                  <a:pt x="0" y="0"/>
                </a:lnTo>
              </a:path>
            </a:pathLst>
          </a:custGeom>
          <a:noFill/>
          <a:ln w="12700" cap="flat" cmpd="sng">
            <a:solidFill>
              <a:srgbClr val="7F7F7F"/>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55" name="TextBox 77"/>
          <p:cNvSpPr>
            <a:spLocks noChangeArrowheads="1"/>
          </p:cNvSpPr>
          <p:nvPr/>
        </p:nvSpPr>
        <p:spPr bwMode="auto">
          <a:xfrm>
            <a:off x="1164754" y="1347614"/>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solidFill>
                  <a:schemeClr val="bg1"/>
                </a:solidFill>
                <a:latin typeface="微软雅黑" pitchFamily="34" charset="-122"/>
                <a:ea typeface="微软雅黑" pitchFamily="34" charset="-122"/>
                <a:sym typeface="Arial" pitchFamily="34" charset="0"/>
              </a:rPr>
              <a:t>添加</a:t>
            </a:r>
            <a:endParaRPr lang="en-US" altLang="zh-CN" sz="1200" dirty="0" smtClean="0">
              <a:solidFill>
                <a:schemeClr val="bg1"/>
              </a:solidFill>
              <a:latin typeface="微软雅黑" pitchFamily="34" charset="-122"/>
              <a:ea typeface="微软雅黑" pitchFamily="34" charset="-122"/>
              <a:sym typeface="Arial" pitchFamily="34" charset="0"/>
            </a:endParaRPr>
          </a:p>
          <a:p>
            <a:pPr algn="ctr"/>
            <a:r>
              <a:rPr lang="zh-CN" altLang="en-US" sz="1200" dirty="0" smtClean="0">
                <a:solidFill>
                  <a:schemeClr val="bg1"/>
                </a:solidFill>
                <a:latin typeface="微软雅黑" pitchFamily="34" charset="-122"/>
                <a:ea typeface="微软雅黑" pitchFamily="34" charset="-122"/>
                <a:sym typeface="Arial" pitchFamily="34" charset="0"/>
              </a:rPr>
              <a:t>标题</a:t>
            </a:r>
            <a:endParaRPr lang="zh-CN" altLang="en-US" dirty="0">
              <a:latin typeface="微软雅黑" panose="020B0503020204020204" pitchFamily="34" charset="-122"/>
              <a:ea typeface="微软雅黑" panose="020B0503020204020204" pitchFamily="34" charset="-122"/>
            </a:endParaRPr>
          </a:p>
        </p:txBody>
      </p:sp>
      <p:sp>
        <p:nvSpPr>
          <p:cNvPr id="56" name="TextBox 78"/>
          <p:cNvSpPr>
            <a:spLocks noChangeArrowheads="1"/>
          </p:cNvSpPr>
          <p:nvPr/>
        </p:nvSpPr>
        <p:spPr bwMode="auto">
          <a:xfrm>
            <a:off x="1174751" y="21558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solidFill>
                  <a:schemeClr val="bg1"/>
                </a:solidFill>
                <a:latin typeface="微软雅黑" pitchFamily="34" charset="-122"/>
                <a:ea typeface="微软雅黑" pitchFamily="34" charset="-122"/>
                <a:sym typeface="Arial" pitchFamily="34" charset="0"/>
              </a:rPr>
              <a:t>添加</a:t>
            </a:r>
            <a:endParaRPr lang="en-US" altLang="zh-CN" sz="1200" dirty="0" smtClean="0">
              <a:solidFill>
                <a:schemeClr val="bg1"/>
              </a:solidFill>
              <a:latin typeface="微软雅黑" pitchFamily="34" charset="-122"/>
              <a:ea typeface="微软雅黑" pitchFamily="34" charset="-122"/>
              <a:sym typeface="Arial" pitchFamily="34" charset="0"/>
            </a:endParaRPr>
          </a:p>
          <a:p>
            <a:pPr algn="ctr"/>
            <a:r>
              <a:rPr lang="zh-CN" altLang="en-US" sz="1200" dirty="0" smtClean="0">
                <a:solidFill>
                  <a:schemeClr val="bg1"/>
                </a:solidFill>
                <a:latin typeface="微软雅黑" pitchFamily="34" charset="-122"/>
                <a:ea typeface="微软雅黑" pitchFamily="34" charset="-122"/>
                <a:sym typeface="Arial" pitchFamily="34" charset="0"/>
              </a:rPr>
              <a:t>标题</a:t>
            </a:r>
            <a:endParaRPr lang="zh-CN" altLang="en-US" dirty="0">
              <a:latin typeface="微软雅黑" panose="020B0503020204020204" pitchFamily="34" charset="-122"/>
              <a:ea typeface="微软雅黑" panose="020B0503020204020204" pitchFamily="34" charset="-122"/>
            </a:endParaRPr>
          </a:p>
        </p:txBody>
      </p:sp>
      <p:sp>
        <p:nvSpPr>
          <p:cNvPr id="57" name="TextBox 79"/>
          <p:cNvSpPr>
            <a:spLocks noChangeArrowheads="1"/>
          </p:cNvSpPr>
          <p:nvPr/>
        </p:nvSpPr>
        <p:spPr bwMode="auto">
          <a:xfrm>
            <a:off x="1174751" y="29559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solidFill>
                  <a:schemeClr val="bg1"/>
                </a:solidFill>
                <a:latin typeface="微软雅黑" pitchFamily="34" charset="-122"/>
                <a:ea typeface="微软雅黑" pitchFamily="34" charset="-122"/>
                <a:sym typeface="Arial" pitchFamily="34" charset="0"/>
              </a:rPr>
              <a:t>添加</a:t>
            </a:r>
            <a:endParaRPr lang="en-US" altLang="zh-CN" sz="1200" dirty="0" smtClean="0">
              <a:solidFill>
                <a:schemeClr val="bg1"/>
              </a:solidFill>
              <a:latin typeface="微软雅黑" pitchFamily="34" charset="-122"/>
              <a:ea typeface="微软雅黑" pitchFamily="34" charset="-122"/>
              <a:sym typeface="Arial" pitchFamily="34" charset="0"/>
            </a:endParaRPr>
          </a:p>
          <a:p>
            <a:pPr algn="ctr"/>
            <a:r>
              <a:rPr lang="zh-CN" altLang="en-US" sz="1200" dirty="0" smtClean="0">
                <a:solidFill>
                  <a:schemeClr val="bg1"/>
                </a:solidFill>
                <a:latin typeface="微软雅黑" pitchFamily="34" charset="-122"/>
                <a:ea typeface="微软雅黑" pitchFamily="34" charset="-122"/>
                <a:sym typeface="Arial" pitchFamily="34" charset="0"/>
              </a:rPr>
              <a:t>标题</a:t>
            </a:r>
            <a:endParaRPr lang="zh-CN" altLang="en-US" dirty="0">
              <a:latin typeface="微软雅黑" panose="020B0503020204020204" pitchFamily="34" charset="-122"/>
              <a:ea typeface="微软雅黑" panose="020B0503020204020204" pitchFamily="34" charset="-122"/>
            </a:endParaRPr>
          </a:p>
        </p:txBody>
      </p:sp>
      <p:sp>
        <p:nvSpPr>
          <p:cNvPr id="58" name="TextBox 80"/>
          <p:cNvSpPr>
            <a:spLocks noChangeArrowheads="1"/>
          </p:cNvSpPr>
          <p:nvPr/>
        </p:nvSpPr>
        <p:spPr bwMode="auto">
          <a:xfrm>
            <a:off x="1174751" y="3768726"/>
            <a:ext cx="742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solidFill>
                  <a:schemeClr val="bg1"/>
                </a:solidFill>
                <a:latin typeface="微软雅黑" pitchFamily="34" charset="-122"/>
                <a:ea typeface="微软雅黑" pitchFamily="34" charset="-122"/>
                <a:sym typeface="Arial" pitchFamily="34" charset="0"/>
              </a:rPr>
              <a:t>添加</a:t>
            </a:r>
            <a:endParaRPr lang="en-US" altLang="zh-CN" sz="1200" dirty="0" smtClean="0">
              <a:solidFill>
                <a:schemeClr val="bg1"/>
              </a:solidFill>
              <a:latin typeface="微软雅黑" pitchFamily="34" charset="-122"/>
              <a:ea typeface="微软雅黑" pitchFamily="34" charset="-122"/>
              <a:sym typeface="Arial" pitchFamily="34" charset="0"/>
            </a:endParaRPr>
          </a:p>
          <a:p>
            <a:pPr algn="ctr"/>
            <a:r>
              <a:rPr lang="zh-CN" altLang="en-US" sz="1200" dirty="0" smtClean="0">
                <a:solidFill>
                  <a:schemeClr val="bg1"/>
                </a:solidFill>
                <a:latin typeface="微软雅黑" pitchFamily="34" charset="-122"/>
                <a:ea typeface="微软雅黑" pitchFamily="34" charset="-122"/>
                <a:sym typeface="Arial" pitchFamily="34" charset="0"/>
              </a:rPr>
              <a:t>标题</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9230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75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fade">
                                      <p:cBhvr>
                                        <p:cTn id="42" dur="500"/>
                                        <p:tgtEl>
                                          <p:spTgt spid="5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500"/>
                                        <p:tgtEl>
                                          <p:spTgt spid="58"/>
                                        </p:tgtEl>
                                      </p:cBhvr>
                                    </p:animEffect>
                                  </p:childTnLst>
                                </p:cTn>
                              </p:par>
                            </p:childTnLst>
                          </p:cTn>
                        </p:par>
                        <p:par>
                          <p:cTn id="46" fill="hold">
                            <p:stCondLst>
                              <p:cond delay="1750"/>
                            </p:stCondLst>
                            <p:childTnLst>
                              <p:par>
                                <p:cTn id="47" presetID="10"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500"/>
                                        <p:tgtEl>
                                          <p:spTgt spid="38"/>
                                        </p:tgtEl>
                                      </p:cBhvr>
                                    </p:animEffect>
                                  </p:childTnLst>
                                </p:cTn>
                              </p:par>
                            </p:childTnLst>
                          </p:cTn>
                        </p:par>
                        <p:par>
                          <p:cTn id="59" fill="hold">
                            <p:stCondLst>
                              <p:cond delay="2250"/>
                            </p:stCondLst>
                            <p:childTnLst>
                              <p:par>
                                <p:cTn id="60" presetID="22" presetClass="entr" presetSubtype="8"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left)">
                                      <p:cBhvr>
                                        <p:cTn id="62" dur="500"/>
                                        <p:tgtEl>
                                          <p:spTgt spid="4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wipe(left)">
                                      <p:cBhvr>
                                        <p:cTn id="65" dur="500"/>
                                        <p:tgtEl>
                                          <p:spTgt spid="52"/>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ipe(left)">
                                      <p:cBhvr>
                                        <p:cTn id="68" dur="500"/>
                                        <p:tgtEl>
                                          <p:spTgt spid="5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childTnLst>
                          </p:cTn>
                        </p:par>
                        <p:par>
                          <p:cTn id="72" fill="hold">
                            <p:stCondLst>
                              <p:cond delay="2750"/>
                            </p:stCondLst>
                            <p:childTnLst>
                              <p:par>
                                <p:cTn id="73" presetID="16" presetClass="entr" presetSubtype="21"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barn(inVertical)">
                                      <p:cBhvr>
                                        <p:cTn id="75" dur="500"/>
                                        <p:tgtEl>
                                          <p:spTgt spid="39"/>
                                        </p:tgtEl>
                                      </p:cBhvr>
                                    </p:animEffect>
                                  </p:childTnLst>
                                </p:cTn>
                              </p:par>
                            </p:childTnLst>
                          </p:cTn>
                        </p:par>
                        <p:par>
                          <p:cTn id="76" fill="hold">
                            <p:stCondLst>
                              <p:cond delay="3250"/>
                            </p:stCondLst>
                            <p:childTnLst>
                              <p:par>
                                <p:cTn id="77" presetID="16" presetClass="entr" presetSubtype="21"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barn(inVertical)">
                                      <p:cBhvr>
                                        <p:cTn id="79" dur="500"/>
                                        <p:tgtEl>
                                          <p:spTgt spid="41"/>
                                        </p:tgtEl>
                                      </p:cBhvr>
                                    </p:animEffect>
                                  </p:childTnLst>
                                </p:cTn>
                              </p:par>
                            </p:childTnLst>
                          </p:cTn>
                        </p:par>
                        <p:par>
                          <p:cTn id="80" fill="hold">
                            <p:stCondLst>
                              <p:cond delay="3750"/>
                            </p:stCondLst>
                            <p:childTnLst>
                              <p:par>
                                <p:cTn id="81" presetID="16" presetClass="entr" presetSubtype="21"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barn(inVertical)">
                                      <p:cBhvr>
                                        <p:cTn id="83" dur="500"/>
                                        <p:tgtEl>
                                          <p:spTgt spid="51"/>
                                        </p:tgtEl>
                                      </p:cBhvr>
                                    </p:animEffect>
                                  </p:childTnLst>
                                </p:cTn>
                              </p:par>
                            </p:childTnLst>
                          </p:cTn>
                        </p:par>
                        <p:par>
                          <p:cTn id="84" fill="hold">
                            <p:stCondLst>
                              <p:cond delay="4250"/>
                            </p:stCondLst>
                            <p:childTnLst>
                              <p:par>
                                <p:cTn id="85" presetID="16" presetClass="entr" presetSubtype="21"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barn(inVertical)">
                                      <p:cBhvr>
                                        <p:cTn id="8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animBg="1"/>
      <p:bldP spid="41" grpId="0"/>
      <p:bldP spid="42" grpId="0" animBg="1"/>
      <p:bldP spid="51" grpId="0"/>
      <p:bldP spid="52" grpId="0" animBg="1"/>
      <p:bldP spid="53" grpId="0"/>
      <p:bldP spid="54" grpId="0" animBg="1"/>
      <p:bldP spid="55" grpId="0"/>
      <p:bldP spid="56" grpId="0"/>
      <p:bldP spid="57" grpId="0"/>
      <p:bldP spid="5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完成项目之三</a:t>
            </a:r>
            <a:endParaRPr lang="zh-CN" altLang="en-US" dirty="0"/>
          </a:p>
        </p:txBody>
      </p:sp>
      <p:graphicFrame>
        <p:nvGraphicFramePr>
          <p:cNvPr id="29" name="Diagram 2"/>
          <p:cNvGraphicFramePr/>
          <p:nvPr>
            <p:extLst/>
          </p:nvPr>
        </p:nvGraphicFramePr>
        <p:xfrm>
          <a:off x="533400" y="1600200"/>
          <a:ext cx="7995707" cy="3714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0" name="Group 9"/>
          <p:cNvGrpSpPr/>
          <p:nvPr/>
        </p:nvGrpSpPr>
        <p:grpSpPr>
          <a:xfrm>
            <a:off x="5257801" y="2718779"/>
            <a:ext cx="655285" cy="529959"/>
            <a:chOff x="312738" y="3205163"/>
            <a:chExt cx="290513" cy="234950"/>
          </a:xfrm>
          <a:solidFill>
            <a:srgbClr val="FF9700"/>
          </a:solidFill>
        </p:grpSpPr>
        <p:sp>
          <p:nvSpPr>
            <p:cNvPr id="31"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32" name="Freeform 6"/>
            <p:cNvSpPr>
              <a:spLocks/>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51"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52" name="Group 13"/>
          <p:cNvGrpSpPr/>
          <p:nvPr/>
        </p:nvGrpSpPr>
        <p:grpSpPr>
          <a:xfrm>
            <a:off x="3341289" y="3239626"/>
            <a:ext cx="434204" cy="542757"/>
            <a:chOff x="6751638" y="2265363"/>
            <a:chExt cx="158750" cy="198438"/>
          </a:xfrm>
          <a:solidFill>
            <a:srgbClr val="92D050"/>
          </a:solidFill>
        </p:grpSpPr>
        <p:sp>
          <p:nvSpPr>
            <p:cNvPr id="53"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54"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55"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56"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57" name="Group 18"/>
          <p:cNvGrpSpPr/>
          <p:nvPr/>
        </p:nvGrpSpPr>
        <p:grpSpPr>
          <a:xfrm>
            <a:off x="1371600" y="3730196"/>
            <a:ext cx="354360" cy="617739"/>
            <a:chOff x="5734050" y="3273426"/>
            <a:chExt cx="117475" cy="204788"/>
          </a:xfrm>
          <a:solidFill>
            <a:srgbClr val="2CAA83"/>
          </a:solidFill>
        </p:grpSpPr>
        <p:sp>
          <p:nvSpPr>
            <p:cNvPr id="58" name="Freeform 22"/>
            <p:cNvSpPr>
              <a:spLocks/>
            </p:cNvSpPr>
            <p:nvPr/>
          </p:nvSpPr>
          <p:spPr bwMode="auto">
            <a:xfrm>
              <a:off x="5756275" y="3273426"/>
              <a:ext cx="95250" cy="204788"/>
            </a:xfrm>
            <a:custGeom>
              <a:avLst/>
              <a:gdLst>
                <a:gd name="T0" fmla="*/ 53 w 59"/>
                <a:gd name="T1" fmla="*/ 6 h 126"/>
                <a:gd name="T2" fmla="*/ 9 w 59"/>
                <a:gd name="T3" fmla="*/ 38 h 126"/>
                <a:gd name="T4" fmla="*/ 0 w 59"/>
                <a:gd name="T5" fmla="*/ 40 h 126"/>
                <a:gd name="T6" fmla="*/ 0 w 59"/>
                <a:gd name="T7" fmla="*/ 87 h 126"/>
                <a:gd name="T8" fmla="*/ 9 w 59"/>
                <a:gd name="T9" fmla="*/ 88 h 126"/>
                <a:gd name="T10" fmla="*/ 52 w 59"/>
                <a:gd name="T11" fmla="*/ 120 h 126"/>
                <a:gd name="T12" fmla="*/ 59 w 59"/>
                <a:gd name="T13" fmla="*/ 120 h 126"/>
                <a:gd name="T14" fmla="*/ 59 w 59"/>
                <a:gd name="T15" fmla="*/ 6 h 126"/>
                <a:gd name="T16" fmla="*/ 53 w 59"/>
                <a:gd name="T17"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3" y="6"/>
                  </a:moveTo>
                  <a:cubicBezTo>
                    <a:pt x="9" y="38"/>
                    <a:pt x="9" y="38"/>
                    <a:pt x="9" y="38"/>
                  </a:cubicBezTo>
                  <a:cubicBezTo>
                    <a:pt x="9" y="38"/>
                    <a:pt x="5" y="38"/>
                    <a:pt x="0" y="40"/>
                  </a:cubicBezTo>
                  <a:cubicBezTo>
                    <a:pt x="0" y="87"/>
                    <a:pt x="0" y="87"/>
                    <a:pt x="0" y="87"/>
                  </a:cubicBezTo>
                  <a:cubicBezTo>
                    <a:pt x="5" y="88"/>
                    <a:pt x="9" y="88"/>
                    <a:pt x="9" y="88"/>
                  </a:cubicBezTo>
                  <a:cubicBezTo>
                    <a:pt x="52" y="120"/>
                    <a:pt x="52" y="120"/>
                    <a:pt x="52" y="120"/>
                  </a:cubicBezTo>
                  <a:cubicBezTo>
                    <a:pt x="52" y="120"/>
                    <a:pt x="59" y="126"/>
                    <a:pt x="59" y="120"/>
                  </a:cubicBezTo>
                  <a:cubicBezTo>
                    <a:pt x="59" y="113"/>
                    <a:pt x="59" y="12"/>
                    <a:pt x="59" y="6"/>
                  </a:cubicBezTo>
                  <a:cubicBezTo>
                    <a:pt x="59" y="0"/>
                    <a:pt x="53" y="6"/>
                    <a:pt x="5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59" name="Freeform 23"/>
            <p:cNvSpPr>
              <a:spLocks/>
            </p:cNvSpPr>
            <p:nvPr/>
          </p:nvSpPr>
          <p:spPr bwMode="auto">
            <a:xfrm>
              <a:off x="5734050" y="3341688"/>
              <a:ext cx="11113" cy="69850"/>
            </a:xfrm>
            <a:custGeom>
              <a:avLst/>
              <a:gdLst>
                <a:gd name="T0" fmla="*/ 0 w 7"/>
                <a:gd name="T1" fmla="*/ 7 h 43"/>
                <a:gd name="T2" fmla="*/ 0 w 7"/>
                <a:gd name="T3" fmla="*/ 37 h 43"/>
                <a:gd name="T4" fmla="*/ 7 w 7"/>
                <a:gd name="T5" fmla="*/ 43 h 43"/>
                <a:gd name="T6" fmla="*/ 7 w 7"/>
                <a:gd name="T7" fmla="*/ 0 h 43"/>
                <a:gd name="T8" fmla="*/ 0 w 7"/>
                <a:gd name="T9" fmla="*/ 7 h 43"/>
              </a:gdLst>
              <a:ahLst/>
              <a:cxnLst>
                <a:cxn ang="0">
                  <a:pos x="T0" y="T1"/>
                </a:cxn>
                <a:cxn ang="0">
                  <a:pos x="T2" y="T3"/>
                </a:cxn>
                <a:cxn ang="0">
                  <a:pos x="T4" y="T5"/>
                </a:cxn>
                <a:cxn ang="0">
                  <a:pos x="T6" y="T7"/>
                </a:cxn>
                <a:cxn ang="0">
                  <a:pos x="T8" y="T9"/>
                </a:cxn>
              </a:cxnLst>
              <a:rect l="0" t="0" r="r" b="b"/>
              <a:pathLst>
                <a:path w="7" h="43">
                  <a:moveTo>
                    <a:pt x="0" y="7"/>
                  </a:moveTo>
                  <a:cubicBezTo>
                    <a:pt x="0" y="16"/>
                    <a:pt x="0" y="31"/>
                    <a:pt x="0" y="37"/>
                  </a:cubicBezTo>
                  <a:cubicBezTo>
                    <a:pt x="0" y="40"/>
                    <a:pt x="3" y="42"/>
                    <a:pt x="7" y="43"/>
                  </a:cubicBezTo>
                  <a:cubicBezTo>
                    <a:pt x="7" y="0"/>
                    <a:pt x="7" y="0"/>
                    <a:pt x="7" y="0"/>
                  </a:cubicBezTo>
                  <a:cubicBezTo>
                    <a:pt x="3" y="1"/>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grpSp>
        <p:nvGrpSpPr>
          <p:cNvPr id="60" name="Group 21"/>
          <p:cNvGrpSpPr/>
          <p:nvPr/>
        </p:nvGrpSpPr>
        <p:grpSpPr>
          <a:xfrm>
            <a:off x="7315201" y="2237077"/>
            <a:ext cx="564495" cy="572731"/>
            <a:chOff x="2360613" y="2686051"/>
            <a:chExt cx="217488" cy="220662"/>
          </a:xfrm>
          <a:solidFill>
            <a:srgbClr val="942320"/>
          </a:solidFill>
        </p:grpSpPr>
        <p:sp>
          <p:nvSpPr>
            <p:cNvPr id="61"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62"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sp>
          <p:nvSpPr>
            <p:cNvPr id="63"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en-US" sz="1400">
                <a:solidFill>
                  <a:prstClr val="black"/>
                </a:solidFill>
                <a:latin typeface="微软雅黑"/>
                <a:ea typeface="微软雅黑"/>
              </a:endParaRPr>
            </a:p>
          </p:txBody>
        </p:sp>
      </p:grpSp>
      <p:sp>
        <p:nvSpPr>
          <p:cNvPr id="64" name="Rectangle 25"/>
          <p:cNvSpPr/>
          <p:nvPr/>
        </p:nvSpPr>
        <p:spPr>
          <a:xfrm>
            <a:off x="4495800" y="3668640"/>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市场建立</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65" name="Rectangle 26"/>
          <p:cNvSpPr/>
          <p:nvPr/>
        </p:nvSpPr>
        <p:spPr>
          <a:xfrm>
            <a:off x="6553200" y="3147105"/>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搜索能力</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66" name="Rectangle 27"/>
          <p:cNvSpPr/>
          <p:nvPr/>
        </p:nvSpPr>
        <p:spPr>
          <a:xfrm>
            <a:off x="457200" y="1775505"/>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高期望</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
        <p:nvSpPr>
          <p:cNvPr id="67" name="Rectangle 28"/>
          <p:cNvSpPr/>
          <p:nvPr/>
        </p:nvSpPr>
        <p:spPr>
          <a:xfrm>
            <a:off x="2514600" y="1200150"/>
            <a:ext cx="2286000" cy="877161"/>
          </a:xfrm>
          <a:prstGeom prst="rect">
            <a:avLst/>
          </a:prstGeom>
        </p:spPr>
        <p:txBody>
          <a:bodyPr wrap="square" lIns="91438" tIns="45719" rIns="91438" bIns="45719">
            <a:spAutoFit/>
          </a:bodyPr>
          <a:lstStyle/>
          <a:p>
            <a:pPr defTabSz="685800">
              <a:lnSpc>
                <a:spcPct val="150000"/>
              </a:lnSpc>
            </a:pPr>
            <a:r>
              <a:rPr lang="zh-CN" altLang="en-US" sz="1200" b="1" dirty="0">
                <a:solidFill>
                  <a:prstClr val="black">
                    <a:lumMod val="50000"/>
                    <a:lumOff val="50000"/>
                  </a:prstClr>
                </a:solidFill>
                <a:latin typeface="微软雅黑"/>
                <a:ea typeface="微软雅黑"/>
                <a:cs typeface="Open Sans" pitchFamily="34" charset="0"/>
              </a:rPr>
              <a:t>低功耗</a:t>
            </a:r>
            <a:endParaRPr lang="en-US" sz="1200" b="1" dirty="0">
              <a:solidFill>
                <a:prstClr val="black">
                  <a:lumMod val="50000"/>
                  <a:lumOff val="50000"/>
                </a:prstClr>
              </a:solidFill>
              <a:latin typeface="微软雅黑"/>
              <a:ea typeface="微软雅黑"/>
              <a:cs typeface="Open Sans" pitchFamily="34" charset="0"/>
            </a:endParaRPr>
          </a:p>
          <a:p>
            <a:pPr defTabSz="685800"/>
            <a:r>
              <a:rPr lang="zh-CN" altLang="en-US" sz="1100" dirty="0">
                <a:solidFill>
                  <a:prstClr val="white">
                    <a:lumMod val="65000"/>
                  </a:prstClr>
                </a:solidFill>
                <a:latin typeface="微软雅黑"/>
                <a:ea typeface="微软雅黑"/>
                <a:cs typeface="Open Sans" pitchFamily="34" charset="0"/>
              </a:rPr>
              <a:t>此处添加详细文本描述，建议与标题相关并符合整体语言风格，语言描述尽量简洁生动。</a:t>
            </a:r>
            <a:endParaRPr lang="en-US" sz="1100" dirty="0">
              <a:solidFill>
                <a:prstClr val="white">
                  <a:lumMod val="65000"/>
                </a:prstClr>
              </a:solidFill>
              <a:latin typeface="微软雅黑"/>
              <a:ea typeface="微软雅黑"/>
              <a:cs typeface="Open Sans" pitchFamily="34" charset="0"/>
            </a:endParaRPr>
          </a:p>
        </p:txBody>
      </p:sp>
    </p:spTree>
    <p:extLst>
      <p:ext uri="{BB962C8B-B14F-4D97-AF65-F5344CB8AC3E}">
        <p14:creationId xmlns:p14="http://schemas.microsoft.com/office/powerpoint/2010/main" val="24294435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250" fill="hold"/>
                                        <p:tgtEl>
                                          <p:spTgt spid="29"/>
                                        </p:tgtEl>
                                        <p:attrNameLst>
                                          <p:attrName>ppt_x</p:attrName>
                                        </p:attrNameLst>
                                      </p:cBhvr>
                                      <p:tavLst>
                                        <p:tav tm="0">
                                          <p:val>
                                            <p:strVal val="#ppt_x"/>
                                          </p:val>
                                        </p:tav>
                                        <p:tav tm="100000">
                                          <p:val>
                                            <p:strVal val="#ppt_x"/>
                                          </p:val>
                                        </p:tav>
                                      </p:tavLst>
                                    </p:anim>
                                    <p:anim calcmode="lin" valueType="num">
                                      <p:cBhvr additive="base">
                                        <p:cTn id="8" dur="25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ppt_x"/>
                                          </p:val>
                                        </p:tav>
                                        <p:tav tm="100000">
                                          <p:val>
                                            <p:strVal val="#ppt_x"/>
                                          </p:val>
                                        </p:tav>
                                      </p:tavLst>
                                    </p:anim>
                                    <p:anim calcmode="lin" valueType="num">
                                      <p:cBhvr additive="base">
                                        <p:cTn id="13" dur="500" fill="hold"/>
                                        <p:tgtEl>
                                          <p:spTgt spid="57"/>
                                        </p:tgtEl>
                                        <p:attrNameLst>
                                          <p:attrName>ppt_y</p:attrName>
                                        </p:attrNameLst>
                                      </p:cBhvr>
                                      <p:tavLst>
                                        <p:tav tm="0">
                                          <p:val>
                                            <p:strVal val="1+#ppt_h/2"/>
                                          </p:val>
                                        </p:tav>
                                        <p:tav tm="100000">
                                          <p:val>
                                            <p:strVal val="#ppt_y"/>
                                          </p:val>
                                        </p:tav>
                                      </p:tavLst>
                                    </p:anim>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additive="base">
                                        <p:cTn id="17" dur="500" fill="hold"/>
                                        <p:tgtEl>
                                          <p:spTgt spid="66"/>
                                        </p:tgtEl>
                                        <p:attrNameLst>
                                          <p:attrName>ppt_x</p:attrName>
                                        </p:attrNameLst>
                                      </p:cBhvr>
                                      <p:tavLst>
                                        <p:tav tm="0">
                                          <p:val>
                                            <p:strVal val="#ppt_x"/>
                                          </p:val>
                                        </p:tav>
                                        <p:tav tm="100000">
                                          <p:val>
                                            <p:strVal val="#ppt_x"/>
                                          </p:val>
                                        </p:tav>
                                      </p:tavLst>
                                    </p:anim>
                                    <p:anim calcmode="lin" valueType="num">
                                      <p:cBhvr additive="base">
                                        <p:cTn id="18" dur="500" fill="hold"/>
                                        <p:tgtEl>
                                          <p:spTgt spid="66"/>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2" presetClass="entr" presetSubtype="4"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additive="base">
                                        <p:cTn id="22" dur="500" fill="hold"/>
                                        <p:tgtEl>
                                          <p:spTgt spid="52"/>
                                        </p:tgtEl>
                                        <p:attrNameLst>
                                          <p:attrName>ppt_x</p:attrName>
                                        </p:attrNameLst>
                                      </p:cBhvr>
                                      <p:tavLst>
                                        <p:tav tm="0">
                                          <p:val>
                                            <p:strVal val="#ppt_x"/>
                                          </p:val>
                                        </p:tav>
                                        <p:tav tm="100000">
                                          <p:val>
                                            <p:strVal val="#ppt_x"/>
                                          </p:val>
                                        </p:tav>
                                      </p:tavLst>
                                    </p:anim>
                                    <p:anim calcmode="lin" valueType="num">
                                      <p:cBhvr additive="base">
                                        <p:cTn id="23" dur="500" fill="hold"/>
                                        <p:tgtEl>
                                          <p:spTgt spid="52"/>
                                        </p:tgtEl>
                                        <p:attrNameLst>
                                          <p:attrName>ppt_y</p:attrName>
                                        </p:attrNameLst>
                                      </p:cBhvr>
                                      <p:tavLst>
                                        <p:tav tm="0">
                                          <p:val>
                                            <p:strVal val="1+#ppt_h/2"/>
                                          </p:val>
                                        </p:tav>
                                        <p:tav tm="100000">
                                          <p:val>
                                            <p:strVal val="#ppt_y"/>
                                          </p:val>
                                        </p:tav>
                                      </p:tavLst>
                                    </p:anim>
                                  </p:childTnLst>
                                </p:cTn>
                              </p:par>
                            </p:childTnLst>
                          </p:cTn>
                        </p:par>
                        <p:par>
                          <p:cTn id="24" fill="hold">
                            <p:stCondLst>
                              <p:cond delay="1750"/>
                            </p:stCondLst>
                            <p:childTnLst>
                              <p:par>
                                <p:cTn id="25" presetID="2" presetClass="entr" presetSubtype="4"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ppt_x"/>
                                          </p:val>
                                        </p:tav>
                                        <p:tav tm="100000">
                                          <p:val>
                                            <p:strVal val="#ppt_x"/>
                                          </p:val>
                                        </p:tav>
                                      </p:tavLst>
                                    </p:anim>
                                    <p:anim calcmode="lin" valueType="num">
                                      <p:cBhvr additive="base">
                                        <p:cTn id="28" dur="500" fill="hold"/>
                                        <p:tgtEl>
                                          <p:spTgt spid="67"/>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ppt_x"/>
                                          </p:val>
                                        </p:tav>
                                        <p:tav tm="100000">
                                          <p:val>
                                            <p:strVal val="#ppt_x"/>
                                          </p:val>
                                        </p:tav>
                                      </p:tavLst>
                                    </p:anim>
                                    <p:anim calcmode="lin" valueType="num">
                                      <p:cBhvr additive="base">
                                        <p:cTn id="33" dur="500" fill="hold"/>
                                        <p:tgtEl>
                                          <p:spTgt spid="30"/>
                                        </p:tgtEl>
                                        <p:attrNameLst>
                                          <p:attrName>ppt_y</p:attrName>
                                        </p:attrNameLst>
                                      </p:cBhvr>
                                      <p:tavLst>
                                        <p:tav tm="0">
                                          <p:val>
                                            <p:strVal val="1+#ppt_h/2"/>
                                          </p:val>
                                        </p:tav>
                                        <p:tav tm="100000">
                                          <p:val>
                                            <p:strVal val="#ppt_y"/>
                                          </p:val>
                                        </p:tav>
                                      </p:tavLst>
                                    </p:anim>
                                  </p:childTnLst>
                                </p:cTn>
                              </p:par>
                            </p:childTnLst>
                          </p:cTn>
                        </p:par>
                        <p:par>
                          <p:cTn id="34" fill="hold">
                            <p:stCondLst>
                              <p:cond delay="2750"/>
                            </p:stCondLst>
                            <p:childTnLst>
                              <p:par>
                                <p:cTn id="35" presetID="2" presetClass="entr" presetSubtype="4"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ppt_x"/>
                                          </p:val>
                                        </p:tav>
                                        <p:tav tm="100000">
                                          <p:val>
                                            <p:strVal val="#ppt_x"/>
                                          </p:val>
                                        </p:tav>
                                      </p:tavLst>
                                    </p:anim>
                                    <p:anim calcmode="lin" valueType="num">
                                      <p:cBhvr additive="base">
                                        <p:cTn id="38" dur="500" fill="hold"/>
                                        <p:tgtEl>
                                          <p:spTgt spid="64"/>
                                        </p:tgtEl>
                                        <p:attrNameLst>
                                          <p:attrName>ppt_y</p:attrName>
                                        </p:attrNameLst>
                                      </p:cBhvr>
                                      <p:tavLst>
                                        <p:tav tm="0">
                                          <p:val>
                                            <p:strVal val="1+#ppt_h/2"/>
                                          </p:val>
                                        </p:tav>
                                        <p:tav tm="100000">
                                          <p:val>
                                            <p:strVal val="#ppt_y"/>
                                          </p:val>
                                        </p:tav>
                                      </p:tavLst>
                                    </p:anim>
                                  </p:childTnLst>
                                </p:cTn>
                              </p:par>
                            </p:childTnLst>
                          </p:cTn>
                        </p:par>
                        <p:par>
                          <p:cTn id="39" fill="hold">
                            <p:stCondLst>
                              <p:cond delay="3250"/>
                            </p:stCondLst>
                            <p:childTnLst>
                              <p:par>
                                <p:cTn id="40" presetID="2" presetClass="entr" presetSubtype="4" fill="hold" nodeType="after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additive="base">
                                        <p:cTn id="42" dur="500" fill="hold"/>
                                        <p:tgtEl>
                                          <p:spTgt spid="60"/>
                                        </p:tgtEl>
                                        <p:attrNameLst>
                                          <p:attrName>ppt_x</p:attrName>
                                        </p:attrNameLst>
                                      </p:cBhvr>
                                      <p:tavLst>
                                        <p:tav tm="0">
                                          <p:val>
                                            <p:strVal val="#ppt_x"/>
                                          </p:val>
                                        </p:tav>
                                        <p:tav tm="100000">
                                          <p:val>
                                            <p:strVal val="#ppt_x"/>
                                          </p:val>
                                        </p:tav>
                                      </p:tavLst>
                                    </p:anim>
                                    <p:anim calcmode="lin" valueType="num">
                                      <p:cBhvr additive="base">
                                        <p:cTn id="43" dur="500" fill="hold"/>
                                        <p:tgtEl>
                                          <p:spTgt spid="60"/>
                                        </p:tgtEl>
                                        <p:attrNameLst>
                                          <p:attrName>ppt_y</p:attrName>
                                        </p:attrNameLst>
                                      </p:cBhvr>
                                      <p:tavLst>
                                        <p:tav tm="0">
                                          <p:val>
                                            <p:strVal val="1+#ppt_h/2"/>
                                          </p:val>
                                        </p:tav>
                                        <p:tav tm="100000">
                                          <p:val>
                                            <p:strVal val="#ppt_y"/>
                                          </p:val>
                                        </p:tav>
                                      </p:tavLst>
                                    </p:anim>
                                  </p:childTnLst>
                                </p:cTn>
                              </p:par>
                            </p:childTnLst>
                          </p:cTn>
                        </p:par>
                        <p:par>
                          <p:cTn id="44" fill="hold">
                            <p:stCondLst>
                              <p:cond delay="3750"/>
                            </p:stCondLst>
                            <p:childTnLst>
                              <p:par>
                                <p:cTn id="45" presetID="2" presetClass="entr" presetSubtype="4"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500" fill="hold"/>
                                        <p:tgtEl>
                                          <p:spTgt spid="65"/>
                                        </p:tgtEl>
                                        <p:attrNameLst>
                                          <p:attrName>ppt_x</p:attrName>
                                        </p:attrNameLst>
                                      </p:cBhvr>
                                      <p:tavLst>
                                        <p:tav tm="0">
                                          <p:val>
                                            <p:strVal val="#ppt_x"/>
                                          </p:val>
                                        </p:tav>
                                        <p:tav tm="100000">
                                          <p:val>
                                            <p:strVal val="#ppt_x"/>
                                          </p:val>
                                        </p:tav>
                                      </p:tavLst>
                                    </p:anim>
                                    <p:anim calcmode="lin" valueType="num">
                                      <p:cBhvr additive="base">
                                        <p:cTn id="48"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9" grpId="0">
        <p:bldAsOne/>
      </p:bldGraphic>
      <p:bldP spid="64" grpId="0"/>
      <p:bldP spid="65" grpId="0"/>
      <p:bldP spid="66" grpId="0"/>
      <p:bldP spid="6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月销售指标达成</a:t>
            </a:r>
            <a:endParaRPr lang="zh-CN" altLang="en-US" dirty="0"/>
          </a:p>
        </p:txBody>
      </p:sp>
      <p:sp>
        <p:nvSpPr>
          <p:cNvPr id="18" name="Freeform 6"/>
          <p:cNvSpPr>
            <a:spLocks/>
          </p:cNvSpPr>
          <p:nvPr/>
        </p:nvSpPr>
        <p:spPr bwMode="auto">
          <a:xfrm>
            <a:off x="1059291" y="140922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9" name="Freeform 6"/>
          <p:cNvSpPr>
            <a:spLocks/>
          </p:cNvSpPr>
          <p:nvPr/>
        </p:nvSpPr>
        <p:spPr bwMode="auto">
          <a:xfrm>
            <a:off x="2071828" y="140922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0" name="Freeform 6"/>
          <p:cNvSpPr>
            <a:spLocks/>
          </p:cNvSpPr>
          <p:nvPr/>
        </p:nvSpPr>
        <p:spPr bwMode="auto">
          <a:xfrm>
            <a:off x="3065586" y="140922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1" name="Freeform 6"/>
          <p:cNvSpPr>
            <a:spLocks/>
          </p:cNvSpPr>
          <p:nvPr/>
        </p:nvSpPr>
        <p:spPr bwMode="auto">
          <a:xfrm>
            <a:off x="4078123" y="1409221"/>
            <a:ext cx="455699" cy="289877"/>
          </a:xfrm>
          <a:custGeom>
            <a:avLst/>
            <a:gdLst>
              <a:gd name="T0" fmla="*/ 737 w 769"/>
              <a:gd name="T1" fmla="*/ 91 h 489"/>
              <a:gd name="T2" fmla="*/ 369 w 769"/>
              <a:gd name="T3" fmla="*/ 83 h 489"/>
              <a:gd name="T4" fmla="*/ 163 w 769"/>
              <a:gd name="T5" fmla="*/ 0 h 489"/>
              <a:gd name="T6" fmla="*/ 26 w 769"/>
              <a:gd name="T7" fmla="*/ 122 h 489"/>
              <a:gd name="T8" fmla="*/ 0 w 769"/>
              <a:gd name="T9" fmla="*/ 186 h 489"/>
              <a:gd name="T10" fmla="*/ 0 w 769"/>
              <a:gd name="T11" fmla="*/ 223 h 489"/>
              <a:gd name="T12" fmla="*/ 237 w 769"/>
              <a:gd name="T13" fmla="*/ 469 h 489"/>
              <a:gd name="T14" fmla="*/ 297 w 769"/>
              <a:gd name="T15" fmla="*/ 489 h 489"/>
              <a:gd name="T16" fmla="*/ 360 w 769"/>
              <a:gd name="T17" fmla="*/ 454 h 489"/>
              <a:gd name="T18" fmla="*/ 660 w 769"/>
              <a:gd name="T19" fmla="*/ 154 h 489"/>
              <a:gd name="T20" fmla="*/ 769 w 769"/>
              <a:gd name="T21" fmla="*/ 154 h 489"/>
              <a:gd name="T22" fmla="*/ 737 w 769"/>
              <a:gd name="T23" fmla="*/ 91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489">
                <a:moveTo>
                  <a:pt x="737" y="91"/>
                </a:moveTo>
                <a:cubicBezTo>
                  <a:pt x="657" y="47"/>
                  <a:pt x="449" y="92"/>
                  <a:pt x="369" y="83"/>
                </a:cubicBezTo>
                <a:cubicBezTo>
                  <a:pt x="288" y="74"/>
                  <a:pt x="163" y="0"/>
                  <a:pt x="163" y="0"/>
                </a:cubicBezTo>
                <a:cubicBezTo>
                  <a:pt x="26" y="122"/>
                  <a:pt x="26" y="122"/>
                  <a:pt x="26" y="122"/>
                </a:cubicBezTo>
                <a:cubicBezTo>
                  <a:pt x="0" y="186"/>
                  <a:pt x="0" y="186"/>
                  <a:pt x="0" y="186"/>
                </a:cubicBezTo>
                <a:cubicBezTo>
                  <a:pt x="0" y="223"/>
                  <a:pt x="0" y="223"/>
                  <a:pt x="0" y="223"/>
                </a:cubicBezTo>
                <a:cubicBezTo>
                  <a:pt x="237" y="469"/>
                  <a:pt x="237" y="469"/>
                  <a:pt x="237" y="469"/>
                </a:cubicBezTo>
                <a:cubicBezTo>
                  <a:pt x="297" y="489"/>
                  <a:pt x="297" y="489"/>
                  <a:pt x="297" y="489"/>
                </a:cubicBezTo>
                <a:cubicBezTo>
                  <a:pt x="360" y="454"/>
                  <a:pt x="360" y="454"/>
                  <a:pt x="360" y="454"/>
                </a:cubicBezTo>
                <a:cubicBezTo>
                  <a:pt x="660" y="154"/>
                  <a:pt x="660" y="154"/>
                  <a:pt x="660" y="154"/>
                </a:cubicBezTo>
                <a:cubicBezTo>
                  <a:pt x="769" y="154"/>
                  <a:pt x="769" y="154"/>
                  <a:pt x="769" y="154"/>
                </a:cubicBezTo>
                <a:lnTo>
                  <a:pt x="737" y="91"/>
                </a:lnTo>
                <a:close/>
              </a:path>
            </a:pathLst>
          </a:custGeom>
          <a:solidFill>
            <a:srgbClr val="C0392B"/>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22" name="Group 31"/>
          <p:cNvGrpSpPr/>
          <p:nvPr/>
        </p:nvGrpSpPr>
        <p:grpSpPr>
          <a:xfrm>
            <a:off x="3025404" y="2023330"/>
            <a:ext cx="919801" cy="2412497"/>
            <a:chOff x="6193906" y="2561535"/>
            <a:chExt cx="1226401" cy="3216662"/>
          </a:xfrm>
        </p:grpSpPr>
        <p:sp>
          <p:nvSpPr>
            <p:cNvPr id="23" name="Freeform 5"/>
            <p:cNvSpPr>
              <a:spLocks/>
            </p:cNvSpPr>
            <p:nvPr/>
          </p:nvSpPr>
          <p:spPr bwMode="auto">
            <a:xfrm>
              <a:off x="6807663" y="2561535"/>
              <a:ext cx="612644" cy="2962042"/>
            </a:xfrm>
            <a:custGeom>
              <a:avLst/>
              <a:gdLst>
                <a:gd name="T0" fmla="*/ 551 w 551"/>
                <a:gd name="T1" fmla="*/ 2664 h 2664"/>
                <a:gd name="T2" fmla="*/ 0 w 551"/>
                <a:gd name="T3" fmla="*/ 2443 h 2664"/>
                <a:gd name="T4" fmla="*/ 0 w 551"/>
                <a:gd name="T5" fmla="*/ 0 h 2664"/>
                <a:gd name="T6" fmla="*/ 551 w 551"/>
                <a:gd name="T7" fmla="*/ 164 h 2664"/>
                <a:gd name="T8" fmla="*/ 551 w 551"/>
                <a:gd name="T9" fmla="*/ 2664 h 2664"/>
              </a:gdLst>
              <a:ahLst/>
              <a:cxnLst>
                <a:cxn ang="0">
                  <a:pos x="T0" y="T1"/>
                </a:cxn>
                <a:cxn ang="0">
                  <a:pos x="T2" y="T3"/>
                </a:cxn>
                <a:cxn ang="0">
                  <a:pos x="T4" y="T5"/>
                </a:cxn>
                <a:cxn ang="0">
                  <a:pos x="T6" y="T7"/>
                </a:cxn>
                <a:cxn ang="0">
                  <a:pos x="T8" y="T9"/>
                </a:cxn>
              </a:cxnLst>
              <a:rect l="0" t="0" r="r" b="b"/>
              <a:pathLst>
                <a:path w="551" h="2664">
                  <a:moveTo>
                    <a:pt x="551" y="2664"/>
                  </a:moveTo>
                  <a:lnTo>
                    <a:pt x="0" y="2443"/>
                  </a:lnTo>
                  <a:lnTo>
                    <a:pt x="0" y="0"/>
                  </a:lnTo>
                  <a:lnTo>
                    <a:pt x="551" y="164"/>
                  </a:lnTo>
                  <a:lnTo>
                    <a:pt x="551" y="2664"/>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4" name="Freeform 6"/>
            <p:cNvSpPr>
              <a:spLocks/>
            </p:cNvSpPr>
            <p:nvPr/>
          </p:nvSpPr>
          <p:spPr bwMode="auto">
            <a:xfrm>
              <a:off x="6193906" y="2561535"/>
              <a:ext cx="613757" cy="2964266"/>
            </a:xfrm>
            <a:custGeom>
              <a:avLst/>
              <a:gdLst>
                <a:gd name="T0" fmla="*/ 0 w 552"/>
                <a:gd name="T1" fmla="*/ 2666 h 2666"/>
                <a:gd name="T2" fmla="*/ 552 w 552"/>
                <a:gd name="T3" fmla="*/ 2445 h 2666"/>
                <a:gd name="T4" fmla="*/ 552 w 552"/>
                <a:gd name="T5" fmla="*/ 0 h 2666"/>
                <a:gd name="T6" fmla="*/ 0 w 552"/>
                <a:gd name="T7" fmla="*/ 164 h 2666"/>
                <a:gd name="T8" fmla="*/ 0 w 552"/>
                <a:gd name="T9" fmla="*/ 2666 h 2666"/>
              </a:gdLst>
              <a:ahLst/>
              <a:cxnLst>
                <a:cxn ang="0">
                  <a:pos x="T0" y="T1"/>
                </a:cxn>
                <a:cxn ang="0">
                  <a:pos x="T2" y="T3"/>
                </a:cxn>
                <a:cxn ang="0">
                  <a:pos x="T4" y="T5"/>
                </a:cxn>
                <a:cxn ang="0">
                  <a:pos x="T6" y="T7"/>
                </a:cxn>
                <a:cxn ang="0">
                  <a:pos x="T8" y="T9"/>
                </a:cxn>
              </a:cxnLst>
              <a:rect l="0" t="0" r="r" b="b"/>
              <a:pathLst>
                <a:path w="552" h="2666">
                  <a:moveTo>
                    <a:pt x="0" y="2666"/>
                  </a:moveTo>
                  <a:lnTo>
                    <a:pt x="552" y="2445"/>
                  </a:lnTo>
                  <a:lnTo>
                    <a:pt x="552" y="0"/>
                  </a:lnTo>
                  <a:lnTo>
                    <a:pt x="0" y="164"/>
                  </a:lnTo>
                  <a:lnTo>
                    <a:pt x="0" y="2666"/>
                  </a:lnTo>
                  <a:close/>
                </a:path>
              </a:pathLst>
            </a:custGeom>
            <a:solidFill>
              <a:srgbClr val="16A085">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5" name="Freeform 7"/>
            <p:cNvSpPr>
              <a:spLocks/>
            </p:cNvSpPr>
            <p:nvPr/>
          </p:nvSpPr>
          <p:spPr bwMode="auto">
            <a:xfrm>
              <a:off x="6193906" y="2749442"/>
              <a:ext cx="613757" cy="3028755"/>
            </a:xfrm>
            <a:custGeom>
              <a:avLst/>
              <a:gdLst>
                <a:gd name="T0" fmla="*/ 552 w 552"/>
                <a:gd name="T1" fmla="*/ 2724 h 2724"/>
                <a:gd name="T2" fmla="*/ 0 w 552"/>
                <a:gd name="T3" fmla="*/ 2500 h 2724"/>
                <a:gd name="T4" fmla="*/ 0 w 552"/>
                <a:gd name="T5" fmla="*/ 0 h 2724"/>
                <a:gd name="T6" fmla="*/ 552 w 552"/>
                <a:gd name="T7" fmla="*/ 168 h 2724"/>
                <a:gd name="T8" fmla="*/ 552 w 552"/>
                <a:gd name="T9" fmla="*/ 2724 h 2724"/>
              </a:gdLst>
              <a:ahLst/>
              <a:cxnLst>
                <a:cxn ang="0">
                  <a:pos x="T0" y="T1"/>
                </a:cxn>
                <a:cxn ang="0">
                  <a:pos x="T2" y="T3"/>
                </a:cxn>
                <a:cxn ang="0">
                  <a:pos x="T4" y="T5"/>
                </a:cxn>
                <a:cxn ang="0">
                  <a:pos x="T6" y="T7"/>
                </a:cxn>
                <a:cxn ang="0">
                  <a:pos x="T8" y="T9"/>
                </a:cxn>
              </a:cxnLst>
              <a:rect l="0" t="0" r="r" b="b"/>
              <a:pathLst>
                <a:path w="552" h="2724">
                  <a:moveTo>
                    <a:pt x="552" y="2724"/>
                  </a:moveTo>
                  <a:lnTo>
                    <a:pt x="0" y="2500"/>
                  </a:lnTo>
                  <a:lnTo>
                    <a:pt x="0" y="0"/>
                  </a:lnTo>
                  <a:lnTo>
                    <a:pt x="552" y="168"/>
                  </a:lnTo>
                  <a:lnTo>
                    <a:pt x="552" y="2724"/>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6" name="Freeform 8"/>
            <p:cNvSpPr>
              <a:spLocks/>
            </p:cNvSpPr>
            <p:nvPr/>
          </p:nvSpPr>
          <p:spPr bwMode="auto">
            <a:xfrm>
              <a:off x="6807663" y="2749442"/>
              <a:ext cx="612644" cy="3028755"/>
            </a:xfrm>
            <a:custGeom>
              <a:avLst/>
              <a:gdLst>
                <a:gd name="T0" fmla="*/ 0 w 551"/>
                <a:gd name="T1" fmla="*/ 2724 h 2724"/>
                <a:gd name="T2" fmla="*/ 551 w 551"/>
                <a:gd name="T3" fmla="*/ 2500 h 2724"/>
                <a:gd name="T4" fmla="*/ 551 w 551"/>
                <a:gd name="T5" fmla="*/ 0 h 2724"/>
                <a:gd name="T6" fmla="*/ 0 w 551"/>
                <a:gd name="T7" fmla="*/ 168 h 2724"/>
                <a:gd name="T8" fmla="*/ 0 w 551"/>
                <a:gd name="T9" fmla="*/ 2724 h 2724"/>
              </a:gdLst>
              <a:ahLst/>
              <a:cxnLst>
                <a:cxn ang="0">
                  <a:pos x="T0" y="T1"/>
                </a:cxn>
                <a:cxn ang="0">
                  <a:pos x="T2" y="T3"/>
                </a:cxn>
                <a:cxn ang="0">
                  <a:pos x="T4" y="T5"/>
                </a:cxn>
                <a:cxn ang="0">
                  <a:pos x="T6" y="T7"/>
                </a:cxn>
                <a:cxn ang="0">
                  <a:pos x="T8" y="T9"/>
                </a:cxn>
              </a:cxnLst>
              <a:rect l="0" t="0" r="r" b="b"/>
              <a:pathLst>
                <a:path w="551" h="2724">
                  <a:moveTo>
                    <a:pt x="0" y="2724"/>
                  </a:moveTo>
                  <a:lnTo>
                    <a:pt x="551" y="2500"/>
                  </a:lnTo>
                  <a:lnTo>
                    <a:pt x="551" y="0"/>
                  </a:lnTo>
                  <a:lnTo>
                    <a:pt x="0" y="168"/>
                  </a:lnTo>
                  <a:lnTo>
                    <a:pt x="0" y="2724"/>
                  </a:lnTo>
                  <a:close/>
                </a:path>
              </a:pathLst>
            </a:custGeom>
            <a:solidFill>
              <a:srgbClr val="16A085">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27" name="Group 36"/>
          <p:cNvGrpSpPr/>
          <p:nvPr/>
        </p:nvGrpSpPr>
        <p:grpSpPr>
          <a:xfrm>
            <a:off x="3025404" y="2703800"/>
            <a:ext cx="919801" cy="1732028"/>
            <a:chOff x="6193906" y="3468827"/>
            <a:chExt cx="1226401" cy="2309370"/>
          </a:xfrm>
        </p:grpSpPr>
        <p:sp>
          <p:nvSpPr>
            <p:cNvPr id="28" name="Freeform 9"/>
            <p:cNvSpPr>
              <a:spLocks/>
            </p:cNvSpPr>
            <p:nvPr/>
          </p:nvSpPr>
          <p:spPr bwMode="auto">
            <a:xfrm>
              <a:off x="6807663" y="3468827"/>
              <a:ext cx="612644" cy="2054749"/>
            </a:xfrm>
            <a:custGeom>
              <a:avLst/>
              <a:gdLst>
                <a:gd name="T0" fmla="*/ 551 w 551"/>
                <a:gd name="T1" fmla="*/ 1848 h 1848"/>
                <a:gd name="T2" fmla="*/ 0 w 551"/>
                <a:gd name="T3" fmla="*/ 1627 h 1848"/>
                <a:gd name="T4" fmla="*/ 0 w 551"/>
                <a:gd name="T5" fmla="*/ 0 h 1848"/>
                <a:gd name="T6" fmla="*/ 551 w 551"/>
                <a:gd name="T7" fmla="*/ 164 h 1848"/>
                <a:gd name="T8" fmla="*/ 551 w 551"/>
                <a:gd name="T9" fmla="*/ 1848 h 1848"/>
              </a:gdLst>
              <a:ahLst/>
              <a:cxnLst>
                <a:cxn ang="0">
                  <a:pos x="T0" y="T1"/>
                </a:cxn>
                <a:cxn ang="0">
                  <a:pos x="T2" y="T3"/>
                </a:cxn>
                <a:cxn ang="0">
                  <a:pos x="T4" y="T5"/>
                </a:cxn>
                <a:cxn ang="0">
                  <a:pos x="T6" y="T7"/>
                </a:cxn>
                <a:cxn ang="0">
                  <a:pos x="T8" y="T9"/>
                </a:cxn>
              </a:cxnLst>
              <a:rect l="0" t="0" r="r" b="b"/>
              <a:pathLst>
                <a:path w="551" h="1848">
                  <a:moveTo>
                    <a:pt x="551" y="1848"/>
                  </a:moveTo>
                  <a:lnTo>
                    <a:pt x="0" y="1627"/>
                  </a:lnTo>
                  <a:lnTo>
                    <a:pt x="0" y="0"/>
                  </a:lnTo>
                  <a:lnTo>
                    <a:pt x="551" y="164"/>
                  </a:lnTo>
                  <a:lnTo>
                    <a:pt x="551" y="1848"/>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29" name="Freeform 10"/>
            <p:cNvSpPr>
              <a:spLocks/>
            </p:cNvSpPr>
            <p:nvPr/>
          </p:nvSpPr>
          <p:spPr bwMode="auto">
            <a:xfrm>
              <a:off x="6193906" y="3468827"/>
              <a:ext cx="613757" cy="2056974"/>
            </a:xfrm>
            <a:custGeom>
              <a:avLst/>
              <a:gdLst>
                <a:gd name="T0" fmla="*/ 0 w 552"/>
                <a:gd name="T1" fmla="*/ 1850 h 1850"/>
                <a:gd name="T2" fmla="*/ 552 w 552"/>
                <a:gd name="T3" fmla="*/ 1629 h 1850"/>
                <a:gd name="T4" fmla="*/ 552 w 552"/>
                <a:gd name="T5" fmla="*/ 0 h 1850"/>
                <a:gd name="T6" fmla="*/ 0 w 552"/>
                <a:gd name="T7" fmla="*/ 164 h 1850"/>
                <a:gd name="T8" fmla="*/ 0 w 552"/>
                <a:gd name="T9" fmla="*/ 1850 h 1850"/>
              </a:gdLst>
              <a:ahLst/>
              <a:cxnLst>
                <a:cxn ang="0">
                  <a:pos x="T0" y="T1"/>
                </a:cxn>
                <a:cxn ang="0">
                  <a:pos x="T2" y="T3"/>
                </a:cxn>
                <a:cxn ang="0">
                  <a:pos x="T4" y="T5"/>
                </a:cxn>
                <a:cxn ang="0">
                  <a:pos x="T6" y="T7"/>
                </a:cxn>
                <a:cxn ang="0">
                  <a:pos x="T8" y="T9"/>
                </a:cxn>
              </a:cxnLst>
              <a:rect l="0" t="0" r="r" b="b"/>
              <a:pathLst>
                <a:path w="552" h="1850">
                  <a:moveTo>
                    <a:pt x="0" y="1850"/>
                  </a:moveTo>
                  <a:lnTo>
                    <a:pt x="552" y="1629"/>
                  </a:lnTo>
                  <a:lnTo>
                    <a:pt x="552" y="0"/>
                  </a:lnTo>
                  <a:lnTo>
                    <a:pt x="0" y="164"/>
                  </a:lnTo>
                  <a:lnTo>
                    <a:pt x="0" y="1850"/>
                  </a:lnTo>
                  <a:close/>
                </a:path>
              </a:pathLst>
            </a:custGeom>
            <a:solidFill>
              <a:srgbClr val="16A085">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0" name="Freeform 11"/>
            <p:cNvSpPr>
              <a:spLocks/>
            </p:cNvSpPr>
            <p:nvPr/>
          </p:nvSpPr>
          <p:spPr bwMode="auto">
            <a:xfrm>
              <a:off x="6193906" y="3656734"/>
              <a:ext cx="613757" cy="2121463"/>
            </a:xfrm>
            <a:custGeom>
              <a:avLst/>
              <a:gdLst>
                <a:gd name="T0" fmla="*/ 552 w 552"/>
                <a:gd name="T1" fmla="*/ 1908 h 1908"/>
                <a:gd name="T2" fmla="*/ 0 w 552"/>
                <a:gd name="T3" fmla="*/ 1684 h 1908"/>
                <a:gd name="T4" fmla="*/ 0 w 552"/>
                <a:gd name="T5" fmla="*/ 0 h 1908"/>
                <a:gd name="T6" fmla="*/ 552 w 552"/>
                <a:gd name="T7" fmla="*/ 168 h 1908"/>
                <a:gd name="T8" fmla="*/ 552 w 552"/>
                <a:gd name="T9" fmla="*/ 1908 h 1908"/>
              </a:gdLst>
              <a:ahLst/>
              <a:cxnLst>
                <a:cxn ang="0">
                  <a:pos x="T0" y="T1"/>
                </a:cxn>
                <a:cxn ang="0">
                  <a:pos x="T2" y="T3"/>
                </a:cxn>
                <a:cxn ang="0">
                  <a:pos x="T4" y="T5"/>
                </a:cxn>
                <a:cxn ang="0">
                  <a:pos x="T6" y="T7"/>
                </a:cxn>
                <a:cxn ang="0">
                  <a:pos x="T8" y="T9"/>
                </a:cxn>
              </a:cxnLst>
              <a:rect l="0" t="0" r="r" b="b"/>
              <a:pathLst>
                <a:path w="552" h="1908">
                  <a:moveTo>
                    <a:pt x="552" y="1908"/>
                  </a:moveTo>
                  <a:lnTo>
                    <a:pt x="0" y="1684"/>
                  </a:lnTo>
                  <a:lnTo>
                    <a:pt x="0" y="0"/>
                  </a:lnTo>
                  <a:lnTo>
                    <a:pt x="552" y="168"/>
                  </a:lnTo>
                  <a:lnTo>
                    <a:pt x="552" y="1908"/>
                  </a:lnTo>
                  <a:close/>
                </a:path>
              </a:pathLst>
            </a:custGeom>
            <a:solidFill>
              <a:srgbClr val="16A085"/>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1" name="Freeform 12"/>
            <p:cNvSpPr>
              <a:spLocks/>
            </p:cNvSpPr>
            <p:nvPr/>
          </p:nvSpPr>
          <p:spPr bwMode="auto">
            <a:xfrm>
              <a:off x="6807663" y="3656734"/>
              <a:ext cx="612644" cy="2121463"/>
            </a:xfrm>
            <a:custGeom>
              <a:avLst/>
              <a:gdLst>
                <a:gd name="T0" fmla="*/ 0 w 551"/>
                <a:gd name="T1" fmla="*/ 1908 h 1908"/>
                <a:gd name="T2" fmla="*/ 551 w 551"/>
                <a:gd name="T3" fmla="*/ 1684 h 1908"/>
                <a:gd name="T4" fmla="*/ 551 w 551"/>
                <a:gd name="T5" fmla="*/ 0 h 1908"/>
                <a:gd name="T6" fmla="*/ 0 w 551"/>
                <a:gd name="T7" fmla="*/ 168 h 1908"/>
                <a:gd name="T8" fmla="*/ 0 w 551"/>
                <a:gd name="T9" fmla="*/ 1908 h 1908"/>
              </a:gdLst>
              <a:ahLst/>
              <a:cxnLst>
                <a:cxn ang="0">
                  <a:pos x="T0" y="T1"/>
                </a:cxn>
                <a:cxn ang="0">
                  <a:pos x="T2" y="T3"/>
                </a:cxn>
                <a:cxn ang="0">
                  <a:pos x="T4" y="T5"/>
                </a:cxn>
                <a:cxn ang="0">
                  <a:pos x="T6" y="T7"/>
                </a:cxn>
                <a:cxn ang="0">
                  <a:pos x="T8" y="T9"/>
                </a:cxn>
              </a:cxnLst>
              <a:rect l="0" t="0" r="r" b="b"/>
              <a:pathLst>
                <a:path w="551" h="1908">
                  <a:moveTo>
                    <a:pt x="0" y="1908"/>
                  </a:moveTo>
                  <a:lnTo>
                    <a:pt x="551" y="1684"/>
                  </a:lnTo>
                  <a:lnTo>
                    <a:pt x="551" y="0"/>
                  </a:lnTo>
                  <a:lnTo>
                    <a:pt x="0" y="168"/>
                  </a:lnTo>
                  <a:lnTo>
                    <a:pt x="0" y="1908"/>
                  </a:lnTo>
                  <a:close/>
                </a:path>
              </a:pathLst>
            </a:custGeom>
            <a:solidFill>
              <a:srgbClr val="16A085">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32" name="Freeform 17"/>
          <p:cNvSpPr>
            <a:spLocks/>
          </p:cNvSpPr>
          <p:nvPr/>
        </p:nvSpPr>
        <p:spPr bwMode="auto">
          <a:xfrm>
            <a:off x="4482464" y="2024459"/>
            <a:ext cx="457912" cy="2216249"/>
          </a:xfrm>
          <a:custGeom>
            <a:avLst/>
            <a:gdLst>
              <a:gd name="T0" fmla="*/ 406 w 406"/>
              <a:gd name="T1" fmla="*/ 1965 h 1965"/>
              <a:gd name="T2" fmla="*/ 0 w 406"/>
              <a:gd name="T3" fmla="*/ 1802 h 1965"/>
              <a:gd name="T4" fmla="*/ 0 w 406"/>
              <a:gd name="T5" fmla="*/ 0 h 1965"/>
              <a:gd name="T6" fmla="*/ 406 w 406"/>
              <a:gd name="T7" fmla="*/ 121 h 1965"/>
              <a:gd name="T8" fmla="*/ 406 w 406"/>
              <a:gd name="T9" fmla="*/ 1965 h 1965"/>
            </a:gdLst>
            <a:ahLst/>
            <a:cxnLst>
              <a:cxn ang="0">
                <a:pos x="T0" y="T1"/>
              </a:cxn>
              <a:cxn ang="0">
                <a:pos x="T2" y="T3"/>
              </a:cxn>
              <a:cxn ang="0">
                <a:pos x="T4" y="T5"/>
              </a:cxn>
              <a:cxn ang="0">
                <a:pos x="T6" y="T7"/>
              </a:cxn>
              <a:cxn ang="0">
                <a:pos x="T8" y="T9"/>
              </a:cxn>
            </a:cxnLst>
            <a:rect l="0" t="0" r="r" b="b"/>
            <a:pathLst>
              <a:path w="406" h="1965">
                <a:moveTo>
                  <a:pt x="406" y="1965"/>
                </a:moveTo>
                <a:lnTo>
                  <a:pt x="0" y="1802"/>
                </a:lnTo>
                <a:lnTo>
                  <a:pt x="0" y="0"/>
                </a:lnTo>
                <a:lnTo>
                  <a:pt x="406" y="121"/>
                </a:lnTo>
                <a:lnTo>
                  <a:pt x="406" y="19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33" name="Freeform 19"/>
          <p:cNvSpPr>
            <a:spLocks/>
          </p:cNvSpPr>
          <p:nvPr/>
        </p:nvSpPr>
        <p:spPr bwMode="auto">
          <a:xfrm>
            <a:off x="4025679" y="2024459"/>
            <a:ext cx="456785" cy="2217377"/>
          </a:xfrm>
          <a:custGeom>
            <a:avLst/>
            <a:gdLst>
              <a:gd name="T0" fmla="*/ 0 w 405"/>
              <a:gd name="T1" fmla="*/ 1966 h 1966"/>
              <a:gd name="T2" fmla="*/ 405 w 405"/>
              <a:gd name="T3" fmla="*/ 1804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4"/>
                </a:lnTo>
                <a:lnTo>
                  <a:pt x="405"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34" name="Freeform 21"/>
          <p:cNvSpPr>
            <a:spLocks/>
          </p:cNvSpPr>
          <p:nvPr/>
        </p:nvSpPr>
        <p:spPr bwMode="auto">
          <a:xfrm>
            <a:off x="4025679" y="2165441"/>
            <a:ext cx="456785" cy="2265875"/>
          </a:xfrm>
          <a:custGeom>
            <a:avLst/>
            <a:gdLst>
              <a:gd name="T0" fmla="*/ 405 w 405"/>
              <a:gd name="T1" fmla="*/ 2009 h 2009"/>
              <a:gd name="T2" fmla="*/ 0 w 405"/>
              <a:gd name="T3" fmla="*/ 1844 h 2009"/>
              <a:gd name="T4" fmla="*/ 0 w 405"/>
              <a:gd name="T5" fmla="*/ 0 h 2009"/>
              <a:gd name="T6" fmla="*/ 405 w 405"/>
              <a:gd name="T7" fmla="*/ 124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4"/>
                </a:lnTo>
                <a:lnTo>
                  <a:pt x="0" y="0"/>
                </a:lnTo>
                <a:lnTo>
                  <a:pt x="405" y="124"/>
                </a:lnTo>
                <a:lnTo>
                  <a:pt x="405"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35" name="Group 44"/>
          <p:cNvGrpSpPr/>
          <p:nvPr/>
        </p:nvGrpSpPr>
        <p:grpSpPr>
          <a:xfrm>
            <a:off x="4025680" y="2024459"/>
            <a:ext cx="914696" cy="2406857"/>
            <a:chOff x="7527607" y="2563040"/>
            <a:chExt cx="1219595" cy="3209142"/>
          </a:xfrm>
        </p:grpSpPr>
        <p:sp>
          <p:nvSpPr>
            <p:cNvPr id="36" name="Freeform 16"/>
            <p:cNvSpPr>
              <a:spLocks/>
            </p:cNvSpPr>
            <p:nvPr/>
          </p:nvSpPr>
          <p:spPr bwMode="auto">
            <a:xfrm>
              <a:off x="8136653" y="2563040"/>
              <a:ext cx="610549" cy="2954998"/>
            </a:xfrm>
            <a:custGeom>
              <a:avLst/>
              <a:gdLst>
                <a:gd name="T0" fmla="*/ 406 w 406"/>
                <a:gd name="T1" fmla="*/ 1965 h 1965"/>
                <a:gd name="T2" fmla="*/ 0 w 406"/>
                <a:gd name="T3" fmla="*/ 1802 h 1965"/>
                <a:gd name="T4" fmla="*/ 0 w 406"/>
                <a:gd name="T5" fmla="*/ 0 h 1965"/>
                <a:gd name="T6" fmla="*/ 406 w 406"/>
                <a:gd name="T7" fmla="*/ 121 h 1965"/>
                <a:gd name="T8" fmla="*/ 406 w 406"/>
                <a:gd name="T9" fmla="*/ 1965 h 1965"/>
              </a:gdLst>
              <a:ahLst/>
              <a:cxnLst>
                <a:cxn ang="0">
                  <a:pos x="T0" y="T1"/>
                </a:cxn>
                <a:cxn ang="0">
                  <a:pos x="T2" y="T3"/>
                </a:cxn>
                <a:cxn ang="0">
                  <a:pos x="T4" y="T5"/>
                </a:cxn>
                <a:cxn ang="0">
                  <a:pos x="T6" y="T7"/>
                </a:cxn>
                <a:cxn ang="0">
                  <a:pos x="T8" y="T9"/>
                </a:cxn>
              </a:cxnLst>
              <a:rect l="0" t="0" r="r" b="b"/>
              <a:pathLst>
                <a:path w="406" h="1965">
                  <a:moveTo>
                    <a:pt x="406" y="1965"/>
                  </a:moveTo>
                  <a:lnTo>
                    <a:pt x="0" y="1802"/>
                  </a:lnTo>
                  <a:lnTo>
                    <a:pt x="0" y="0"/>
                  </a:lnTo>
                  <a:lnTo>
                    <a:pt x="406" y="121"/>
                  </a:lnTo>
                  <a:lnTo>
                    <a:pt x="406" y="1965"/>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7" name="Freeform 18"/>
            <p:cNvSpPr>
              <a:spLocks/>
            </p:cNvSpPr>
            <p:nvPr/>
          </p:nvSpPr>
          <p:spPr bwMode="auto">
            <a:xfrm>
              <a:off x="7527607" y="2563040"/>
              <a:ext cx="609046" cy="2956502"/>
            </a:xfrm>
            <a:custGeom>
              <a:avLst/>
              <a:gdLst>
                <a:gd name="T0" fmla="*/ 0 w 405"/>
                <a:gd name="T1" fmla="*/ 1966 h 1966"/>
                <a:gd name="T2" fmla="*/ 405 w 405"/>
                <a:gd name="T3" fmla="*/ 1804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4"/>
                  </a:lnTo>
                  <a:lnTo>
                    <a:pt x="405" y="0"/>
                  </a:lnTo>
                  <a:lnTo>
                    <a:pt x="0" y="121"/>
                  </a:lnTo>
                  <a:lnTo>
                    <a:pt x="0" y="1966"/>
                  </a:lnTo>
                  <a:close/>
                </a:path>
              </a:pathLst>
            </a:custGeom>
            <a:solidFill>
              <a:srgbClr val="C0392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8" name="Freeform 20"/>
            <p:cNvSpPr>
              <a:spLocks/>
            </p:cNvSpPr>
            <p:nvPr/>
          </p:nvSpPr>
          <p:spPr bwMode="auto">
            <a:xfrm>
              <a:off x="7527607" y="2751016"/>
              <a:ext cx="609046" cy="3021166"/>
            </a:xfrm>
            <a:custGeom>
              <a:avLst/>
              <a:gdLst>
                <a:gd name="T0" fmla="*/ 405 w 405"/>
                <a:gd name="T1" fmla="*/ 2009 h 2009"/>
                <a:gd name="T2" fmla="*/ 0 w 405"/>
                <a:gd name="T3" fmla="*/ 1844 h 2009"/>
                <a:gd name="T4" fmla="*/ 0 w 405"/>
                <a:gd name="T5" fmla="*/ 0 h 2009"/>
                <a:gd name="T6" fmla="*/ 405 w 405"/>
                <a:gd name="T7" fmla="*/ 124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4"/>
                  </a:lnTo>
                  <a:lnTo>
                    <a:pt x="0" y="0"/>
                  </a:lnTo>
                  <a:lnTo>
                    <a:pt x="405" y="124"/>
                  </a:lnTo>
                  <a:lnTo>
                    <a:pt x="405" y="2009"/>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39" name="Freeform 22"/>
            <p:cNvSpPr>
              <a:spLocks/>
            </p:cNvSpPr>
            <p:nvPr/>
          </p:nvSpPr>
          <p:spPr bwMode="auto">
            <a:xfrm>
              <a:off x="8136653" y="2751016"/>
              <a:ext cx="610549" cy="3021166"/>
            </a:xfrm>
            <a:custGeom>
              <a:avLst/>
              <a:gdLst>
                <a:gd name="T0" fmla="*/ 0 w 406"/>
                <a:gd name="T1" fmla="*/ 2009 h 2009"/>
                <a:gd name="T2" fmla="*/ 406 w 406"/>
                <a:gd name="T3" fmla="*/ 1844 h 2009"/>
                <a:gd name="T4" fmla="*/ 406 w 406"/>
                <a:gd name="T5" fmla="*/ 0 h 2009"/>
                <a:gd name="T6" fmla="*/ 0 w 406"/>
                <a:gd name="T7" fmla="*/ 124 h 2009"/>
                <a:gd name="T8" fmla="*/ 0 w 406"/>
                <a:gd name="T9" fmla="*/ 2009 h 2009"/>
              </a:gdLst>
              <a:ahLst/>
              <a:cxnLst>
                <a:cxn ang="0">
                  <a:pos x="T0" y="T1"/>
                </a:cxn>
                <a:cxn ang="0">
                  <a:pos x="T2" y="T3"/>
                </a:cxn>
                <a:cxn ang="0">
                  <a:pos x="T4" y="T5"/>
                </a:cxn>
                <a:cxn ang="0">
                  <a:pos x="T6" y="T7"/>
                </a:cxn>
                <a:cxn ang="0">
                  <a:pos x="T8" y="T9"/>
                </a:cxn>
              </a:cxnLst>
              <a:rect l="0" t="0" r="r" b="b"/>
              <a:pathLst>
                <a:path w="406" h="2009">
                  <a:moveTo>
                    <a:pt x="0" y="2009"/>
                  </a:moveTo>
                  <a:lnTo>
                    <a:pt x="406" y="1844"/>
                  </a:lnTo>
                  <a:lnTo>
                    <a:pt x="406" y="0"/>
                  </a:lnTo>
                  <a:lnTo>
                    <a:pt x="0" y="124"/>
                  </a:lnTo>
                  <a:lnTo>
                    <a:pt x="0" y="2009"/>
                  </a:lnTo>
                  <a:close/>
                </a:path>
              </a:pathLst>
            </a:custGeom>
            <a:solidFill>
              <a:srgbClr val="C0392B">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40" name="Freeform 23"/>
          <p:cNvSpPr>
            <a:spLocks/>
          </p:cNvSpPr>
          <p:nvPr/>
        </p:nvSpPr>
        <p:spPr bwMode="auto">
          <a:xfrm>
            <a:off x="4482464" y="2165441"/>
            <a:ext cx="457912" cy="2265875"/>
          </a:xfrm>
          <a:custGeom>
            <a:avLst/>
            <a:gdLst>
              <a:gd name="T0" fmla="*/ 0 w 406"/>
              <a:gd name="T1" fmla="*/ 2009 h 2009"/>
              <a:gd name="T2" fmla="*/ 406 w 406"/>
              <a:gd name="T3" fmla="*/ 1844 h 2009"/>
              <a:gd name="T4" fmla="*/ 406 w 406"/>
              <a:gd name="T5" fmla="*/ 0 h 2009"/>
              <a:gd name="T6" fmla="*/ 0 w 406"/>
              <a:gd name="T7" fmla="*/ 124 h 2009"/>
              <a:gd name="T8" fmla="*/ 0 w 406"/>
              <a:gd name="T9" fmla="*/ 2009 h 2009"/>
            </a:gdLst>
            <a:ahLst/>
            <a:cxnLst>
              <a:cxn ang="0">
                <a:pos x="T0" y="T1"/>
              </a:cxn>
              <a:cxn ang="0">
                <a:pos x="T2" y="T3"/>
              </a:cxn>
              <a:cxn ang="0">
                <a:pos x="T4" y="T5"/>
              </a:cxn>
              <a:cxn ang="0">
                <a:pos x="T6" y="T7"/>
              </a:cxn>
              <a:cxn ang="0">
                <a:pos x="T8" y="T9"/>
              </a:cxn>
            </a:cxnLst>
            <a:rect l="0" t="0" r="r" b="b"/>
            <a:pathLst>
              <a:path w="406" h="2009">
                <a:moveTo>
                  <a:pt x="0" y="2009"/>
                </a:moveTo>
                <a:lnTo>
                  <a:pt x="406" y="1844"/>
                </a:lnTo>
                <a:lnTo>
                  <a:pt x="406" y="0"/>
                </a:lnTo>
                <a:lnTo>
                  <a:pt x="0" y="124"/>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1" name="Freeform 25"/>
          <p:cNvSpPr>
            <a:spLocks/>
          </p:cNvSpPr>
          <p:nvPr/>
        </p:nvSpPr>
        <p:spPr bwMode="auto">
          <a:xfrm>
            <a:off x="4482464" y="3540306"/>
            <a:ext cx="457912" cy="516561"/>
          </a:xfrm>
          <a:custGeom>
            <a:avLst/>
            <a:gdLst>
              <a:gd name="T0" fmla="*/ 0 w 406"/>
              <a:gd name="T1" fmla="*/ 0 h 458"/>
              <a:gd name="T2" fmla="*/ 0 w 406"/>
              <a:gd name="T3" fmla="*/ 249 h 458"/>
              <a:gd name="T4" fmla="*/ 0 w 406"/>
              <a:gd name="T5" fmla="*/ 458 h 458"/>
              <a:gd name="T6" fmla="*/ 0 w 406"/>
              <a:gd name="T7" fmla="*/ 249 h 458"/>
              <a:gd name="T8" fmla="*/ 406 w 406"/>
              <a:gd name="T9" fmla="*/ 125 h 458"/>
              <a:gd name="T10" fmla="*/ 406 w 406"/>
              <a:gd name="T11" fmla="*/ 121 h 458"/>
              <a:gd name="T12" fmla="*/ 0 w 406"/>
              <a:gd name="T13" fmla="*/ 0 h 458"/>
            </a:gdLst>
            <a:ahLst/>
            <a:cxnLst>
              <a:cxn ang="0">
                <a:pos x="T0" y="T1"/>
              </a:cxn>
              <a:cxn ang="0">
                <a:pos x="T2" y="T3"/>
              </a:cxn>
              <a:cxn ang="0">
                <a:pos x="T4" y="T5"/>
              </a:cxn>
              <a:cxn ang="0">
                <a:pos x="T6" y="T7"/>
              </a:cxn>
              <a:cxn ang="0">
                <a:pos x="T8" y="T9"/>
              </a:cxn>
              <a:cxn ang="0">
                <a:pos x="T10" y="T11"/>
              </a:cxn>
              <a:cxn ang="0">
                <a:pos x="T12" y="T13"/>
              </a:cxn>
            </a:cxnLst>
            <a:rect l="0" t="0" r="r" b="b"/>
            <a:pathLst>
              <a:path w="406" h="458">
                <a:moveTo>
                  <a:pt x="0" y="0"/>
                </a:moveTo>
                <a:lnTo>
                  <a:pt x="0" y="249"/>
                </a:lnTo>
                <a:lnTo>
                  <a:pt x="0" y="458"/>
                </a:lnTo>
                <a:lnTo>
                  <a:pt x="0" y="249"/>
                </a:lnTo>
                <a:lnTo>
                  <a:pt x="406" y="125"/>
                </a:lnTo>
                <a:lnTo>
                  <a:pt x="406"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2" name="Freeform 27"/>
          <p:cNvSpPr>
            <a:spLocks/>
          </p:cNvSpPr>
          <p:nvPr/>
        </p:nvSpPr>
        <p:spPr bwMode="auto">
          <a:xfrm>
            <a:off x="4025679" y="3540306"/>
            <a:ext cx="456785" cy="701530"/>
          </a:xfrm>
          <a:custGeom>
            <a:avLst/>
            <a:gdLst>
              <a:gd name="T0" fmla="*/ 405 w 405"/>
              <a:gd name="T1" fmla="*/ 0 h 622"/>
              <a:gd name="T2" fmla="*/ 0 w 405"/>
              <a:gd name="T3" fmla="*/ 121 h 622"/>
              <a:gd name="T4" fmla="*/ 0 w 405"/>
              <a:gd name="T5" fmla="*/ 622 h 622"/>
              <a:gd name="T6" fmla="*/ 0 w 405"/>
              <a:gd name="T7" fmla="*/ 125 h 622"/>
              <a:gd name="T8" fmla="*/ 405 w 405"/>
              <a:gd name="T9" fmla="*/ 249 h 622"/>
              <a:gd name="T10" fmla="*/ 405 w 405"/>
              <a:gd name="T11" fmla="*/ 0 h 622"/>
            </a:gdLst>
            <a:ahLst/>
            <a:cxnLst>
              <a:cxn ang="0">
                <a:pos x="T0" y="T1"/>
              </a:cxn>
              <a:cxn ang="0">
                <a:pos x="T2" y="T3"/>
              </a:cxn>
              <a:cxn ang="0">
                <a:pos x="T4" y="T5"/>
              </a:cxn>
              <a:cxn ang="0">
                <a:pos x="T6" y="T7"/>
              </a:cxn>
              <a:cxn ang="0">
                <a:pos x="T8" y="T9"/>
              </a:cxn>
              <a:cxn ang="0">
                <a:pos x="T10" y="T11"/>
              </a:cxn>
            </a:cxnLst>
            <a:rect l="0" t="0" r="r" b="b"/>
            <a:pathLst>
              <a:path w="405" h="622">
                <a:moveTo>
                  <a:pt x="405" y="0"/>
                </a:moveTo>
                <a:lnTo>
                  <a:pt x="0" y="121"/>
                </a:lnTo>
                <a:lnTo>
                  <a:pt x="0" y="622"/>
                </a:lnTo>
                <a:lnTo>
                  <a:pt x="0" y="125"/>
                </a:lnTo>
                <a:lnTo>
                  <a:pt x="405" y="249"/>
                </a:lnTo>
                <a:lnTo>
                  <a:pt x="4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3" name="Freeform 29"/>
          <p:cNvSpPr>
            <a:spLocks/>
          </p:cNvSpPr>
          <p:nvPr/>
        </p:nvSpPr>
        <p:spPr bwMode="auto">
          <a:xfrm>
            <a:off x="4025679" y="3681288"/>
            <a:ext cx="456785" cy="750029"/>
          </a:xfrm>
          <a:custGeom>
            <a:avLst/>
            <a:gdLst>
              <a:gd name="T0" fmla="*/ 0 w 405"/>
              <a:gd name="T1" fmla="*/ 0 h 665"/>
              <a:gd name="T2" fmla="*/ 0 w 405"/>
              <a:gd name="T3" fmla="*/ 497 h 665"/>
              <a:gd name="T4" fmla="*/ 0 w 405"/>
              <a:gd name="T5" fmla="*/ 500 h 665"/>
              <a:gd name="T6" fmla="*/ 405 w 405"/>
              <a:gd name="T7" fmla="*/ 665 h 665"/>
              <a:gd name="T8" fmla="*/ 405 w 405"/>
              <a:gd name="T9" fmla="*/ 124 h 665"/>
              <a:gd name="T10" fmla="*/ 0 w 405"/>
              <a:gd name="T11" fmla="*/ 0 h 665"/>
            </a:gdLst>
            <a:ahLst/>
            <a:cxnLst>
              <a:cxn ang="0">
                <a:pos x="T0" y="T1"/>
              </a:cxn>
              <a:cxn ang="0">
                <a:pos x="T2" y="T3"/>
              </a:cxn>
              <a:cxn ang="0">
                <a:pos x="T4" y="T5"/>
              </a:cxn>
              <a:cxn ang="0">
                <a:pos x="T6" y="T7"/>
              </a:cxn>
              <a:cxn ang="0">
                <a:pos x="T8" y="T9"/>
              </a:cxn>
              <a:cxn ang="0">
                <a:pos x="T10" y="T11"/>
              </a:cxn>
            </a:cxnLst>
            <a:rect l="0" t="0" r="r" b="b"/>
            <a:pathLst>
              <a:path w="405" h="665">
                <a:moveTo>
                  <a:pt x="0" y="0"/>
                </a:moveTo>
                <a:lnTo>
                  <a:pt x="0" y="497"/>
                </a:lnTo>
                <a:lnTo>
                  <a:pt x="0" y="500"/>
                </a:lnTo>
                <a:lnTo>
                  <a:pt x="405" y="665"/>
                </a:lnTo>
                <a:lnTo>
                  <a:pt x="405" y="1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4" name="Freeform 30"/>
          <p:cNvSpPr>
            <a:spLocks/>
          </p:cNvSpPr>
          <p:nvPr/>
        </p:nvSpPr>
        <p:spPr bwMode="auto">
          <a:xfrm>
            <a:off x="4482464" y="3821143"/>
            <a:ext cx="0" cy="610174"/>
          </a:xfrm>
          <a:custGeom>
            <a:avLst/>
            <a:gdLst>
              <a:gd name="T0" fmla="*/ 0 h 541"/>
              <a:gd name="T1" fmla="*/ 541 h 541"/>
              <a:gd name="T2" fmla="*/ 209 h 541"/>
              <a:gd name="T3" fmla="*/ 0 h 541"/>
            </a:gdLst>
            <a:ahLst/>
            <a:cxnLst>
              <a:cxn ang="0">
                <a:pos x="0" y="T0"/>
              </a:cxn>
              <a:cxn ang="0">
                <a:pos x="0" y="T1"/>
              </a:cxn>
              <a:cxn ang="0">
                <a:pos x="0" y="T2"/>
              </a:cxn>
              <a:cxn ang="0">
                <a:pos x="0" y="T3"/>
              </a:cxn>
            </a:cxnLst>
            <a:rect l="0" t="0" r="r" b="b"/>
            <a:pathLst>
              <a:path h="541">
                <a:moveTo>
                  <a:pt x="0" y="0"/>
                </a:moveTo>
                <a:lnTo>
                  <a:pt x="0" y="541"/>
                </a:lnTo>
                <a:lnTo>
                  <a:pt x="0" y="209"/>
                </a:lnTo>
                <a:lnTo>
                  <a:pt x="0" y="0"/>
                </a:lnTo>
                <a:close/>
              </a:path>
            </a:pathLst>
          </a:custGeom>
          <a:solidFill>
            <a:srgbClr val="3299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45" name="Freeform 31"/>
          <p:cNvSpPr>
            <a:spLocks/>
          </p:cNvSpPr>
          <p:nvPr/>
        </p:nvSpPr>
        <p:spPr bwMode="auto">
          <a:xfrm>
            <a:off x="4482464" y="3821143"/>
            <a:ext cx="0" cy="610174"/>
          </a:xfrm>
          <a:custGeom>
            <a:avLst/>
            <a:gdLst>
              <a:gd name="T0" fmla="*/ 0 h 541"/>
              <a:gd name="T1" fmla="*/ 541 h 541"/>
              <a:gd name="T2" fmla="*/ 209 h 541"/>
              <a:gd name="T3" fmla="*/ 0 h 541"/>
            </a:gdLst>
            <a:ahLst/>
            <a:cxnLst>
              <a:cxn ang="0">
                <a:pos x="0" y="T0"/>
              </a:cxn>
              <a:cxn ang="0">
                <a:pos x="0" y="T1"/>
              </a:cxn>
              <a:cxn ang="0">
                <a:pos x="0" y="T2"/>
              </a:cxn>
              <a:cxn ang="0">
                <a:pos x="0" y="T3"/>
              </a:cxn>
            </a:cxnLst>
            <a:rect l="0" t="0" r="r" b="b"/>
            <a:pathLst>
              <a:path h="541">
                <a:moveTo>
                  <a:pt x="0" y="0"/>
                </a:moveTo>
                <a:lnTo>
                  <a:pt x="0" y="541"/>
                </a:lnTo>
                <a:lnTo>
                  <a:pt x="0" y="209"/>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46" name="Group 55"/>
          <p:cNvGrpSpPr/>
          <p:nvPr/>
        </p:nvGrpSpPr>
        <p:grpSpPr>
          <a:xfrm>
            <a:off x="4025680" y="3521132"/>
            <a:ext cx="914696" cy="891011"/>
            <a:chOff x="7527607" y="4584168"/>
            <a:chExt cx="1219595" cy="1188015"/>
          </a:xfrm>
        </p:grpSpPr>
        <p:sp>
          <p:nvSpPr>
            <p:cNvPr id="47" name="Freeform 24"/>
            <p:cNvSpPr>
              <a:spLocks/>
            </p:cNvSpPr>
            <p:nvPr/>
          </p:nvSpPr>
          <p:spPr bwMode="auto">
            <a:xfrm>
              <a:off x="8136653" y="4584168"/>
              <a:ext cx="610549" cy="688748"/>
            </a:xfrm>
            <a:custGeom>
              <a:avLst/>
              <a:gdLst>
                <a:gd name="T0" fmla="*/ 0 w 406"/>
                <a:gd name="T1" fmla="*/ 0 h 458"/>
                <a:gd name="T2" fmla="*/ 0 w 406"/>
                <a:gd name="T3" fmla="*/ 249 h 458"/>
                <a:gd name="T4" fmla="*/ 0 w 406"/>
                <a:gd name="T5" fmla="*/ 458 h 458"/>
                <a:gd name="T6" fmla="*/ 0 w 406"/>
                <a:gd name="T7" fmla="*/ 249 h 458"/>
                <a:gd name="T8" fmla="*/ 406 w 406"/>
                <a:gd name="T9" fmla="*/ 125 h 458"/>
                <a:gd name="T10" fmla="*/ 406 w 406"/>
                <a:gd name="T11" fmla="*/ 121 h 458"/>
                <a:gd name="T12" fmla="*/ 0 w 406"/>
                <a:gd name="T13" fmla="*/ 0 h 458"/>
              </a:gdLst>
              <a:ahLst/>
              <a:cxnLst>
                <a:cxn ang="0">
                  <a:pos x="T0" y="T1"/>
                </a:cxn>
                <a:cxn ang="0">
                  <a:pos x="T2" y="T3"/>
                </a:cxn>
                <a:cxn ang="0">
                  <a:pos x="T4" y="T5"/>
                </a:cxn>
                <a:cxn ang="0">
                  <a:pos x="T6" y="T7"/>
                </a:cxn>
                <a:cxn ang="0">
                  <a:pos x="T8" y="T9"/>
                </a:cxn>
                <a:cxn ang="0">
                  <a:pos x="T10" y="T11"/>
                </a:cxn>
                <a:cxn ang="0">
                  <a:pos x="T12" y="T13"/>
                </a:cxn>
              </a:cxnLst>
              <a:rect l="0" t="0" r="r" b="b"/>
              <a:pathLst>
                <a:path w="406" h="458">
                  <a:moveTo>
                    <a:pt x="0" y="0"/>
                  </a:moveTo>
                  <a:lnTo>
                    <a:pt x="0" y="249"/>
                  </a:lnTo>
                  <a:lnTo>
                    <a:pt x="0" y="458"/>
                  </a:lnTo>
                  <a:lnTo>
                    <a:pt x="0" y="249"/>
                  </a:lnTo>
                  <a:lnTo>
                    <a:pt x="406" y="125"/>
                  </a:lnTo>
                  <a:lnTo>
                    <a:pt x="406" y="121"/>
                  </a:lnTo>
                  <a:lnTo>
                    <a:pt x="0" y="0"/>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8" name="Freeform 26"/>
            <p:cNvSpPr>
              <a:spLocks/>
            </p:cNvSpPr>
            <p:nvPr/>
          </p:nvSpPr>
          <p:spPr bwMode="auto">
            <a:xfrm>
              <a:off x="7527607" y="4584168"/>
              <a:ext cx="609046" cy="935373"/>
            </a:xfrm>
            <a:custGeom>
              <a:avLst/>
              <a:gdLst>
                <a:gd name="T0" fmla="*/ 405 w 405"/>
                <a:gd name="T1" fmla="*/ 0 h 622"/>
                <a:gd name="T2" fmla="*/ 0 w 405"/>
                <a:gd name="T3" fmla="*/ 121 h 622"/>
                <a:gd name="T4" fmla="*/ 0 w 405"/>
                <a:gd name="T5" fmla="*/ 622 h 622"/>
                <a:gd name="T6" fmla="*/ 0 w 405"/>
                <a:gd name="T7" fmla="*/ 125 h 622"/>
                <a:gd name="T8" fmla="*/ 405 w 405"/>
                <a:gd name="T9" fmla="*/ 249 h 622"/>
                <a:gd name="T10" fmla="*/ 405 w 405"/>
                <a:gd name="T11" fmla="*/ 0 h 622"/>
              </a:gdLst>
              <a:ahLst/>
              <a:cxnLst>
                <a:cxn ang="0">
                  <a:pos x="T0" y="T1"/>
                </a:cxn>
                <a:cxn ang="0">
                  <a:pos x="T2" y="T3"/>
                </a:cxn>
                <a:cxn ang="0">
                  <a:pos x="T4" y="T5"/>
                </a:cxn>
                <a:cxn ang="0">
                  <a:pos x="T6" y="T7"/>
                </a:cxn>
                <a:cxn ang="0">
                  <a:pos x="T8" y="T9"/>
                </a:cxn>
                <a:cxn ang="0">
                  <a:pos x="T10" y="T11"/>
                </a:cxn>
              </a:cxnLst>
              <a:rect l="0" t="0" r="r" b="b"/>
              <a:pathLst>
                <a:path w="405" h="622">
                  <a:moveTo>
                    <a:pt x="405" y="0"/>
                  </a:moveTo>
                  <a:lnTo>
                    <a:pt x="0" y="121"/>
                  </a:lnTo>
                  <a:lnTo>
                    <a:pt x="0" y="622"/>
                  </a:lnTo>
                  <a:lnTo>
                    <a:pt x="0" y="125"/>
                  </a:lnTo>
                  <a:lnTo>
                    <a:pt x="405" y="249"/>
                  </a:lnTo>
                  <a:lnTo>
                    <a:pt x="405" y="0"/>
                  </a:lnTo>
                  <a:close/>
                </a:path>
              </a:pathLst>
            </a:custGeom>
            <a:solidFill>
              <a:srgbClr val="C0392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49" name="Freeform 28"/>
            <p:cNvSpPr>
              <a:spLocks/>
            </p:cNvSpPr>
            <p:nvPr/>
          </p:nvSpPr>
          <p:spPr bwMode="auto">
            <a:xfrm>
              <a:off x="7527607" y="4772145"/>
              <a:ext cx="609046" cy="1000038"/>
            </a:xfrm>
            <a:custGeom>
              <a:avLst/>
              <a:gdLst>
                <a:gd name="T0" fmla="*/ 0 w 405"/>
                <a:gd name="T1" fmla="*/ 0 h 665"/>
                <a:gd name="T2" fmla="*/ 0 w 405"/>
                <a:gd name="T3" fmla="*/ 497 h 665"/>
                <a:gd name="T4" fmla="*/ 0 w 405"/>
                <a:gd name="T5" fmla="*/ 500 h 665"/>
                <a:gd name="T6" fmla="*/ 405 w 405"/>
                <a:gd name="T7" fmla="*/ 665 h 665"/>
                <a:gd name="T8" fmla="*/ 405 w 405"/>
                <a:gd name="T9" fmla="*/ 124 h 665"/>
                <a:gd name="T10" fmla="*/ 0 w 405"/>
                <a:gd name="T11" fmla="*/ 0 h 665"/>
              </a:gdLst>
              <a:ahLst/>
              <a:cxnLst>
                <a:cxn ang="0">
                  <a:pos x="T0" y="T1"/>
                </a:cxn>
                <a:cxn ang="0">
                  <a:pos x="T2" y="T3"/>
                </a:cxn>
                <a:cxn ang="0">
                  <a:pos x="T4" y="T5"/>
                </a:cxn>
                <a:cxn ang="0">
                  <a:pos x="T6" y="T7"/>
                </a:cxn>
                <a:cxn ang="0">
                  <a:pos x="T8" y="T9"/>
                </a:cxn>
                <a:cxn ang="0">
                  <a:pos x="T10" y="T11"/>
                </a:cxn>
              </a:cxnLst>
              <a:rect l="0" t="0" r="r" b="b"/>
              <a:pathLst>
                <a:path w="405" h="665">
                  <a:moveTo>
                    <a:pt x="0" y="0"/>
                  </a:moveTo>
                  <a:lnTo>
                    <a:pt x="0" y="497"/>
                  </a:lnTo>
                  <a:lnTo>
                    <a:pt x="0" y="500"/>
                  </a:lnTo>
                  <a:lnTo>
                    <a:pt x="405" y="665"/>
                  </a:lnTo>
                  <a:lnTo>
                    <a:pt x="405" y="124"/>
                  </a:lnTo>
                  <a:lnTo>
                    <a:pt x="0" y="0"/>
                  </a:lnTo>
                  <a:close/>
                </a:path>
              </a:pathLst>
            </a:custGeom>
            <a:solidFill>
              <a:srgbClr val="C0392B"/>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50" name="Freeform 32"/>
            <p:cNvSpPr>
              <a:spLocks/>
            </p:cNvSpPr>
            <p:nvPr/>
          </p:nvSpPr>
          <p:spPr bwMode="auto">
            <a:xfrm>
              <a:off x="8136653" y="4772145"/>
              <a:ext cx="610549" cy="1000038"/>
            </a:xfrm>
            <a:custGeom>
              <a:avLst/>
              <a:gdLst>
                <a:gd name="T0" fmla="*/ 406 w 406"/>
                <a:gd name="T1" fmla="*/ 0 h 665"/>
                <a:gd name="T2" fmla="*/ 0 w 406"/>
                <a:gd name="T3" fmla="*/ 124 h 665"/>
                <a:gd name="T4" fmla="*/ 0 w 406"/>
                <a:gd name="T5" fmla="*/ 333 h 665"/>
                <a:gd name="T6" fmla="*/ 0 w 406"/>
                <a:gd name="T7" fmla="*/ 665 h 665"/>
                <a:gd name="T8" fmla="*/ 406 w 406"/>
                <a:gd name="T9" fmla="*/ 500 h 665"/>
                <a:gd name="T10" fmla="*/ 406 w 406"/>
                <a:gd name="T11" fmla="*/ 0 h 665"/>
              </a:gdLst>
              <a:ahLst/>
              <a:cxnLst>
                <a:cxn ang="0">
                  <a:pos x="T0" y="T1"/>
                </a:cxn>
                <a:cxn ang="0">
                  <a:pos x="T2" y="T3"/>
                </a:cxn>
                <a:cxn ang="0">
                  <a:pos x="T4" y="T5"/>
                </a:cxn>
                <a:cxn ang="0">
                  <a:pos x="T6" y="T7"/>
                </a:cxn>
                <a:cxn ang="0">
                  <a:pos x="T8" y="T9"/>
                </a:cxn>
                <a:cxn ang="0">
                  <a:pos x="T10" y="T11"/>
                </a:cxn>
              </a:cxnLst>
              <a:rect l="0" t="0" r="r" b="b"/>
              <a:pathLst>
                <a:path w="406" h="665">
                  <a:moveTo>
                    <a:pt x="406" y="0"/>
                  </a:moveTo>
                  <a:lnTo>
                    <a:pt x="0" y="124"/>
                  </a:lnTo>
                  <a:lnTo>
                    <a:pt x="0" y="333"/>
                  </a:lnTo>
                  <a:lnTo>
                    <a:pt x="0" y="665"/>
                  </a:lnTo>
                  <a:lnTo>
                    <a:pt x="406" y="500"/>
                  </a:lnTo>
                  <a:lnTo>
                    <a:pt x="406" y="0"/>
                  </a:lnTo>
                  <a:close/>
                </a:path>
              </a:pathLst>
            </a:custGeom>
            <a:solidFill>
              <a:srgbClr val="C0392B">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51" name="Freeform 33"/>
          <p:cNvSpPr>
            <a:spLocks/>
          </p:cNvSpPr>
          <p:nvPr/>
        </p:nvSpPr>
        <p:spPr bwMode="auto">
          <a:xfrm>
            <a:off x="4482464" y="3681288"/>
            <a:ext cx="457912" cy="750029"/>
          </a:xfrm>
          <a:custGeom>
            <a:avLst/>
            <a:gdLst>
              <a:gd name="T0" fmla="*/ 406 w 406"/>
              <a:gd name="T1" fmla="*/ 0 h 665"/>
              <a:gd name="T2" fmla="*/ 0 w 406"/>
              <a:gd name="T3" fmla="*/ 124 h 665"/>
              <a:gd name="T4" fmla="*/ 0 w 406"/>
              <a:gd name="T5" fmla="*/ 333 h 665"/>
              <a:gd name="T6" fmla="*/ 0 w 406"/>
              <a:gd name="T7" fmla="*/ 665 h 665"/>
              <a:gd name="T8" fmla="*/ 406 w 406"/>
              <a:gd name="T9" fmla="*/ 500 h 665"/>
              <a:gd name="T10" fmla="*/ 406 w 406"/>
              <a:gd name="T11" fmla="*/ 0 h 665"/>
            </a:gdLst>
            <a:ahLst/>
            <a:cxnLst>
              <a:cxn ang="0">
                <a:pos x="T0" y="T1"/>
              </a:cxn>
              <a:cxn ang="0">
                <a:pos x="T2" y="T3"/>
              </a:cxn>
              <a:cxn ang="0">
                <a:pos x="T4" y="T5"/>
              </a:cxn>
              <a:cxn ang="0">
                <a:pos x="T6" y="T7"/>
              </a:cxn>
              <a:cxn ang="0">
                <a:pos x="T8" y="T9"/>
              </a:cxn>
              <a:cxn ang="0">
                <a:pos x="T10" y="T11"/>
              </a:cxn>
            </a:cxnLst>
            <a:rect l="0" t="0" r="r" b="b"/>
            <a:pathLst>
              <a:path w="406" h="665">
                <a:moveTo>
                  <a:pt x="406" y="0"/>
                </a:moveTo>
                <a:lnTo>
                  <a:pt x="0" y="124"/>
                </a:lnTo>
                <a:lnTo>
                  <a:pt x="0" y="333"/>
                </a:lnTo>
                <a:lnTo>
                  <a:pt x="0" y="665"/>
                </a:lnTo>
                <a:lnTo>
                  <a:pt x="406" y="500"/>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67" name="Freeform 35"/>
          <p:cNvSpPr>
            <a:spLocks/>
          </p:cNvSpPr>
          <p:nvPr/>
        </p:nvSpPr>
        <p:spPr bwMode="auto">
          <a:xfrm>
            <a:off x="2483298" y="2027843"/>
            <a:ext cx="456785" cy="2216249"/>
          </a:xfrm>
          <a:custGeom>
            <a:avLst/>
            <a:gdLst>
              <a:gd name="T0" fmla="*/ 405 w 405"/>
              <a:gd name="T1" fmla="*/ 1965 h 1965"/>
              <a:gd name="T2" fmla="*/ 0 w 405"/>
              <a:gd name="T3" fmla="*/ 1802 h 1965"/>
              <a:gd name="T4" fmla="*/ 0 w 405"/>
              <a:gd name="T5" fmla="*/ 0 h 1965"/>
              <a:gd name="T6" fmla="*/ 405 w 405"/>
              <a:gd name="T7" fmla="*/ 121 h 1965"/>
              <a:gd name="T8" fmla="*/ 405 w 405"/>
              <a:gd name="T9" fmla="*/ 1965 h 1965"/>
            </a:gdLst>
            <a:ahLst/>
            <a:cxnLst>
              <a:cxn ang="0">
                <a:pos x="T0" y="T1"/>
              </a:cxn>
              <a:cxn ang="0">
                <a:pos x="T2" y="T3"/>
              </a:cxn>
              <a:cxn ang="0">
                <a:pos x="T4" y="T5"/>
              </a:cxn>
              <a:cxn ang="0">
                <a:pos x="T6" y="T7"/>
              </a:cxn>
              <a:cxn ang="0">
                <a:pos x="T8" y="T9"/>
              </a:cxn>
            </a:cxnLst>
            <a:rect l="0" t="0" r="r" b="b"/>
            <a:pathLst>
              <a:path w="405" h="1965">
                <a:moveTo>
                  <a:pt x="405" y="1965"/>
                </a:moveTo>
                <a:lnTo>
                  <a:pt x="0" y="1802"/>
                </a:lnTo>
                <a:lnTo>
                  <a:pt x="0" y="0"/>
                </a:lnTo>
                <a:lnTo>
                  <a:pt x="405" y="121"/>
                </a:lnTo>
                <a:lnTo>
                  <a:pt x="405" y="19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68" name="Freeform 37"/>
          <p:cNvSpPr>
            <a:spLocks/>
          </p:cNvSpPr>
          <p:nvPr/>
        </p:nvSpPr>
        <p:spPr bwMode="auto">
          <a:xfrm>
            <a:off x="2025387" y="2027843"/>
            <a:ext cx="457912" cy="2217377"/>
          </a:xfrm>
          <a:custGeom>
            <a:avLst/>
            <a:gdLst>
              <a:gd name="T0" fmla="*/ 0 w 406"/>
              <a:gd name="T1" fmla="*/ 1966 h 1966"/>
              <a:gd name="T2" fmla="*/ 406 w 406"/>
              <a:gd name="T3" fmla="*/ 1803 h 1966"/>
              <a:gd name="T4" fmla="*/ 406 w 406"/>
              <a:gd name="T5" fmla="*/ 0 h 1966"/>
              <a:gd name="T6" fmla="*/ 0 w 406"/>
              <a:gd name="T7" fmla="*/ 121 h 1966"/>
              <a:gd name="T8" fmla="*/ 0 w 406"/>
              <a:gd name="T9" fmla="*/ 1966 h 1966"/>
            </a:gdLst>
            <a:ahLst/>
            <a:cxnLst>
              <a:cxn ang="0">
                <a:pos x="T0" y="T1"/>
              </a:cxn>
              <a:cxn ang="0">
                <a:pos x="T2" y="T3"/>
              </a:cxn>
              <a:cxn ang="0">
                <a:pos x="T4" y="T5"/>
              </a:cxn>
              <a:cxn ang="0">
                <a:pos x="T6" y="T7"/>
              </a:cxn>
              <a:cxn ang="0">
                <a:pos x="T8" y="T9"/>
              </a:cxn>
            </a:cxnLst>
            <a:rect l="0" t="0" r="r" b="b"/>
            <a:pathLst>
              <a:path w="406" h="1966">
                <a:moveTo>
                  <a:pt x="0" y="1966"/>
                </a:moveTo>
                <a:lnTo>
                  <a:pt x="406" y="1803"/>
                </a:lnTo>
                <a:lnTo>
                  <a:pt x="406"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69" name="Freeform 39"/>
          <p:cNvSpPr>
            <a:spLocks/>
          </p:cNvSpPr>
          <p:nvPr/>
        </p:nvSpPr>
        <p:spPr bwMode="auto">
          <a:xfrm>
            <a:off x="2025387" y="2168825"/>
            <a:ext cx="457912" cy="2265875"/>
          </a:xfrm>
          <a:custGeom>
            <a:avLst/>
            <a:gdLst>
              <a:gd name="T0" fmla="*/ 406 w 406"/>
              <a:gd name="T1" fmla="*/ 2009 h 2009"/>
              <a:gd name="T2" fmla="*/ 0 w 406"/>
              <a:gd name="T3" fmla="*/ 1843 h 2009"/>
              <a:gd name="T4" fmla="*/ 0 w 406"/>
              <a:gd name="T5" fmla="*/ 0 h 2009"/>
              <a:gd name="T6" fmla="*/ 406 w 406"/>
              <a:gd name="T7" fmla="*/ 123 h 2009"/>
              <a:gd name="T8" fmla="*/ 406 w 406"/>
              <a:gd name="T9" fmla="*/ 2009 h 2009"/>
            </a:gdLst>
            <a:ahLst/>
            <a:cxnLst>
              <a:cxn ang="0">
                <a:pos x="T0" y="T1"/>
              </a:cxn>
              <a:cxn ang="0">
                <a:pos x="T2" y="T3"/>
              </a:cxn>
              <a:cxn ang="0">
                <a:pos x="T4" y="T5"/>
              </a:cxn>
              <a:cxn ang="0">
                <a:pos x="T6" y="T7"/>
              </a:cxn>
              <a:cxn ang="0">
                <a:pos x="T8" y="T9"/>
              </a:cxn>
            </a:cxnLst>
            <a:rect l="0" t="0" r="r" b="b"/>
            <a:pathLst>
              <a:path w="406" h="2009">
                <a:moveTo>
                  <a:pt x="406" y="2009"/>
                </a:moveTo>
                <a:lnTo>
                  <a:pt x="0" y="1843"/>
                </a:lnTo>
                <a:lnTo>
                  <a:pt x="0" y="0"/>
                </a:lnTo>
                <a:lnTo>
                  <a:pt x="406" y="123"/>
                </a:lnTo>
                <a:lnTo>
                  <a:pt x="406"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70" name="Group 64"/>
          <p:cNvGrpSpPr/>
          <p:nvPr/>
        </p:nvGrpSpPr>
        <p:grpSpPr>
          <a:xfrm>
            <a:off x="2025387" y="2027843"/>
            <a:ext cx="914696" cy="2406857"/>
            <a:chOff x="4860550" y="2567551"/>
            <a:chExt cx="1219595" cy="3209143"/>
          </a:xfrm>
        </p:grpSpPr>
        <p:sp>
          <p:nvSpPr>
            <p:cNvPr id="71" name="Freeform 34"/>
            <p:cNvSpPr>
              <a:spLocks/>
            </p:cNvSpPr>
            <p:nvPr/>
          </p:nvSpPr>
          <p:spPr bwMode="auto">
            <a:xfrm>
              <a:off x="5471099" y="2567551"/>
              <a:ext cx="609046" cy="2954998"/>
            </a:xfrm>
            <a:custGeom>
              <a:avLst/>
              <a:gdLst>
                <a:gd name="T0" fmla="*/ 405 w 405"/>
                <a:gd name="T1" fmla="*/ 1965 h 1965"/>
                <a:gd name="T2" fmla="*/ 0 w 405"/>
                <a:gd name="T3" fmla="*/ 1802 h 1965"/>
                <a:gd name="T4" fmla="*/ 0 w 405"/>
                <a:gd name="T5" fmla="*/ 0 h 1965"/>
                <a:gd name="T6" fmla="*/ 405 w 405"/>
                <a:gd name="T7" fmla="*/ 121 h 1965"/>
                <a:gd name="T8" fmla="*/ 405 w 405"/>
                <a:gd name="T9" fmla="*/ 1965 h 1965"/>
              </a:gdLst>
              <a:ahLst/>
              <a:cxnLst>
                <a:cxn ang="0">
                  <a:pos x="T0" y="T1"/>
                </a:cxn>
                <a:cxn ang="0">
                  <a:pos x="T2" y="T3"/>
                </a:cxn>
                <a:cxn ang="0">
                  <a:pos x="T4" y="T5"/>
                </a:cxn>
                <a:cxn ang="0">
                  <a:pos x="T6" y="T7"/>
                </a:cxn>
                <a:cxn ang="0">
                  <a:pos x="T8" y="T9"/>
                </a:cxn>
              </a:cxnLst>
              <a:rect l="0" t="0" r="r" b="b"/>
              <a:pathLst>
                <a:path w="405" h="1965">
                  <a:moveTo>
                    <a:pt x="405" y="1965"/>
                  </a:moveTo>
                  <a:lnTo>
                    <a:pt x="0" y="1802"/>
                  </a:lnTo>
                  <a:lnTo>
                    <a:pt x="0" y="0"/>
                  </a:lnTo>
                  <a:lnTo>
                    <a:pt x="405" y="121"/>
                  </a:lnTo>
                  <a:lnTo>
                    <a:pt x="405" y="1965"/>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72" name="Freeform 36"/>
            <p:cNvSpPr>
              <a:spLocks/>
            </p:cNvSpPr>
            <p:nvPr/>
          </p:nvSpPr>
          <p:spPr bwMode="auto">
            <a:xfrm>
              <a:off x="4860550" y="2567551"/>
              <a:ext cx="610549" cy="2956502"/>
            </a:xfrm>
            <a:custGeom>
              <a:avLst/>
              <a:gdLst>
                <a:gd name="T0" fmla="*/ 0 w 406"/>
                <a:gd name="T1" fmla="*/ 1966 h 1966"/>
                <a:gd name="T2" fmla="*/ 406 w 406"/>
                <a:gd name="T3" fmla="*/ 1803 h 1966"/>
                <a:gd name="T4" fmla="*/ 406 w 406"/>
                <a:gd name="T5" fmla="*/ 0 h 1966"/>
                <a:gd name="T6" fmla="*/ 0 w 406"/>
                <a:gd name="T7" fmla="*/ 121 h 1966"/>
                <a:gd name="T8" fmla="*/ 0 w 406"/>
                <a:gd name="T9" fmla="*/ 1966 h 1966"/>
              </a:gdLst>
              <a:ahLst/>
              <a:cxnLst>
                <a:cxn ang="0">
                  <a:pos x="T0" y="T1"/>
                </a:cxn>
                <a:cxn ang="0">
                  <a:pos x="T2" y="T3"/>
                </a:cxn>
                <a:cxn ang="0">
                  <a:pos x="T4" y="T5"/>
                </a:cxn>
                <a:cxn ang="0">
                  <a:pos x="T6" y="T7"/>
                </a:cxn>
                <a:cxn ang="0">
                  <a:pos x="T8" y="T9"/>
                </a:cxn>
              </a:cxnLst>
              <a:rect l="0" t="0" r="r" b="b"/>
              <a:pathLst>
                <a:path w="406" h="1966">
                  <a:moveTo>
                    <a:pt x="0" y="1966"/>
                  </a:moveTo>
                  <a:lnTo>
                    <a:pt x="406" y="1803"/>
                  </a:lnTo>
                  <a:lnTo>
                    <a:pt x="406" y="0"/>
                  </a:lnTo>
                  <a:lnTo>
                    <a:pt x="0" y="121"/>
                  </a:lnTo>
                  <a:lnTo>
                    <a:pt x="0" y="1966"/>
                  </a:lnTo>
                  <a:close/>
                </a:path>
              </a:pathLst>
            </a:custGeom>
            <a:solidFill>
              <a:srgbClr val="2980B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73" name="Freeform 38"/>
            <p:cNvSpPr>
              <a:spLocks/>
            </p:cNvSpPr>
            <p:nvPr/>
          </p:nvSpPr>
          <p:spPr bwMode="auto">
            <a:xfrm>
              <a:off x="4860550" y="2755528"/>
              <a:ext cx="610549" cy="3021166"/>
            </a:xfrm>
            <a:custGeom>
              <a:avLst/>
              <a:gdLst>
                <a:gd name="T0" fmla="*/ 406 w 406"/>
                <a:gd name="T1" fmla="*/ 2009 h 2009"/>
                <a:gd name="T2" fmla="*/ 0 w 406"/>
                <a:gd name="T3" fmla="*/ 1843 h 2009"/>
                <a:gd name="T4" fmla="*/ 0 w 406"/>
                <a:gd name="T5" fmla="*/ 0 h 2009"/>
                <a:gd name="T6" fmla="*/ 406 w 406"/>
                <a:gd name="T7" fmla="*/ 123 h 2009"/>
                <a:gd name="T8" fmla="*/ 406 w 406"/>
                <a:gd name="T9" fmla="*/ 2009 h 2009"/>
              </a:gdLst>
              <a:ahLst/>
              <a:cxnLst>
                <a:cxn ang="0">
                  <a:pos x="T0" y="T1"/>
                </a:cxn>
                <a:cxn ang="0">
                  <a:pos x="T2" y="T3"/>
                </a:cxn>
                <a:cxn ang="0">
                  <a:pos x="T4" y="T5"/>
                </a:cxn>
                <a:cxn ang="0">
                  <a:pos x="T6" y="T7"/>
                </a:cxn>
                <a:cxn ang="0">
                  <a:pos x="T8" y="T9"/>
                </a:cxn>
              </a:cxnLst>
              <a:rect l="0" t="0" r="r" b="b"/>
              <a:pathLst>
                <a:path w="406" h="2009">
                  <a:moveTo>
                    <a:pt x="406" y="2009"/>
                  </a:moveTo>
                  <a:lnTo>
                    <a:pt x="0" y="1843"/>
                  </a:lnTo>
                  <a:lnTo>
                    <a:pt x="0" y="0"/>
                  </a:lnTo>
                  <a:lnTo>
                    <a:pt x="406" y="123"/>
                  </a:lnTo>
                  <a:lnTo>
                    <a:pt x="406" y="2009"/>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74" name="Freeform 40"/>
            <p:cNvSpPr>
              <a:spLocks/>
            </p:cNvSpPr>
            <p:nvPr/>
          </p:nvSpPr>
          <p:spPr bwMode="auto">
            <a:xfrm>
              <a:off x="5471099" y="2755528"/>
              <a:ext cx="609046" cy="3021166"/>
            </a:xfrm>
            <a:custGeom>
              <a:avLst/>
              <a:gdLst>
                <a:gd name="T0" fmla="*/ 0 w 405"/>
                <a:gd name="T1" fmla="*/ 2009 h 2009"/>
                <a:gd name="T2" fmla="*/ 405 w 405"/>
                <a:gd name="T3" fmla="*/ 1843 h 2009"/>
                <a:gd name="T4" fmla="*/ 405 w 405"/>
                <a:gd name="T5" fmla="*/ 0 h 2009"/>
                <a:gd name="T6" fmla="*/ 0 w 405"/>
                <a:gd name="T7" fmla="*/ 123 h 2009"/>
                <a:gd name="T8" fmla="*/ 0 w 405"/>
                <a:gd name="T9" fmla="*/ 2009 h 2009"/>
              </a:gdLst>
              <a:ahLst/>
              <a:cxnLst>
                <a:cxn ang="0">
                  <a:pos x="T0" y="T1"/>
                </a:cxn>
                <a:cxn ang="0">
                  <a:pos x="T2" y="T3"/>
                </a:cxn>
                <a:cxn ang="0">
                  <a:pos x="T4" y="T5"/>
                </a:cxn>
                <a:cxn ang="0">
                  <a:pos x="T6" y="T7"/>
                </a:cxn>
                <a:cxn ang="0">
                  <a:pos x="T8" y="T9"/>
                </a:cxn>
              </a:cxnLst>
              <a:rect l="0" t="0" r="r" b="b"/>
              <a:pathLst>
                <a:path w="405" h="2009">
                  <a:moveTo>
                    <a:pt x="0" y="2009"/>
                  </a:moveTo>
                  <a:lnTo>
                    <a:pt x="405" y="1843"/>
                  </a:lnTo>
                  <a:lnTo>
                    <a:pt x="405" y="0"/>
                  </a:lnTo>
                  <a:lnTo>
                    <a:pt x="0" y="123"/>
                  </a:lnTo>
                  <a:lnTo>
                    <a:pt x="0" y="2009"/>
                  </a:lnTo>
                  <a:close/>
                </a:path>
              </a:pathLst>
            </a:custGeom>
            <a:solidFill>
              <a:srgbClr val="2980B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75" name="Freeform 41"/>
          <p:cNvSpPr>
            <a:spLocks/>
          </p:cNvSpPr>
          <p:nvPr/>
        </p:nvSpPr>
        <p:spPr bwMode="auto">
          <a:xfrm>
            <a:off x="2483298" y="2168825"/>
            <a:ext cx="456785" cy="2265875"/>
          </a:xfrm>
          <a:custGeom>
            <a:avLst/>
            <a:gdLst>
              <a:gd name="T0" fmla="*/ 0 w 405"/>
              <a:gd name="T1" fmla="*/ 2009 h 2009"/>
              <a:gd name="T2" fmla="*/ 405 w 405"/>
              <a:gd name="T3" fmla="*/ 1843 h 2009"/>
              <a:gd name="T4" fmla="*/ 405 w 405"/>
              <a:gd name="T5" fmla="*/ 0 h 2009"/>
              <a:gd name="T6" fmla="*/ 0 w 405"/>
              <a:gd name="T7" fmla="*/ 123 h 2009"/>
              <a:gd name="T8" fmla="*/ 0 w 405"/>
              <a:gd name="T9" fmla="*/ 2009 h 2009"/>
            </a:gdLst>
            <a:ahLst/>
            <a:cxnLst>
              <a:cxn ang="0">
                <a:pos x="T0" y="T1"/>
              </a:cxn>
              <a:cxn ang="0">
                <a:pos x="T2" y="T3"/>
              </a:cxn>
              <a:cxn ang="0">
                <a:pos x="T4" y="T5"/>
              </a:cxn>
              <a:cxn ang="0">
                <a:pos x="T6" y="T7"/>
              </a:cxn>
              <a:cxn ang="0">
                <a:pos x="T8" y="T9"/>
              </a:cxn>
            </a:cxnLst>
            <a:rect l="0" t="0" r="r" b="b"/>
            <a:pathLst>
              <a:path w="405" h="2009">
                <a:moveTo>
                  <a:pt x="0" y="2009"/>
                </a:moveTo>
                <a:lnTo>
                  <a:pt x="405" y="1843"/>
                </a:lnTo>
                <a:lnTo>
                  <a:pt x="405" y="0"/>
                </a:lnTo>
                <a:lnTo>
                  <a:pt x="0" y="123"/>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6" name="Freeform 42"/>
          <p:cNvSpPr>
            <a:spLocks/>
          </p:cNvSpPr>
          <p:nvPr/>
        </p:nvSpPr>
        <p:spPr bwMode="auto">
          <a:xfrm>
            <a:off x="2483298" y="3240295"/>
            <a:ext cx="0" cy="280838"/>
          </a:xfrm>
          <a:custGeom>
            <a:avLst/>
            <a:gdLst>
              <a:gd name="T0" fmla="*/ 0 h 249"/>
              <a:gd name="T1" fmla="*/ 0 h 249"/>
              <a:gd name="T2" fmla="*/ 249 h 249"/>
              <a:gd name="T3" fmla="*/ 249 h 249"/>
              <a:gd name="T4" fmla="*/ 0 h 249"/>
              <a:gd name="T5" fmla="*/ 0 h 249"/>
            </a:gdLst>
            <a:ahLst/>
            <a:cxnLst>
              <a:cxn ang="0">
                <a:pos x="0" y="T0"/>
              </a:cxn>
              <a:cxn ang="0">
                <a:pos x="0" y="T1"/>
              </a:cxn>
              <a:cxn ang="0">
                <a:pos x="0" y="T2"/>
              </a:cxn>
              <a:cxn ang="0">
                <a:pos x="0" y="T3"/>
              </a:cxn>
              <a:cxn ang="0">
                <a:pos x="0" y="T4"/>
              </a:cxn>
              <a:cxn ang="0">
                <a:pos x="0" y="T5"/>
              </a:cxn>
            </a:cxnLst>
            <a:rect l="0" t="0" r="r" b="b"/>
            <a:pathLst>
              <a:path h="249">
                <a:moveTo>
                  <a:pt x="0" y="0"/>
                </a:moveTo>
                <a:lnTo>
                  <a:pt x="0" y="0"/>
                </a:lnTo>
                <a:lnTo>
                  <a:pt x="0" y="249"/>
                </a:lnTo>
                <a:lnTo>
                  <a:pt x="0" y="249"/>
                </a:lnTo>
                <a:lnTo>
                  <a:pt x="0" y="0"/>
                </a:lnTo>
                <a:lnTo>
                  <a:pt x="0" y="0"/>
                </a:lnTo>
                <a:close/>
              </a:path>
            </a:pathLst>
          </a:custGeom>
          <a:solidFill>
            <a:srgbClr val="CD4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7" name="Freeform 43"/>
          <p:cNvSpPr>
            <a:spLocks/>
          </p:cNvSpPr>
          <p:nvPr/>
        </p:nvSpPr>
        <p:spPr bwMode="auto">
          <a:xfrm>
            <a:off x="2483298" y="3240295"/>
            <a:ext cx="0" cy="280838"/>
          </a:xfrm>
          <a:custGeom>
            <a:avLst/>
            <a:gdLst>
              <a:gd name="T0" fmla="*/ 0 h 249"/>
              <a:gd name="T1" fmla="*/ 0 h 249"/>
              <a:gd name="T2" fmla="*/ 249 h 249"/>
              <a:gd name="T3" fmla="*/ 249 h 249"/>
              <a:gd name="T4" fmla="*/ 0 h 249"/>
              <a:gd name="T5" fmla="*/ 0 h 249"/>
            </a:gdLst>
            <a:ahLst/>
            <a:cxnLst>
              <a:cxn ang="0">
                <a:pos x="0" y="T0"/>
              </a:cxn>
              <a:cxn ang="0">
                <a:pos x="0" y="T1"/>
              </a:cxn>
              <a:cxn ang="0">
                <a:pos x="0" y="T2"/>
              </a:cxn>
              <a:cxn ang="0">
                <a:pos x="0" y="T3"/>
              </a:cxn>
              <a:cxn ang="0">
                <a:pos x="0" y="T4"/>
              </a:cxn>
              <a:cxn ang="0">
                <a:pos x="0" y="T5"/>
              </a:cxn>
            </a:cxnLst>
            <a:rect l="0" t="0" r="r" b="b"/>
            <a:pathLst>
              <a:path h="249">
                <a:moveTo>
                  <a:pt x="0" y="0"/>
                </a:moveTo>
                <a:lnTo>
                  <a:pt x="0" y="0"/>
                </a:lnTo>
                <a:lnTo>
                  <a:pt x="0" y="249"/>
                </a:lnTo>
                <a:lnTo>
                  <a:pt x="0" y="249"/>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8" name="Freeform 45"/>
          <p:cNvSpPr>
            <a:spLocks/>
          </p:cNvSpPr>
          <p:nvPr/>
        </p:nvSpPr>
        <p:spPr bwMode="auto">
          <a:xfrm>
            <a:off x="2483298" y="3240294"/>
            <a:ext cx="456785" cy="1003797"/>
          </a:xfrm>
          <a:custGeom>
            <a:avLst/>
            <a:gdLst>
              <a:gd name="T0" fmla="*/ 0 w 405"/>
              <a:gd name="T1" fmla="*/ 0 h 890"/>
              <a:gd name="T2" fmla="*/ 0 w 405"/>
              <a:gd name="T3" fmla="*/ 249 h 890"/>
              <a:gd name="T4" fmla="*/ 405 w 405"/>
              <a:gd name="T5" fmla="*/ 125 h 890"/>
              <a:gd name="T6" fmla="*/ 405 w 405"/>
              <a:gd name="T7" fmla="*/ 890 h 890"/>
              <a:gd name="T8" fmla="*/ 405 w 405"/>
              <a:gd name="T9" fmla="*/ 121 h 890"/>
              <a:gd name="T10" fmla="*/ 0 w 405"/>
              <a:gd name="T11" fmla="*/ 0 h 890"/>
            </a:gdLst>
            <a:ahLst/>
            <a:cxnLst>
              <a:cxn ang="0">
                <a:pos x="T0" y="T1"/>
              </a:cxn>
              <a:cxn ang="0">
                <a:pos x="T2" y="T3"/>
              </a:cxn>
              <a:cxn ang="0">
                <a:pos x="T4" y="T5"/>
              </a:cxn>
              <a:cxn ang="0">
                <a:pos x="T6" y="T7"/>
              </a:cxn>
              <a:cxn ang="0">
                <a:pos x="T8" y="T9"/>
              </a:cxn>
              <a:cxn ang="0">
                <a:pos x="T10" y="T11"/>
              </a:cxn>
            </a:cxnLst>
            <a:rect l="0" t="0" r="r" b="b"/>
            <a:pathLst>
              <a:path w="405" h="890">
                <a:moveTo>
                  <a:pt x="0" y="0"/>
                </a:moveTo>
                <a:lnTo>
                  <a:pt x="0" y="249"/>
                </a:lnTo>
                <a:lnTo>
                  <a:pt x="405" y="125"/>
                </a:lnTo>
                <a:lnTo>
                  <a:pt x="405" y="890"/>
                </a:lnTo>
                <a:lnTo>
                  <a:pt x="405"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79" name="Freeform 46"/>
          <p:cNvSpPr>
            <a:spLocks/>
          </p:cNvSpPr>
          <p:nvPr/>
        </p:nvSpPr>
        <p:spPr bwMode="auto">
          <a:xfrm>
            <a:off x="2025386" y="3376766"/>
            <a:ext cx="0" cy="4511"/>
          </a:xfrm>
          <a:custGeom>
            <a:avLst/>
            <a:gdLst>
              <a:gd name="T0" fmla="*/ 0 h 4"/>
              <a:gd name="T1" fmla="*/ 0 h 4"/>
              <a:gd name="T2" fmla="*/ 4 h 4"/>
              <a:gd name="T3" fmla="*/ 0 h 4"/>
            </a:gdLst>
            <a:ahLst/>
            <a:cxnLst>
              <a:cxn ang="0">
                <a:pos x="0" y="T0"/>
              </a:cxn>
              <a:cxn ang="0">
                <a:pos x="0" y="T1"/>
              </a:cxn>
              <a:cxn ang="0">
                <a:pos x="0" y="T2"/>
              </a:cxn>
              <a:cxn ang="0">
                <a:pos x="0" y="T3"/>
              </a:cxn>
            </a:cxnLst>
            <a:rect l="0" t="0" r="r" b="b"/>
            <a:pathLst>
              <a:path h="4">
                <a:moveTo>
                  <a:pt x="0" y="0"/>
                </a:moveTo>
                <a:lnTo>
                  <a:pt x="0" y="0"/>
                </a:lnTo>
                <a:lnTo>
                  <a:pt x="0" y="4"/>
                </a:lnTo>
                <a:lnTo>
                  <a:pt x="0" y="0"/>
                </a:lnTo>
                <a:close/>
              </a:path>
            </a:pathLst>
          </a:custGeom>
          <a:solidFill>
            <a:srgbClr val="F9D0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0" name="Freeform 47"/>
          <p:cNvSpPr>
            <a:spLocks/>
          </p:cNvSpPr>
          <p:nvPr/>
        </p:nvSpPr>
        <p:spPr bwMode="auto">
          <a:xfrm>
            <a:off x="2025386" y="3376766"/>
            <a:ext cx="0" cy="4511"/>
          </a:xfrm>
          <a:custGeom>
            <a:avLst/>
            <a:gdLst>
              <a:gd name="T0" fmla="*/ 0 h 4"/>
              <a:gd name="T1" fmla="*/ 0 h 4"/>
              <a:gd name="T2" fmla="*/ 4 h 4"/>
              <a:gd name="T3" fmla="*/ 0 h 4"/>
            </a:gdLst>
            <a:ahLst/>
            <a:cxnLst>
              <a:cxn ang="0">
                <a:pos x="0" y="T0"/>
              </a:cxn>
              <a:cxn ang="0">
                <a:pos x="0" y="T1"/>
              </a:cxn>
              <a:cxn ang="0">
                <a:pos x="0" y="T2"/>
              </a:cxn>
              <a:cxn ang="0">
                <a:pos x="0" y="T3"/>
              </a:cxn>
            </a:cxnLst>
            <a:rect l="0" t="0" r="r" b="b"/>
            <a:pathLst>
              <a:path h="4">
                <a:moveTo>
                  <a:pt x="0" y="0"/>
                </a:moveTo>
                <a:lnTo>
                  <a:pt x="0" y="0"/>
                </a:lnTo>
                <a:lnTo>
                  <a:pt x="0" y="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1" name="Freeform 49"/>
          <p:cNvSpPr>
            <a:spLocks/>
          </p:cNvSpPr>
          <p:nvPr/>
        </p:nvSpPr>
        <p:spPr bwMode="auto">
          <a:xfrm>
            <a:off x="2025387" y="3240294"/>
            <a:ext cx="457912" cy="821084"/>
          </a:xfrm>
          <a:custGeom>
            <a:avLst/>
            <a:gdLst>
              <a:gd name="T0" fmla="*/ 406 w 406"/>
              <a:gd name="T1" fmla="*/ 0 h 728"/>
              <a:gd name="T2" fmla="*/ 0 w 406"/>
              <a:gd name="T3" fmla="*/ 121 h 728"/>
              <a:gd name="T4" fmla="*/ 0 w 406"/>
              <a:gd name="T5" fmla="*/ 125 h 728"/>
              <a:gd name="T6" fmla="*/ 406 w 406"/>
              <a:gd name="T7" fmla="*/ 249 h 728"/>
              <a:gd name="T8" fmla="*/ 406 w 406"/>
              <a:gd name="T9" fmla="*/ 728 h 728"/>
              <a:gd name="T10" fmla="*/ 406 w 406"/>
              <a:gd name="T11" fmla="*/ 728 h 728"/>
              <a:gd name="T12" fmla="*/ 406 w 406"/>
              <a:gd name="T13" fmla="*/ 249 h 728"/>
              <a:gd name="T14" fmla="*/ 406 w 406"/>
              <a:gd name="T15" fmla="*/ 0 h 7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728">
                <a:moveTo>
                  <a:pt x="406" y="0"/>
                </a:moveTo>
                <a:lnTo>
                  <a:pt x="0" y="121"/>
                </a:lnTo>
                <a:lnTo>
                  <a:pt x="0" y="125"/>
                </a:lnTo>
                <a:lnTo>
                  <a:pt x="406" y="249"/>
                </a:lnTo>
                <a:lnTo>
                  <a:pt x="406" y="728"/>
                </a:lnTo>
                <a:lnTo>
                  <a:pt x="406" y="728"/>
                </a:lnTo>
                <a:lnTo>
                  <a:pt x="406" y="249"/>
                </a:lnTo>
                <a:lnTo>
                  <a:pt x="40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2" name="Freeform 50"/>
          <p:cNvSpPr>
            <a:spLocks/>
          </p:cNvSpPr>
          <p:nvPr/>
        </p:nvSpPr>
        <p:spPr bwMode="auto">
          <a:xfrm>
            <a:off x="2025386" y="3381277"/>
            <a:ext cx="0" cy="866198"/>
          </a:xfrm>
          <a:custGeom>
            <a:avLst/>
            <a:gdLst>
              <a:gd name="T0" fmla="*/ 0 h 768"/>
              <a:gd name="T1" fmla="*/ 768 h 768"/>
              <a:gd name="T2" fmla="*/ 766 h 768"/>
              <a:gd name="T3" fmla="*/ 0 h 768"/>
              <a:gd name="T4" fmla="*/ 0 h 768"/>
            </a:gdLst>
            <a:ahLst/>
            <a:cxnLst>
              <a:cxn ang="0">
                <a:pos x="0" y="T0"/>
              </a:cxn>
              <a:cxn ang="0">
                <a:pos x="0" y="T1"/>
              </a:cxn>
              <a:cxn ang="0">
                <a:pos x="0" y="T2"/>
              </a:cxn>
              <a:cxn ang="0">
                <a:pos x="0" y="T3"/>
              </a:cxn>
              <a:cxn ang="0">
                <a:pos x="0" y="T4"/>
              </a:cxn>
            </a:cxnLst>
            <a:rect l="0" t="0" r="r" b="b"/>
            <a:pathLst>
              <a:path h="768">
                <a:moveTo>
                  <a:pt x="0" y="0"/>
                </a:moveTo>
                <a:lnTo>
                  <a:pt x="0" y="768"/>
                </a:lnTo>
                <a:lnTo>
                  <a:pt x="0" y="766"/>
                </a:lnTo>
                <a:lnTo>
                  <a:pt x="0" y="0"/>
                </a:lnTo>
                <a:lnTo>
                  <a:pt x="0" y="0"/>
                </a:lnTo>
                <a:close/>
              </a:path>
            </a:pathLst>
          </a:custGeom>
          <a:solidFill>
            <a:srgbClr val="EFC0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3" name="Freeform 51"/>
          <p:cNvSpPr>
            <a:spLocks/>
          </p:cNvSpPr>
          <p:nvPr/>
        </p:nvSpPr>
        <p:spPr bwMode="auto">
          <a:xfrm>
            <a:off x="2025386" y="3381277"/>
            <a:ext cx="0" cy="866198"/>
          </a:xfrm>
          <a:custGeom>
            <a:avLst/>
            <a:gdLst>
              <a:gd name="T0" fmla="*/ 0 h 768"/>
              <a:gd name="T1" fmla="*/ 768 h 768"/>
              <a:gd name="T2" fmla="*/ 766 h 768"/>
              <a:gd name="T3" fmla="*/ 0 h 768"/>
              <a:gd name="T4" fmla="*/ 0 h 768"/>
            </a:gdLst>
            <a:ahLst/>
            <a:cxnLst>
              <a:cxn ang="0">
                <a:pos x="0" y="T0"/>
              </a:cxn>
              <a:cxn ang="0">
                <a:pos x="0" y="T1"/>
              </a:cxn>
              <a:cxn ang="0">
                <a:pos x="0" y="T2"/>
              </a:cxn>
              <a:cxn ang="0">
                <a:pos x="0" y="T3"/>
              </a:cxn>
              <a:cxn ang="0">
                <a:pos x="0" y="T4"/>
              </a:cxn>
            </a:cxnLst>
            <a:rect l="0" t="0" r="r" b="b"/>
            <a:pathLst>
              <a:path h="768">
                <a:moveTo>
                  <a:pt x="0" y="0"/>
                </a:moveTo>
                <a:lnTo>
                  <a:pt x="0" y="768"/>
                </a:lnTo>
                <a:lnTo>
                  <a:pt x="0" y="766"/>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4" name="Freeform 53"/>
          <p:cNvSpPr>
            <a:spLocks/>
          </p:cNvSpPr>
          <p:nvPr/>
        </p:nvSpPr>
        <p:spPr bwMode="auto">
          <a:xfrm>
            <a:off x="2025387" y="3381277"/>
            <a:ext cx="457912" cy="1053423"/>
          </a:xfrm>
          <a:custGeom>
            <a:avLst/>
            <a:gdLst>
              <a:gd name="T0" fmla="*/ 0 w 406"/>
              <a:gd name="T1" fmla="*/ 0 h 934"/>
              <a:gd name="T2" fmla="*/ 0 w 406"/>
              <a:gd name="T3" fmla="*/ 766 h 934"/>
              <a:gd name="T4" fmla="*/ 0 w 406"/>
              <a:gd name="T5" fmla="*/ 768 h 934"/>
              <a:gd name="T6" fmla="*/ 406 w 406"/>
              <a:gd name="T7" fmla="*/ 934 h 934"/>
              <a:gd name="T8" fmla="*/ 406 w 406"/>
              <a:gd name="T9" fmla="*/ 603 h 934"/>
              <a:gd name="T10" fmla="*/ 406 w 406"/>
              <a:gd name="T11" fmla="*/ 124 h 934"/>
              <a:gd name="T12" fmla="*/ 0 w 406"/>
              <a:gd name="T13" fmla="*/ 0 h 934"/>
            </a:gdLst>
            <a:ahLst/>
            <a:cxnLst>
              <a:cxn ang="0">
                <a:pos x="T0" y="T1"/>
              </a:cxn>
              <a:cxn ang="0">
                <a:pos x="T2" y="T3"/>
              </a:cxn>
              <a:cxn ang="0">
                <a:pos x="T4" y="T5"/>
              </a:cxn>
              <a:cxn ang="0">
                <a:pos x="T6" y="T7"/>
              </a:cxn>
              <a:cxn ang="0">
                <a:pos x="T8" y="T9"/>
              </a:cxn>
              <a:cxn ang="0">
                <a:pos x="T10" y="T11"/>
              </a:cxn>
              <a:cxn ang="0">
                <a:pos x="T12" y="T13"/>
              </a:cxn>
            </a:cxnLst>
            <a:rect l="0" t="0" r="r" b="b"/>
            <a:pathLst>
              <a:path w="406" h="934">
                <a:moveTo>
                  <a:pt x="0" y="0"/>
                </a:moveTo>
                <a:lnTo>
                  <a:pt x="0" y="766"/>
                </a:lnTo>
                <a:lnTo>
                  <a:pt x="0" y="768"/>
                </a:lnTo>
                <a:lnTo>
                  <a:pt x="406" y="934"/>
                </a:lnTo>
                <a:lnTo>
                  <a:pt x="406" y="603"/>
                </a:lnTo>
                <a:lnTo>
                  <a:pt x="406" y="12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5" name="Freeform 54"/>
          <p:cNvSpPr>
            <a:spLocks/>
          </p:cNvSpPr>
          <p:nvPr/>
        </p:nvSpPr>
        <p:spPr bwMode="auto">
          <a:xfrm>
            <a:off x="2483298" y="3521132"/>
            <a:ext cx="0" cy="913568"/>
          </a:xfrm>
          <a:custGeom>
            <a:avLst/>
            <a:gdLst>
              <a:gd name="T0" fmla="*/ 0 h 810"/>
              <a:gd name="T1" fmla="*/ 0 h 810"/>
              <a:gd name="T2" fmla="*/ 479 h 810"/>
              <a:gd name="T3" fmla="*/ 810 h 810"/>
              <a:gd name="T4" fmla="*/ 0 h 810"/>
            </a:gdLst>
            <a:ahLst/>
            <a:cxnLst>
              <a:cxn ang="0">
                <a:pos x="0" y="T0"/>
              </a:cxn>
              <a:cxn ang="0">
                <a:pos x="0" y="T1"/>
              </a:cxn>
              <a:cxn ang="0">
                <a:pos x="0" y="T2"/>
              </a:cxn>
              <a:cxn ang="0">
                <a:pos x="0" y="T3"/>
              </a:cxn>
              <a:cxn ang="0">
                <a:pos x="0" y="T4"/>
              </a:cxn>
            </a:cxnLst>
            <a:rect l="0" t="0" r="r" b="b"/>
            <a:pathLst>
              <a:path h="810">
                <a:moveTo>
                  <a:pt x="0" y="0"/>
                </a:moveTo>
                <a:lnTo>
                  <a:pt x="0" y="0"/>
                </a:lnTo>
                <a:lnTo>
                  <a:pt x="0" y="479"/>
                </a:lnTo>
                <a:lnTo>
                  <a:pt x="0" y="810"/>
                </a:lnTo>
                <a:lnTo>
                  <a:pt x="0" y="0"/>
                </a:lnTo>
                <a:close/>
              </a:path>
            </a:pathLst>
          </a:custGeom>
          <a:solidFill>
            <a:srgbClr val="D74E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86" name="Freeform 55"/>
          <p:cNvSpPr>
            <a:spLocks/>
          </p:cNvSpPr>
          <p:nvPr/>
        </p:nvSpPr>
        <p:spPr bwMode="auto">
          <a:xfrm>
            <a:off x="2483298" y="3521132"/>
            <a:ext cx="0" cy="913568"/>
          </a:xfrm>
          <a:custGeom>
            <a:avLst/>
            <a:gdLst>
              <a:gd name="T0" fmla="*/ 0 h 810"/>
              <a:gd name="T1" fmla="*/ 0 h 810"/>
              <a:gd name="T2" fmla="*/ 479 h 810"/>
              <a:gd name="T3" fmla="*/ 810 h 810"/>
              <a:gd name="T4" fmla="*/ 0 h 810"/>
            </a:gdLst>
            <a:ahLst/>
            <a:cxnLst>
              <a:cxn ang="0">
                <a:pos x="0" y="T0"/>
              </a:cxn>
              <a:cxn ang="0">
                <a:pos x="0" y="T1"/>
              </a:cxn>
              <a:cxn ang="0">
                <a:pos x="0" y="T2"/>
              </a:cxn>
              <a:cxn ang="0">
                <a:pos x="0" y="T3"/>
              </a:cxn>
              <a:cxn ang="0">
                <a:pos x="0" y="T4"/>
              </a:cxn>
            </a:cxnLst>
            <a:rect l="0" t="0" r="r" b="b"/>
            <a:pathLst>
              <a:path h="810">
                <a:moveTo>
                  <a:pt x="0" y="0"/>
                </a:moveTo>
                <a:lnTo>
                  <a:pt x="0" y="0"/>
                </a:lnTo>
                <a:lnTo>
                  <a:pt x="0" y="479"/>
                </a:lnTo>
                <a:lnTo>
                  <a:pt x="0" y="81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87" name="Group 81"/>
          <p:cNvGrpSpPr/>
          <p:nvPr/>
        </p:nvGrpSpPr>
        <p:grpSpPr>
          <a:xfrm>
            <a:off x="2025387" y="3240295"/>
            <a:ext cx="914696" cy="1194406"/>
            <a:chOff x="4860550" y="4184153"/>
            <a:chExt cx="1219595" cy="1592541"/>
          </a:xfrm>
        </p:grpSpPr>
        <p:sp>
          <p:nvSpPr>
            <p:cNvPr id="88" name="Freeform 44"/>
            <p:cNvSpPr>
              <a:spLocks/>
            </p:cNvSpPr>
            <p:nvPr/>
          </p:nvSpPr>
          <p:spPr bwMode="auto">
            <a:xfrm>
              <a:off x="5471099" y="4184153"/>
              <a:ext cx="609046" cy="1338396"/>
            </a:xfrm>
            <a:custGeom>
              <a:avLst/>
              <a:gdLst>
                <a:gd name="T0" fmla="*/ 0 w 405"/>
                <a:gd name="T1" fmla="*/ 0 h 890"/>
                <a:gd name="T2" fmla="*/ 0 w 405"/>
                <a:gd name="T3" fmla="*/ 249 h 890"/>
                <a:gd name="T4" fmla="*/ 405 w 405"/>
                <a:gd name="T5" fmla="*/ 125 h 890"/>
                <a:gd name="T6" fmla="*/ 405 w 405"/>
                <a:gd name="T7" fmla="*/ 890 h 890"/>
                <a:gd name="T8" fmla="*/ 405 w 405"/>
                <a:gd name="T9" fmla="*/ 121 h 890"/>
                <a:gd name="T10" fmla="*/ 0 w 405"/>
                <a:gd name="T11" fmla="*/ 0 h 890"/>
              </a:gdLst>
              <a:ahLst/>
              <a:cxnLst>
                <a:cxn ang="0">
                  <a:pos x="T0" y="T1"/>
                </a:cxn>
                <a:cxn ang="0">
                  <a:pos x="T2" y="T3"/>
                </a:cxn>
                <a:cxn ang="0">
                  <a:pos x="T4" y="T5"/>
                </a:cxn>
                <a:cxn ang="0">
                  <a:pos x="T6" y="T7"/>
                </a:cxn>
                <a:cxn ang="0">
                  <a:pos x="T8" y="T9"/>
                </a:cxn>
                <a:cxn ang="0">
                  <a:pos x="T10" y="T11"/>
                </a:cxn>
              </a:cxnLst>
              <a:rect l="0" t="0" r="r" b="b"/>
              <a:pathLst>
                <a:path w="405" h="890">
                  <a:moveTo>
                    <a:pt x="0" y="0"/>
                  </a:moveTo>
                  <a:lnTo>
                    <a:pt x="0" y="249"/>
                  </a:lnTo>
                  <a:lnTo>
                    <a:pt x="405" y="125"/>
                  </a:lnTo>
                  <a:lnTo>
                    <a:pt x="405" y="890"/>
                  </a:lnTo>
                  <a:lnTo>
                    <a:pt x="405" y="121"/>
                  </a:lnTo>
                  <a:lnTo>
                    <a:pt x="0" y="0"/>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89" name="Freeform 48"/>
            <p:cNvSpPr>
              <a:spLocks/>
            </p:cNvSpPr>
            <p:nvPr/>
          </p:nvSpPr>
          <p:spPr bwMode="auto">
            <a:xfrm>
              <a:off x="4860550" y="4184153"/>
              <a:ext cx="610549" cy="1094778"/>
            </a:xfrm>
            <a:custGeom>
              <a:avLst/>
              <a:gdLst>
                <a:gd name="T0" fmla="*/ 406 w 406"/>
                <a:gd name="T1" fmla="*/ 0 h 728"/>
                <a:gd name="T2" fmla="*/ 0 w 406"/>
                <a:gd name="T3" fmla="*/ 121 h 728"/>
                <a:gd name="T4" fmla="*/ 0 w 406"/>
                <a:gd name="T5" fmla="*/ 125 h 728"/>
                <a:gd name="T6" fmla="*/ 406 w 406"/>
                <a:gd name="T7" fmla="*/ 249 h 728"/>
                <a:gd name="T8" fmla="*/ 406 w 406"/>
                <a:gd name="T9" fmla="*/ 728 h 728"/>
                <a:gd name="T10" fmla="*/ 406 w 406"/>
                <a:gd name="T11" fmla="*/ 728 h 728"/>
                <a:gd name="T12" fmla="*/ 406 w 406"/>
                <a:gd name="T13" fmla="*/ 249 h 728"/>
                <a:gd name="T14" fmla="*/ 406 w 406"/>
                <a:gd name="T15" fmla="*/ 0 h 7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728">
                  <a:moveTo>
                    <a:pt x="406" y="0"/>
                  </a:moveTo>
                  <a:lnTo>
                    <a:pt x="0" y="121"/>
                  </a:lnTo>
                  <a:lnTo>
                    <a:pt x="0" y="125"/>
                  </a:lnTo>
                  <a:lnTo>
                    <a:pt x="406" y="249"/>
                  </a:lnTo>
                  <a:lnTo>
                    <a:pt x="406" y="728"/>
                  </a:lnTo>
                  <a:lnTo>
                    <a:pt x="406" y="728"/>
                  </a:lnTo>
                  <a:lnTo>
                    <a:pt x="406" y="249"/>
                  </a:lnTo>
                  <a:lnTo>
                    <a:pt x="406" y="0"/>
                  </a:lnTo>
                  <a:close/>
                </a:path>
              </a:pathLst>
            </a:custGeom>
            <a:solidFill>
              <a:srgbClr val="2980B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0" name="Freeform 52"/>
            <p:cNvSpPr>
              <a:spLocks/>
            </p:cNvSpPr>
            <p:nvPr/>
          </p:nvSpPr>
          <p:spPr bwMode="auto">
            <a:xfrm>
              <a:off x="4860550" y="4372130"/>
              <a:ext cx="610549" cy="1404564"/>
            </a:xfrm>
            <a:custGeom>
              <a:avLst/>
              <a:gdLst>
                <a:gd name="T0" fmla="*/ 0 w 406"/>
                <a:gd name="T1" fmla="*/ 0 h 934"/>
                <a:gd name="T2" fmla="*/ 0 w 406"/>
                <a:gd name="T3" fmla="*/ 766 h 934"/>
                <a:gd name="T4" fmla="*/ 0 w 406"/>
                <a:gd name="T5" fmla="*/ 768 h 934"/>
                <a:gd name="T6" fmla="*/ 406 w 406"/>
                <a:gd name="T7" fmla="*/ 934 h 934"/>
                <a:gd name="T8" fmla="*/ 406 w 406"/>
                <a:gd name="T9" fmla="*/ 603 h 934"/>
                <a:gd name="T10" fmla="*/ 406 w 406"/>
                <a:gd name="T11" fmla="*/ 124 h 934"/>
                <a:gd name="T12" fmla="*/ 0 w 406"/>
                <a:gd name="T13" fmla="*/ 0 h 934"/>
              </a:gdLst>
              <a:ahLst/>
              <a:cxnLst>
                <a:cxn ang="0">
                  <a:pos x="T0" y="T1"/>
                </a:cxn>
                <a:cxn ang="0">
                  <a:pos x="T2" y="T3"/>
                </a:cxn>
                <a:cxn ang="0">
                  <a:pos x="T4" y="T5"/>
                </a:cxn>
                <a:cxn ang="0">
                  <a:pos x="T6" y="T7"/>
                </a:cxn>
                <a:cxn ang="0">
                  <a:pos x="T8" y="T9"/>
                </a:cxn>
                <a:cxn ang="0">
                  <a:pos x="T10" y="T11"/>
                </a:cxn>
                <a:cxn ang="0">
                  <a:pos x="T12" y="T13"/>
                </a:cxn>
              </a:cxnLst>
              <a:rect l="0" t="0" r="r" b="b"/>
              <a:pathLst>
                <a:path w="406" h="934">
                  <a:moveTo>
                    <a:pt x="0" y="0"/>
                  </a:moveTo>
                  <a:lnTo>
                    <a:pt x="0" y="766"/>
                  </a:lnTo>
                  <a:lnTo>
                    <a:pt x="0" y="768"/>
                  </a:lnTo>
                  <a:lnTo>
                    <a:pt x="406" y="934"/>
                  </a:lnTo>
                  <a:lnTo>
                    <a:pt x="406" y="603"/>
                  </a:lnTo>
                  <a:lnTo>
                    <a:pt x="406" y="124"/>
                  </a:lnTo>
                  <a:lnTo>
                    <a:pt x="0" y="0"/>
                  </a:lnTo>
                  <a:close/>
                </a:path>
              </a:pathLst>
            </a:custGeom>
            <a:solidFill>
              <a:srgbClr val="2980B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1" name="Freeform 56"/>
            <p:cNvSpPr>
              <a:spLocks/>
            </p:cNvSpPr>
            <p:nvPr/>
          </p:nvSpPr>
          <p:spPr bwMode="auto">
            <a:xfrm>
              <a:off x="5471099" y="4372130"/>
              <a:ext cx="609046" cy="1404564"/>
            </a:xfrm>
            <a:custGeom>
              <a:avLst/>
              <a:gdLst>
                <a:gd name="T0" fmla="*/ 405 w 405"/>
                <a:gd name="T1" fmla="*/ 0 h 934"/>
                <a:gd name="T2" fmla="*/ 0 w 405"/>
                <a:gd name="T3" fmla="*/ 124 h 934"/>
                <a:gd name="T4" fmla="*/ 0 w 405"/>
                <a:gd name="T5" fmla="*/ 934 h 934"/>
                <a:gd name="T6" fmla="*/ 405 w 405"/>
                <a:gd name="T7" fmla="*/ 768 h 934"/>
                <a:gd name="T8" fmla="*/ 405 w 405"/>
                <a:gd name="T9" fmla="*/ 765 h 934"/>
                <a:gd name="T10" fmla="*/ 405 w 405"/>
                <a:gd name="T11" fmla="*/ 0 h 934"/>
              </a:gdLst>
              <a:ahLst/>
              <a:cxnLst>
                <a:cxn ang="0">
                  <a:pos x="T0" y="T1"/>
                </a:cxn>
                <a:cxn ang="0">
                  <a:pos x="T2" y="T3"/>
                </a:cxn>
                <a:cxn ang="0">
                  <a:pos x="T4" y="T5"/>
                </a:cxn>
                <a:cxn ang="0">
                  <a:pos x="T6" y="T7"/>
                </a:cxn>
                <a:cxn ang="0">
                  <a:pos x="T8" y="T9"/>
                </a:cxn>
                <a:cxn ang="0">
                  <a:pos x="T10" y="T11"/>
                </a:cxn>
              </a:cxnLst>
              <a:rect l="0" t="0" r="r" b="b"/>
              <a:pathLst>
                <a:path w="405" h="934">
                  <a:moveTo>
                    <a:pt x="405" y="0"/>
                  </a:moveTo>
                  <a:lnTo>
                    <a:pt x="0" y="124"/>
                  </a:lnTo>
                  <a:lnTo>
                    <a:pt x="0" y="934"/>
                  </a:lnTo>
                  <a:lnTo>
                    <a:pt x="405" y="768"/>
                  </a:lnTo>
                  <a:lnTo>
                    <a:pt x="405" y="765"/>
                  </a:lnTo>
                  <a:lnTo>
                    <a:pt x="405" y="0"/>
                  </a:lnTo>
                  <a:close/>
                </a:path>
              </a:pathLst>
            </a:custGeom>
            <a:solidFill>
              <a:srgbClr val="2980B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92" name="Freeform 57"/>
          <p:cNvSpPr>
            <a:spLocks/>
          </p:cNvSpPr>
          <p:nvPr/>
        </p:nvSpPr>
        <p:spPr bwMode="auto">
          <a:xfrm>
            <a:off x="2483298" y="3381277"/>
            <a:ext cx="456785" cy="1053423"/>
          </a:xfrm>
          <a:custGeom>
            <a:avLst/>
            <a:gdLst>
              <a:gd name="T0" fmla="*/ 405 w 405"/>
              <a:gd name="T1" fmla="*/ 0 h 934"/>
              <a:gd name="T2" fmla="*/ 0 w 405"/>
              <a:gd name="T3" fmla="*/ 124 h 934"/>
              <a:gd name="T4" fmla="*/ 0 w 405"/>
              <a:gd name="T5" fmla="*/ 934 h 934"/>
              <a:gd name="T6" fmla="*/ 405 w 405"/>
              <a:gd name="T7" fmla="*/ 768 h 934"/>
              <a:gd name="T8" fmla="*/ 405 w 405"/>
              <a:gd name="T9" fmla="*/ 765 h 934"/>
              <a:gd name="T10" fmla="*/ 405 w 405"/>
              <a:gd name="T11" fmla="*/ 0 h 934"/>
            </a:gdLst>
            <a:ahLst/>
            <a:cxnLst>
              <a:cxn ang="0">
                <a:pos x="T0" y="T1"/>
              </a:cxn>
              <a:cxn ang="0">
                <a:pos x="T2" y="T3"/>
              </a:cxn>
              <a:cxn ang="0">
                <a:pos x="T4" y="T5"/>
              </a:cxn>
              <a:cxn ang="0">
                <a:pos x="T6" y="T7"/>
              </a:cxn>
              <a:cxn ang="0">
                <a:pos x="T8" y="T9"/>
              </a:cxn>
              <a:cxn ang="0">
                <a:pos x="T10" y="T11"/>
              </a:cxn>
            </a:cxnLst>
            <a:rect l="0" t="0" r="r" b="b"/>
            <a:pathLst>
              <a:path w="405" h="934">
                <a:moveTo>
                  <a:pt x="405" y="0"/>
                </a:moveTo>
                <a:lnTo>
                  <a:pt x="0" y="124"/>
                </a:lnTo>
                <a:lnTo>
                  <a:pt x="0" y="934"/>
                </a:lnTo>
                <a:lnTo>
                  <a:pt x="405" y="768"/>
                </a:lnTo>
                <a:lnTo>
                  <a:pt x="405" y="765"/>
                </a:lnTo>
                <a:lnTo>
                  <a:pt x="40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93" name="Freeform 61"/>
          <p:cNvSpPr>
            <a:spLocks/>
          </p:cNvSpPr>
          <p:nvPr/>
        </p:nvSpPr>
        <p:spPr bwMode="auto">
          <a:xfrm>
            <a:off x="1012848" y="2027843"/>
            <a:ext cx="456785" cy="2217377"/>
          </a:xfrm>
          <a:custGeom>
            <a:avLst/>
            <a:gdLst>
              <a:gd name="T0" fmla="*/ 0 w 405"/>
              <a:gd name="T1" fmla="*/ 1966 h 1966"/>
              <a:gd name="T2" fmla="*/ 405 w 405"/>
              <a:gd name="T3" fmla="*/ 1803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3"/>
                </a:lnTo>
                <a:lnTo>
                  <a:pt x="405" y="0"/>
                </a:lnTo>
                <a:lnTo>
                  <a:pt x="0" y="121"/>
                </a:lnTo>
                <a:lnTo>
                  <a:pt x="0" y="196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94" name="Freeform 63"/>
          <p:cNvSpPr>
            <a:spLocks/>
          </p:cNvSpPr>
          <p:nvPr/>
        </p:nvSpPr>
        <p:spPr bwMode="auto">
          <a:xfrm>
            <a:off x="1012848" y="2168825"/>
            <a:ext cx="456785" cy="2265875"/>
          </a:xfrm>
          <a:custGeom>
            <a:avLst/>
            <a:gdLst>
              <a:gd name="T0" fmla="*/ 405 w 405"/>
              <a:gd name="T1" fmla="*/ 2009 h 2009"/>
              <a:gd name="T2" fmla="*/ 0 w 405"/>
              <a:gd name="T3" fmla="*/ 1843 h 2009"/>
              <a:gd name="T4" fmla="*/ 0 w 405"/>
              <a:gd name="T5" fmla="*/ 0 h 2009"/>
              <a:gd name="T6" fmla="*/ 405 w 405"/>
              <a:gd name="T7" fmla="*/ 123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3"/>
                </a:lnTo>
                <a:lnTo>
                  <a:pt x="0" y="0"/>
                </a:lnTo>
                <a:lnTo>
                  <a:pt x="405" y="123"/>
                </a:lnTo>
                <a:lnTo>
                  <a:pt x="405"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95" name="Group 90"/>
          <p:cNvGrpSpPr/>
          <p:nvPr/>
        </p:nvGrpSpPr>
        <p:grpSpPr>
          <a:xfrm>
            <a:off x="1012849" y="2030797"/>
            <a:ext cx="912440" cy="2406857"/>
            <a:chOff x="3510500" y="2567551"/>
            <a:chExt cx="1216587" cy="3209143"/>
          </a:xfrm>
        </p:grpSpPr>
        <p:sp>
          <p:nvSpPr>
            <p:cNvPr id="96" name="Freeform 58"/>
            <p:cNvSpPr>
              <a:spLocks/>
            </p:cNvSpPr>
            <p:nvPr/>
          </p:nvSpPr>
          <p:spPr bwMode="auto">
            <a:xfrm>
              <a:off x="4119545" y="2567551"/>
              <a:ext cx="607542" cy="2954998"/>
            </a:xfrm>
            <a:custGeom>
              <a:avLst/>
              <a:gdLst>
                <a:gd name="T0" fmla="*/ 404 w 404"/>
                <a:gd name="T1" fmla="*/ 1965 h 1965"/>
                <a:gd name="T2" fmla="*/ 0 w 404"/>
                <a:gd name="T3" fmla="*/ 1802 h 1965"/>
                <a:gd name="T4" fmla="*/ 0 w 404"/>
                <a:gd name="T5" fmla="*/ 0 h 1965"/>
                <a:gd name="T6" fmla="*/ 404 w 404"/>
                <a:gd name="T7" fmla="*/ 121 h 1965"/>
                <a:gd name="T8" fmla="*/ 404 w 404"/>
                <a:gd name="T9" fmla="*/ 1965 h 1965"/>
              </a:gdLst>
              <a:ahLst/>
              <a:cxnLst>
                <a:cxn ang="0">
                  <a:pos x="T0" y="T1"/>
                </a:cxn>
                <a:cxn ang="0">
                  <a:pos x="T2" y="T3"/>
                </a:cxn>
                <a:cxn ang="0">
                  <a:pos x="T4" y="T5"/>
                </a:cxn>
                <a:cxn ang="0">
                  <a:pos x="T6" y="T7"/>
                </a:cxn>
                <a:cxn ang="0">
                  <a:pos x="T8" y="T9"/>
                </a:cxn>
              </a:cxnLst>
              <a:rect l="0" t="0" r="r" b="b"/>
              <a:pathLst>
                <a:path w="404" h="1965">
                  <a:moveTo>
                    <a:pt x="404" y="1965"/>
                  </a:moveTo>
                  <a:lnTo>
                    <a:pt x="0" y="1802"/>
                  </a:lnTo>
                  <a:lnTo>
                    <a:pt x="0" y="0"/>
                  </a:lnTo>
                  <a:lnTo>
                    <a:pt x="404" y="121"/>
                  </a:lnTo>
                  <a:lnTo>
                    <a:pt x="404" y="1965"/>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7" name="Freeform 60"/>
            <p:cNvSpPr>
              <a:spLocks/>
            </p:cNvSpPr>
            <p:nvPr/>
          </p:nvSpPr>
          <p:spPr bwMode="auto">
            <a:xfrm>
              <a:off x="3510500" y="2567551"/>
              <a:ext cx="609046" cy="2956502"/>
            </a:xfrm>
            <a:custGeom>
              <a:avLst/>
              <a:gdLst>
                <a:gd name="T0" fmla="*/ 0 w 405"/>
                <a:gd name="T1" fmla="*/ 1966 h 1966"/>
                <a:gd name="T2" fmla="*/ 405 w 405"/>
                <a:gd name="T3" fmla="*/ 1803 h 1966"/>
                <a:gd name="T4" fmla="*/ 405 w 405"/>
                <a:gd name="T5" fmla="*/ 0 h 1966"/>
                <a:gd name="T6" fmla="*/ 0 w 405"/>
                <a:gd name="T7" fmla="*/ 121 h 1966"/>
                <a:gd name="T8" fmla="*/ 0 w 405"/>
                <a:gd name="T9" fmla="*/ 1966 h 1966"/>
              </a:gdLst>
              <a:ahLst/>
              <a:cxnLst>
                <a:cxn ang="0">
                  <a:pos x="T0" y="T1"/>
                </a:cxn>
                <a:cxn ang="0">
                  <a:pos x="T2" y="T3"/>
                </a:cxn>
                <a:cxn ang="0">
                  <a:pos x="T4" y="T5"/>
                </a:cxn>
                <a:cxn ang="0">
                  <a:pos x="T6" y="T7"/>
                </a:cxn>
                <a:cxn ang="0">
                  <a:pos x="T8" y="T9"/>
                </a:cxn>
              </a:cxnLst>
              <a:rect l="0" t="0" r="r" b="b"/>
              <a:pathLst>
                <a:path w="405" h="1966">
                  <a:moveTo>
                    <a:pt x="0" y="1966"/>
                  </a:moveTo>
                  <a:lnTo>
                    <a:pt x="405" y="1803"/>
                  </a:lnTo>
                  <a:lnTo>
                    <a:pt x="405" y="0"/>
                  </a:lnTo>
                  <a:lnTo>
                    <a:pt x="0" y="121"/>
                  </a:lnTo>
                  <a:lnTo>
                    <a:pt x="0" y="1966"/>
                  </a:lnTo>
                  <a:close/>
                </a:path>
              </a:pathLst>
            </a:custGeom>
            <a:solidFill>
              <a:srgbClr val="9BBB5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8" name="Freeform 62"/>
            <p:cNvSpPr>
              <a:spLocks/>
            </p:cNvSpPr>
            <p:nvPr/>
          </p:nvSpPr>
          <p:spPr bwMode="auto">
            <a:xfrm>
              <a:off x="3510500" y="2755528"/>
              <a:ext cx="609046" cy="3021166"/>
            </a:xfrm>
            <a:custGeom>
              <a:avLst/>
              <a:gdLst>
                <a:gd name="T0" fmla="*/ 405 w 405"/>
                <a:gd name="T1" fmla="*/ 2009 h 2009"/>
                <a:gd name="T2" fmla="*/ 0 w 405"/>
                <a:gd name="T3" fmla="*/ 1843 h 2009"/>
                <a:gd name="T4" fmla="*/ 0 w 405"/>
                <a:gd name="T5" fmla="*/ 0 h 2009"/>
                <a:gd name="T6" fmla="*/ 405 w 405"/>
                <a:gd name="T7" fmla="*/ 123 h 2009"/>
                <a:gd name="T8" fmla="*/ 405 w 405"/>
                <a:gd name="T9" fmla="*/ 2009 h 2009"/>
              </a:gdLst>
              <a:ahLst/>
              <a:cxnLst>
                <a:cxn ang="0">
                  <a:pos x="T0" y="T1"/>
                </a:cxn>
                <a:cxn ang="0">
                  <a:pos x="T2" y="T3"/>
                </a:cxn>
                <a:cxn ang="0">
                  <a:pos x="T4" y="T5"/>
                </a:cxn>
                <a:cxn ang="0">
                  <a:pos x="T6" y="T7"/>
                </a:cxn>
                <a:cxn ang="0">
                  <a:pos x="T8" y="T9"/>
                </a:cxn>
              </a:cxnLst>
              <a:rect l="0" t="0" r="r" b="b"/>
              <a:pathLst>
                <a:path w="405" h="2009">
                  <a:moveTo>
                    <a:pt x="405" y="2009"/>
                  </a:moveTo>
                  <a:lnTo>
                    <a:pt x="0" y="1843"/>
                  </a:lnTo>
                  <a:lnTo>
                    <a:pt x="0" y="0"/>
                  </a:lnTo>
                  <a:lnTo>
                    <a:pt x="405" y="123"/>
                  </a:lnTo>
                  <a:lnTo>
                    <a:pt x="405" y="2009"/>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99" name="Freeform 64"/>
            <p:cNvSpPr>
              <a:spLocks/>
            </p:cNvSpPr>
            <p:nvPr/>
          </p:nvSpPr>
          <p:spPr bwMode="auto">
            <a:xfrm>
              <a:off x="4119545" y="2755528"/>
              <a:ext cx="607542" cy="3021166"/>
            </a:xfrm>
            <a:custGeom>
              <a:avLst/>
              <a:gdLst>
                <a:gd name="T0" fmla="*/ 0 w 404"/>
                <a:gd name="T1" fmla="*/ 2009 h 2009"/>
                <a:gd name="T2" fmla="*/ 404 w 404"/>
                <a:gd name="T3" fmla="*/ 1843 h 2009"/>
                <a:gd name="T4" fmla="*/ 404 w 404"/>
                <a:gd name="T5" fmla="*/ 0 h 2009"/>
                <a:gd name="T6" fmla="*/ 0 w 404"/>
                <a:gd name="T7" fmla="*/ 123 h 2009"/>
                <a:gd name="T8" fmla="*/ 0 w 404"/>
                <a:gd name="T9" fmla="*/ 2009 h 2009"/>
              </a:gdLst>
              <a:ahLst/>
              <a:cxnLst>
                <a:cxn ang="0">
                  <a:pos x="T0" y="T1"/>
                </a:cxn>
                <a:cxn ang="0">
                  <a:pos x="T2" y="T3"/>
                </a:cxn>
                <a:cxn ang="0">
                  <a:pos x="T4" y="T5"/>
                </a:cxn>
                <a:cxn ang="0">
                  <a:pos x="T6" y="T7"/>
                </a:cxn>
                <a:cxn ang="0">
                  <a:pos x="T8" y="T9"/>
                </a:cxn>
              </a:cxnLst>
              <a:rect l="0" t="0" r="r" b="b"/>
              <a:pathLst>
                <a:path w="404" h="2009">
                  <a:moveTo>
                    <a:pt x="0" y="2009"/>
                  </a:moveTo>
                  <a:lnTo>
                    <a:pt x="404" y="1843"/>
                  </a:lnTo>
                  <a:lnTo>
                    <a:pt x="404" y="0"/>
                  </a:lnTo>
                  <a:lnTo>
                    <a:pt x="0" y="123"/>
                  </a:lnTo>
                  <a:lnTo>
                    <a:pt x="0" y="2009"/>
                  </a:lnTo>
                  <a:close/>
                </a:path>
              </a:pathLst>
            </a:custGeom>
            <a:solidFill>
              <a:srgbClr val="9BBB59">
                <a:lumMod val="60000"/>
                <a:lumOff val="40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100" name="Freeform 65"/>
          <p:cNvSpPr>
            <a:spLocks/>
          </p:cNvSpPr>
          <p:nvPr/>
        </p:nvSpPr>
        <p:spPr bwMode="auto">
          <a:xfrm>
            <a:off x="1469632" y="2168825"/>
            <a:ext cx="455657" cy="2265875"/>
          </a:xfrm>
          <a:custGeom>
            <a:avLst/>
            <a:gdLst>
              <a:gd name="T0" fmla="*/ 0 w 404"/>
              <a:gd name="T1" fmla="*/ 2009 h 2009"/>
              <a:gd name="T2" fmla="*/ 404 w 404"/>
              <a:gd name="T3" fmla="*/ 1843 h 2009"/>
              <a:gd name="T4" fmla="*/ 404 w 404"/>
              <a:gd name="T5" fmla="*/ 0 h 2009"/>
              <a:gd name="T6" fmla="*/ 0 w 404"/>
              <a:gd name="T7" fmla="*/ 123 h 2009"/>
              <a:gd name="T8" fmla="*/ 0 w 404"/>
              <a:gd name="T9" fmla="*/ 2009 h 2009"/>
            </a:gdLst>
            <a:ahLst/>
            <a:cxnLst>
              <a:cxn ang="0">
                <a:pos x="T0" y="T1"/>
              </a:cxn>
              <a:cxn ang="0">
                <a:pos x="T2" y="T3"/>
              </a:cxn>
              <a:cxn ang="0">
                <a:pos x="T4" y="T5"/>
              </a:cxn>
              <a:cxn ang="0">
                <a:pos x="T6" y="T7"/>
              </a:cxn>
              <a:cxn ang="0">
                <a:pos x="T8" y="T9"/>
              </a:cxn>
            </a:cxnLst>
            <a:rect l="0" t="0" r="r" b="b"/>
            <a:pathLst>
              <a:path w="404" h="2009">
                <a:moveTo>
                  <a:pt x="0" y="2009"/>
                </a:moveTo>
                <a:lnTo>
                  <a:pt x="404" y="1843"/>
                </a:lnTo>
                <a:lnTo>
                  <a:pt x="404" y="0"/>
                </a:lnTo>
                <a:lnTo>
                  <a:pt x="0" y="123"/>
                </a:lnTo>
                <a:lnTo>
                  <a:pt x="0" y="200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1" name="Freeform 67"/>
          <p:cNvSpPr>
            <a:spLocks/>
          </p:cNvSpPr>
          <p:nvPr/>
        </p:nvSpPr>
        <p:spPr bwMode="auto">
          <a:xfrm>
            <a:off x="1925289" y="2829753"/>
            <a:ext cx="3384" cy="1400804"/>
          </a:xfrm>
          <a:custGeom>
            <a:avLst/>
            <a:gdLst>
              <a:gd name="T0" fmla="*/ 0 w 3"/>
              <a:gd name="T1" fmla="*/ 0 h 1242"/>
              <a:gd name="T2" fmla="*/ 0 w 3"/>
              <a:gd name="T3" fmla="*/ 16 h 1242"/>
              <a:gd name="T4" fmla="*/ 0 w 3"/>
              <a:gd name="T5" fmla="*/ 1242 h 1242"/>
              <a:gd name="T6" fmla="*/ 3 w 3"/>
              <a:gd name="T7" fmla="*/ 1242 h 1242"/>
              <a:gd name="T8" fmla="*/ 3 w 3"/>
              <a:gd name="T9" fmla="*/ 0 h 1242"/>
              <a:gd name="T10" fmla="*/ 0 w 3"/>
              <a:gd name="T11" fmla="*/ 0 h 1242"/>
            </a:gdLst>
            <a:ahLst/>
            <a:cxnLst>
              <a:cxn ang="0">
                <a:pos x="T0" y="T1"/>
              </a:cxn>
              <a:cxn ang="0">
                <a:pos x="T2" y="T3"/>
              </a:cxn>
              <a:cxn ang="0">
                <a:pos x="T4" y="T5"/>
              </a:cxn>
              <a:cxn ang="0">
                <a:pos x="T6" y="T7"/>
              </a:cxn>
              <a:cxn ang="0">
                <a:pos x="T8" y="T9"/>
              </a:cxn>
              <a:cxn ang="0">
                <a:pos x="T10" y="T11"/>
              </a:cxn>
            </a:cxnLst>
            <a:rect l="0" t="0" r="r" b="b"/>
            <a:pathLst>
              <a:path w="3" h="1242">
                <a:moveTo>
                  <a:pt x="0" y="0"/>
                </a:moveTo>
                <a:lnTo>
                  <a:pt x="0" y="16"/>
                </a:lnTo>
                <a:lnTo>
                  <a:pt x="0" y="1242"/>
                </a:lnTo>
                <a:lnTo>
                  <a:pt x="3" y="1242"/>
                </a:lnTo>
                <a:lnTo>
                  <a:pt x="3"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2" name="Freeform 69"/>
          <p:cNvSpPr>
            <a:spLocks/>
          </p:cNvSpPr>
          <p:nvPr/>
        </p:nvSpPr>
        <p:spPr bwMode="auto">
          <a:xfrm>
            <a:off x="1471888" y="2693281"/>
            <a:ext cx="453401" cy="292117"/>
          </a:xfrm>
          <a:custGeom>
            <a:avLst/>
            <a:gdLst>
              <a:gd name="T0" fmla="*/ 0 w 402"/>
              <a:gd name="T1" fmla="*/ 0 h 259"/>
              <a:gd name="T2" fmla="*/ 0 w 402"/>
              <a:gd name="T3" fmla="*/ 259 h 259"/>
              <a:gd name="T4" fmla="*/ 402 w 402"/>
              <a:gd name="T5" fmla="*/ 137 h 259"/>
              <a:gd name="T6" fmla="*/ 402 w 402"/>
              <a:gd name="T7" fmla="*/ 121 h 259"/>
              <a:gd name="T8" fmla="*/ 0 w 402"/>
              <a:gd name="T9" fmla="*/ 0 h 259"/>
            </a:gdLst>
            <a:ahLst/>
            <a:cxnLst>
              <a:cxn ang="0">
                <a:pos x="T0" y="T1"/>
              </a:cxn>
              <a:cxn ang="0">
                <a:pos x="T2" y="T3"/>
              </a:cxn>
              <a:cxn ang="0">
                <a:pos x="T4" y="T5"/>
              </a:cxn>
              <a:cxn ang="0">
                <a:pos x="T6" y="T7"/>
              </a:cxn>
              <a:cxn ang="0">
                <a:pos x="T8" y="T9"/>
              </a:cxn>
            </a:cxnLst>
            <a:rect l="0" t="0" r="r" b="b"/>
            <a:pathLst>
              <a:path w="402" h="259">
                <a:moveTo>
                  <a:pt x="0" y="0"/>
                </a:moveTo>
                <a:lnTo>
                  <a:pt x="0" y="259"/>
                </a:lnTo>
                <a:lnTo>
                  <a:pt x="402" y="137"/>
                </a:lnTo>
                <a:lnTo>
                  <a:pt x="402" y="12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3" name="Freeform 71"/>
          <p:cNvSpPr>
            <a:spLocks/>
          </p:cNvSpPr>
          <p:nvPr/>
        </p:nvSpPr>
        <p:spPr bwMode="auto">
          <a:xfrm>
            <a:off x="1015105" y="2695537"/>
            <a:ext cx="454529" cy="1537276"/>
          </a:xfrm>
          <a:custGeom>
            <a:avLst/>
            <a:gdLst>
              <a:gd name="T0" fmla="*/ 403 w 403"/>
              <a:gd name="T1" fmla="*/ 0 h 1363"/>
              <a:gd name="T2" fmla="*/ 0 w 403"/>
              <a:gd name="T3" fmla="*/ 119 h 1363"/>
              <a:gd name="T4" fmla="*/ 0 w 403"/>
              <a:gd name="T5" fmla="*/ 1363 h 1363"/>
              <a:gd name="T6" fmla="*/ 0 w 403"/>
              <a:gd name="T7" fmla="*/ 135 h 1363"/>
              <a:gd name="T8" fmla="*/ 403 w 403"/>
              <a:gd name="T9" fmla="*/ 257 h 1363"/>
              <a:gd name="T10" fmla="*/ 403 w 403"/>
              <a:gd name="T11" fmla="*/ 0 h 1363"/>
            </a:gdLst>
            <a:ahLst/>
            <a:cxnLst>
              <a:cxn ang="0">
                <a:pos x="T0" y="T1"/>
              </a:cxn>
              <a:cxn ang="0">
                <a:pos x="T2" y="T3"/>
              </a:cxn>
              <a:cxn ang="0">
                <a:pos x="T4" y="T5"/>
              </a:cxn>
              <a:cxn ang="0">
                <a:pos x="T6" y="T7"/>
              </a:cxn>
              <a:cxn ang="0">
                <a:pos x="T8" y="T9"/>
              </a:cxn>
              <a:cxn ang="0">
                <a:pos x="T10" y="T11"/>
              </a:cxn>
            </a:cxnLst>
            <a:rect l="0" t="0" r="r" b="b"/>
            <a:pathLst>
              <a:path w="403" h="1363">
                <a:moveTo>
                  <a:pt x="403" y="0"/>
                </a:moveTo>
                <a:lnTo>
                  <a:pt x="0" y="119"/>
                </a:lnTo>
                <a:lnTo>
                  <a:pt x="0" y="1363"/>
                </a:lnTo>
                <a:lnTo>
                  <a:pt x="0" y="135"/>
                </a:lnTo>
                <a:lnTo>
                  <a:pt x="403" y="257"/>
                </a:lnTo>
                <a:lnTo>
                  <a:pt x="40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4" name="Freeform 72"/>
          <p:cNvSpPr>
            <a:spLocks/>
          </p:cNvSpPr>
          <p:nvPr/>
        </p:nvSpPr>
        <p:spPr bwMode="auto">
          <a:xfrm>
            <a:off x="1469633" y="2693281"/>
            <a:ext cx="2256" cy="293244"/>
          </a:xfrm>
          <a:custGeom>
            <a:avLst/>
            <a:gdLst>
              <a:gd name="T0" fmla="*/ 2 w 2"/>
              <a:gd name="T1" fmla="*/ 0 h 260"/>
              <a:gd name="T2" fmla="*/ 0 w 2"/>
              <a:gd name="T3" fmla="*/ 2 h 260"/>
              <a:gd name="T4" fmla="*/ 0 w 2"/>
              <a:gd name="T5" fmla="*/ 259 h 260"/>
              <a:gd name="T6" fmla="*/ 1 w 2"/>
              <a:gd name="T7" fmla="*/ 260 h 260"/>
              <a:gd name="T8" fmla="*/ 2 w 2"/>
              <a:gd name="T9" fmla="*/ 259 h 260"/>
              <a:gd name="T10" fmla="*/ 2 w 2"/>
              <a:gd name="T11" fmla="*/ 0 h 260"/>
            </a:gdLst>
            <a:ahLst/>
            <a:cxnLst>
              <a:cxn ang="0">
                <a:pos x="T0" y="T1"/>
              </a:cxn>
              <a:cxn ang="0">
                <a:pos x="T2" y="T3"/>
              </a:cxn>
              <a:cxn ang="0">
                <a:pos x="T4" y="T5"/>
              </a:cxn>
              <a:cxn ang="0">
                <a:pos x="T6" y="T7"/>
              </a:cxn>
              <a:cxn ang="0">
                <a:pos x="T8" y="T9"/>
              </a:cxn>
              <a:cxn ang="0">
                <a:pos x="T10" y="T11"/>
              </a:cxn>
            </a:cxnLst>
            <a:rect l="0" t="0" r="r" b="b"/>
            <a:pathLst>
              <a:path w="2" h="260">
                <a:moveTo>
                  <a:pt x="2" y="0"/>
                </a:moveTo>
                <a:lnTo>
                  <a:pt x="0" y="2"/>
                </a:lnTo>
                <a:lnTo>
                  <a:pt x="0" y="259"/>
                </a:lnTo>
                <a:lnTo>
                  <a:pt x="1" y="260"/>
                </a:lnTo>
                <a:lnTo>
                  <a:pt x="2" y="259"/>
                </a:lnTo>
                <a:lnTo>
                  <a:pt x="2" y="0"/>
                </a:lnTo>
                <a:close/>
              </a:path>
            </a:pathLst>
          </a:custGeom>
          <a:solidFill>
            <a:srgbClr val="80C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5" name="Freeform 73"/>
          <p:cNvSpPr>
            <a:spLocks/>
          </p:cNvSpPr>
          <p:nvPr/>
        </p:nvSpPr>
        <p:spPr bwMode="auto">
          <a:xfrm>
            <a:off x="1469633" y="2693281"/>
            <a:ext cx="2256" cy="293244"/>
          </a:xfrm>
          <a:custGeom>
            <a:avLst/>
            <a:gdLst>
              <a:gd name="T0" fmla="*/ 2 w 2"/>
              <a:gd name="T1" fmla="*/ 0 h 260"/>
              <a:gd name="T2" fmla="*/ 0 w 2"/>
              <a:gd name="T3" fmla="*/ 2 h 260"/>
              <a:gd name="T4" fmla="*/ 0 w 2"/>
              <a:gd name="T5" fmla="*/ 259 h 260"/>
              <a:gd name="T6" fmla="*/ 1 w 2"/>
              <a:gd name="T7" fmla="*/ 260 h 260"/>
              <a:gd name="T8" fmla="*/ 2 w 2"/>
              <a:gd name="T9" fmla="*/ 259 h 260"/>
              <a:gd name="T10" fmla="*/ 2 w 2"/>
              <a:gd name="T11" fmla="*/ 0 h 260"/>
            </a:gdLst>
            <a:ahLst/>
            <a:cxnLst>
              <a:cxn ang="0">
                <a:pos x="T0" y="T1"/>
              </a:cxn>
              <a:cxn ang="0">
                <a:pos x="T2" y="T3"/>
              </a:cxn>
              <a:cxn ang="0">
                <a:pos x="T4" y="T5"/>
              </a:cxn>
              <a:cxn ang="0">
                <a:pos x="T6" y="T7"/>
              </a:cxn>
              <a:cxn ang="0">
                <a:pos x="T8" y="T9"/>
              </a:cxn>
              <a:cxn ang="0">
                <a:pos x="T10" y="T11"/>
              </a:cxn>
            </a:cxnLst>
            <a:rect l="0" t="0" r="r" b="b"/>
            <a:pathLst>
              <a:path w="2" h="260">
                <a:moveTo>
                  <a:pt x="2" y="0"/>
                </a:moveTo>
                <a:lnTo>
                  <a:pt x="0" y="2"/>
                </a:lnTo>
                <a:lnTo>
                  <a:pt x="0" y="259"/>
                </a:lnTo>
                <a:lnTo>
                  <a:pt x="1" y="260"/>
                </a:lnTo>
                <a:lnTo>
                  <a:pt x="2" y="259"/>
                </a:lnTo>
                <a:lnTo>
                  <a:pt x="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6" name="Freeform 75"/>
          <p:cNvSpPr>
            <a:spLocks/>
          </p:cNvSpPr>
          <p:nvPr/>
        </p:nvSpPr>
        <p:spPr bwMode="auto">
          <a:xfrm>
            <a:off x="1015105" y="2847799"/>
            <a:ext cx="454529" cy="1586902"/>
          </a:xfrm>
          <a:custGeom>
            <a:avLst/>
            <a:gdLst>
              <a:gd name="T0" fmla="*/ 0 w 403"/>
              <a:gd name="T1" fmla="*/ 0 h 1407"/>
              <a:gd name="T2" fmla="*/ 0 w 403"/>
              <a:gd name="T3" fmla="*/ 1228 h 1407"/>
              <a:gd name="T4" fmla="*/ 0 w 403"/>
              <a:gd name="T5" fmla="*/ 1241 h 1407"/>
              <a:gd name="T6" fmla="*/ 403 w 403"/>
              <a:gd name="T7" fmla="*/ 1407 h 1407"/>
              <a:gd name="T8" fmla="*/ 403 w 403"/>
              <a:gd name="T9" fmla="*/ 122 h 1407"/>
              <a:gd name="T10" fmla="*/ 0 w 403"/>
              <a:gd name="T11" fmla="*/ 0 h 1407"/>
            </a:gdLst>
            <a:ahLst/>
            <a:cxnLst>
              <a:cxn ang="0">
                <a:pos x="T0" y="T1"/>
              </a:cxn>
              <a:cxn ang="0">
                <a:pos x="T2" y="T3"/>
              </a:cxn>
              <a:cxn ang="0">
                <a:pos x="T4" y="T5"/>
              </a:cxn>
              <a:cxn ang="0">
                <a:pos x="T6" y="T7"/>
              </a:cxn>
              <a:cxn ang="0">
                <a:pos x="T8" y="T9"/>
              </a:cxn>
              <a:cxn ang="0">
                <a:pos x="T10" y="T11"/>
              </a:cxn>
            </a:cxnLst>
            <a:rect l="0" t="0" r="r" b="b"/>
            <a:pathLst>
              <a:path w="403" h="1407">
                <a:moveTo>
                  <a:pt x="0" y="0"/>
                </a:moveTo>
                <a:lnTo>
                  <a:pt x="0" y="1228"/>
                </a:lnTo>
                <a:lnTo>
                  <a:pt x="0" y="1241"/>
                </a:lnTo>
                <a:lnTo>
                  <a:pt x="403" y="1407"/>
                </a:lnTo>
                <a:lnTo>
                  <a:pt x="403" y="12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7" name="Freeform 76"/>
          <p:cNvSpPr>
            <a:spLocks/>
          </p:cNvSpPr>
          <p:nvPr/>
        </p:nvSpPr>
        <p:spPr bwMode="auto">
          <a:xfrm>
            <a:off x="1469633" y="2985398"/>
            <a:ext cx="1128" cy="1449303"/>
          </a:xfrm>
          <a:custGeom>
            <a:avLst/>
            <a:gdLst>
              <a:gd name="T0" fmla="*/ 0 w 1"/>
              <a:gd name="T1" fmla="*/ 0 h 1285"/>
              <a:gd name="T2" fmla="*/ 0 w 1"/>
              <a:gd name="T3" fmla="*/ 1285 h 1285"/>
              <a:gd name="T4" fmla="*/ 0 w 1"/>
              <a:gd name="T5" fmla="*/ 1 h 1285"/>
              <a:gd name="T6" fmla="*/ 1 w 1"/>
              <a:gd name="T7" fmla="*/ 1 h 1285"/>
              <a:gd name="T8" fmla="*/ 0 w 1"/>
              <a:gd name="T9" fmla="*/ 0 h 1285"/>
            </a:gdLst>
            <a:ahLst/>
            <a:cxnLst>
              <a:cxn ang="0">
                <a:pos x="T0" y="T1"/>
              </a:cxn>
              <a:cxn ang="0">
                <a:pos x="T2" y="T3"/>
              </a:cxn>
              <a:cxn ang="0">
                <a:pos x="T4" y="T5"/>
              </a:cxn>
              <a:cxn ang="0">
                <a:pos x="T6" y="T7"/>
              </a:cxn>
              <a:cxn ang="0">
                <a:pos x="T8" y="T9"/>
              </a:cxn>
            </a:cxnLst>
            <a:rect l="0" t="0" r="r" b="b"/>
            <a:pathLst>
              <a:path w="1" h="1285">
                <a:moveTo>
                  <a:pt x="0" y="0"/>
                </a:moveTo>
                <a:lnTo>
                  <a:pt x="0" y="1285"/>
                </a:lnTo>
                <a:lnTo>
                  <a:pt x="0" y="1"/>
                </a:lnTo>
                <a:lnTo>
                  <a:pt x="1" y="1"/>
                </a:lnTo>
                <a:lnTo>
                  <a:pt x="0" y="0"/>
                </a:lnTo>
                <a:close/>
              </a:path>
            </a:pathLst>
          </a:custGeom>
          <a:solidFill>
            <a:srgbClr val="73C2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8" name="Freeform 77"/>
          <p:cNvSpPr>
            <a:spLocks/>
          </p:cNvSpPr>
          <p:nvPr/>
        </p:nvSpPr>
        <p:spPr bwMode="auto">
          <a:xfrm>
            <a:off x="1469633" y="2985398"/>
            <a:ext cx="1128" cy="1449303"/>
          </a:xfrm>
          <a:custGeom>
            <a:avLst/>
            <a:gdLst>
              <a:gd name="T0" fmla="*/ 0 w 1"/>
              <a:gd name="T1" fmla="*/ 0 h 1285"/>
              <a:gd name="T2" fmla="*/ 0 w 1"/>
              <a:gd name="T3" fmla="*/ 1285 h 1285"/>
              <a:gd name="T4" fmla="*/ 0 w 1"/>
              <a:gd name="T5" fmla="*/ 1 h 1285"/>
              <a:gd name="T6" fmla="*/ 1 w 1"/>
              <a:gd name="T7" fmla="*/ 1 h 1285"/>
              <a:gd name="T8" fmla="*/ 0 w 1"/>
              <a:gd name="T9" fmla="*/ 0 h 1285"/>
            </a:gdLst>
            <a:ahLst/>
            <a:cxnLst>
              <a:cxn ang="0">
                <a:pos x="T0" y="T1"/>
              </a:cxn>
              <a:cxn ang="0">
                <a:pos x="T2" y="T3"/>
              </a:cxn>
              <a:cxn ang="0">
                <a:pos x="T4" y="T5"/>
              </a:cxn>
              <a:cxn ang="0">
                <a:pos x="T6" y="T7"/>
              </a:cxn>
              <a:cxn ang="0">
                <a:pos x="T8" y="T9"/>
              </a:cxn>
            </a:cxnLst>
            <a:rect l="0" t="0" r="r" b="b"/>
            <a:pathLst>
              <a:path w="1" h="1285">
                <a:moveTo>
                  <a:pt x="0" y="0"/>
                </a:moveTo>
                <a:lnTo>
                  <a:pt x="0" y="1285"/>
                </a:lnTo>
                <a:lnTo>
                  <a:pt x="0" y="1"/>
                </a:lnTo>
                <a:lnTo>
                  <a:pt x="1"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09" name="Freeform 78"/>
          <p:cNvSpPr>
            <a:spLocks/>
          </p:cNvSpPr>
          <p:nvPr/>
        </p:nvSpPr>
        <p:spPr bwMode="auto">
          <a:xfrm>
            <a:off x="1470761" y="4434700"/>
            <a:ext cx="112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C6E7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10" name="Freeform 79"/>
          <p:cNvSpPr>
            <a:spLocks/>
          </p:cNvSpPr>
          <p:nvPr/>
        </p:nvSpPr>
        <p:spPr bwMode="auto">
          <a:xfrm>
            <a:off x="1470761" y="4434700"/>
            <a:ext cx="112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grpSp>
        <p:nvGrpSpPr>
          <p:cNvPr id="111" name="Group 106"/>
          <p:cNvGrpSpPr/>
          <p:nvPr/>
        </p:nvGrpSpPr>
        <p:grpSpPr>
          <a:xfrm>
            <a:off x="1015105" y="2696235"/>
            <a:ext cx="910184" cy="1741419"/>
            <a:chOff x="3513508" y="3454802"/>
            <a:chExt cx="1213579" cy="2321892"/>
          </a:xfrm>
        </p:grpSpPr>
        <p:sp>
          <p:nvSpPr>
            <p:cNvPr id="112" name="Freeform 74"/>
            <p:cNvSpPr>
              <a:spLocks/>
            </p:cNvSpPr>
            <p:nvPr/>
          </p:nvSpPr>
          <p:spPr bwMode="auto">
            <a:xfrm>
              <a:off x="3513508" y="3660825"/>
              <a:ext cx="606038" cy="2115869"/>
            </a:xfrm>
            <a:custGeom>
              <a:avLst/>
              <a:gdLst>
                <a:gd name="T0" fmla="*/ 0 w 403"/>
                <a:gd name="T1" fmla="*/ 0 h 1407"/>
                <a:gd name="T2" fmla="*/ 0 w 403"/>
                <a:gd name="T3" fmla="*/ 1228 h 1407"/>
                <a:gd name="T4" fmla="*/ 0 w 403"/>
                <a:gd name="T5" fmla="*/ 1241 h 1407"/>
                <a:gd name="T6" fmla="*/ 403 w 403"/>
                <a:gd name="T7" fmla="*/ 1407 h 1407"/>
                <a:gd name="T8" fmla="*/ 403 w 403"/>
                <a:gd name="T9" fmla="*/ 122 h 1407"/>
                <a:gd name="T10" fmla="*/ 0 w 403"/>
                <a:gd name="T11" fmla="*/ 0 h 1407"/>
              </a:gdLst>
              <a:ahLst/>
              <a:cxnLst>
                <a:cxn ang="0">
                  <a:pos x="T0" y="T1"/>
                </a:cxn>
                <a:cxn ang="0">
                  <a:pos x="T2" y="T3"/>
                </a:cxn>
                <a:cxn ang="0">
                  <a:pos x="T4" y="T5"/>
                </a:cxn>
                <a:cxn ang="0">
                  <a:pos x="T6" y="T7"/>
                </a:cxn>
                <a:cxn ang="0">
                  <a:pos x="T8" y="T9"/>
                </a:cxn>
                <a:cxn ang="0">
                  <a:pos x="T10" y="T11"/>
                </a:cxn>
              </a:cxnLst>
              <a:rect l="0" t="0" r="r" b="b"/>
              <a:pathLst>
                <a:path w="403" h="1407">
                  <a:moveTo>
                    <a:pt x="0" y="0"/>
                  </a:moveTo>
                  <a:lnTo>
                    <a:pt x="0" y="1228"/>
                  </a:lnTo>
                  <a:lnTo>
                    <a:pt x="0" y="1241"/>
                  </a:lnTo>
                  <a:lnTo>
                    <a:pt x="403" y="1407"/>
                  </a:lnTo>
                  <a:lnTo>
                    <a:pt x="403" y="122"/>
                  </a:lnTo>
                  <a:lnTo>
                    <a:pt x="0" y="0"/>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3" name="Freeform 68"/>
            <p:cNvSpPr>
              <a:spLocks/>
            </p:cNvSpPr>
            <p:nvPr/>
          </p:nvSpPr>
          <p:spPr bwMode="auto">
            <a:xfrm>
              <a:off x="4122553" y="3454802"/>
              <a:ext cx="604534" cy="389489"/>
            </a:xfrm>
            <a:custGeom>
              <a:avLst/>
              <a:gdLst>
                <a:gd name="T0" fmla="*/ 0 w 402"/>
                <a:gd name="T1" fmla="*/ 0 h 259"/>
                <a:gd name="T2" fmla="*/ 0 w 402"/>
                <a:gd name="T3" fmla="*/ 259 h 259"/>
                <a:gd name="T4" fmla="*/ 402 w 402"/>
                <a:gd name="T5" fmla="*/ 137 h 259"/>
                <a:gd name="T6" fmla="*/ 402 w 402"/>
                <a:gd name="T7" fmla="*/ 121 h 259"/>
                <a:gd name="T8" fmla="*/ 0 w 402"/>
                <a:gd name="T9" fmla="*/ 0 h 259"/>
              </a:gdLst>
              <a:ahLst/>
              <a:cxnLst>
                <a:cxn ang="0">
                  <a:pos x="T0" y="T1"/>
                </a:cxn>
                <a:cxn ang="0">
                  <a:pos x="T2" y="T3"/>
                </a:cxn>
                <a:cxn ang="0">
                  <a:pos x="T4" y="T5"/>
                </a:cxn>
                <a:cxn ang="0">
                  <a:pos x="T6" y="T7"/>
                </a:cxn>
                <a:cxn ang="0">
                  <a:pos x="T8" y="T9"/>
                </a:cxn>
              </a:cxnLst>
              <a:rect l="0" t="0" r="r" b="b"/>
              <a:pathLst>
                <a:path w="402" h="259">
                  <a:moveTo>
                    <a:pt x="0" y="0"/>
                  </a:moveTo>
                  <a:lnTo>
                    <a:pt x="0" y="259"/>
                  </a:lnTo>
                  <a:lnTo>
                    <a:pt x="402" y="137"/>
                  </a:lnTo>
                  <a:lnTo>
                    <a:pt x="402" y="121"/>
                  </a:lnTo>
                  <a:lnTo>
                    <a:pt x="0" y="0"/>
                  </a:lnTo>
                  <a:close/>
                </a:path>
              </a:pathLst>
            </a:custGeom>
            <a:solidFill>
              <a:srgbClr val="9BBB59"/>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4" name="Freeform 70"/>
            <p:cNvSpPr>
              <a:spLocks/>
            </p:cNvSpPr>
            <p:nvPr/>
          </p:nvSpPr>
          <p:spPr bwMode="auto">
            <a:xfrm>
              <a:off x="3513508" y="3457810"/>
              <a:ext cx="606038" cy="2049701"/>
            </a:xfrm>
            <a:custGeom>
              <a:avLst/>
              <a:gdLst>
                <a:gd name="T0" fmla="*/ 403 w 403"/>
                <a:gd name="T1" fmla="*/ 0 h 1363"/>
                <a:gd name="T2" fmla="*/ 0 w 403"/>
                <a:gd name="T3" fmla="*/ 119 h 1363"/>
                <a:gd name="T4" fmla="*/ 0 w 403"/>
                <a:gd name="T5" fmla="*/ 1363 h 1363"/>
                <a:gd name="T6" fmla="*/ 0 w 403"/>
                <a:gd name="T7" fmla="*/ 135 h 1363"/>
                <a:gd name="T8" fmla="*/ 403 w 403"/>
                <a:gd name="T9" fmla="*/ 257 h 1363"/>
                <a:gd name="T10" fmla="*/ 403 w 403"/>
                <a:gd name="T11" fmla="*/ 0 h 1363"/>
              </a:gdLst>
              <a:ahLst/>
              <a:cxnLst>
                <a:cxn ang="0">
                  <a:pos x="T0" y="T1"/>
                </a:cxn>
                <a:cxn ang="0">
                  <a:pos x="T2" y="T3"/>
                </a:cxn>
                <a:cxn ang="0">
                  <a:pos x="T4" y="T5"/>
                </a:cxn>
                <a:cxn ang="0">
                  <a:pos x="T6" y="T7"/>
                </a:cxn>
                <a:cxn ang="0">
                  <a:pos x="T8" y="T9"/>
                </a:cxn>
                <a:cxn ang="0">
                  <a:pos x="T10" y="T11"/>
                </a:cxn>
              </a:cxnLst>
              <a:rect l="0" t="0" r="r" b="b"/>
              <a:pathLst>
                <a:path w="403" h="1363">
                  <a:moveTo>
                    <a:pt x="403" y="0"/>
                  </a:moveTo>
                  <a:lnTo>
                    <a:pt x="0" y="119"/>
                  </a:lnTo>
                  <a:lnTo>
                    <a:pt x="0" y="1363"/>
                  </a:lnTo>
                  <a:lnTo>
                    <a:pt x="0" y="135"/>
                  </a:lnTo>
                  <a:lnTo>
                    <a:pt x="403" y="257"/>
                  </a:lnTo>
                  <a:lnTo>
                    <a:pt x="403" y="0"/>
                  </a:lnTo>
                  <a:close/>
                </a:path>
              </a:pathLst>
            </a:custGeom>
            <a:solidFill>
              <a:srgbClr val="9BBB5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15" name="Freeform 80"/>
            <p:cNvSpPr>
              <a:spLocks/>
            </p:cNvSpPr>
            <p:nvPr/>
          </p:nvSpPr>
          <p:spPr bwMode="auto">
            <a:xfrm>
              <a:off x="4119545" y="3660825"/>
              <a:ext cx="607542" cy="2115869"/>
            </a:xfrm>
            <a:custGeom>
              <a:avLst/>
              <a:gdLst>
                <a:gd name="T0" fmla="*/ 404 w 404"/>
                <a:gd name="T1" fmla="*/ 0 h 1407"/>
                <a:gd name="T2" fmla="*/ 2 w 404"/>
                <a:gd name="T3" fmla="*/ 122 h 1407"/>
                <a:gd name="T4" fmla="*/ 1 w 404"/>
                <a:gd name="T5" fmla="*/ 123 h 1407"/>
                <a:gd name="T6" fmla="*/ 0 w 404"/>
                <a:gd name="T7" fmla="*/ 123 h 1407"/>
                <a:gd name="T8" fmla="*/ 0 w 404"/>
                <a:gd name="T9" fmla="*/ 1407 h 1407"/>
                <a:gd name="T10" fmla="*/ 0 w 404"/>
                <a:gd name="T11" fmla="*/ 1407 h 1407"/>
                <a:gd name="T12" fmla="*/ 404 w 404"/>
                <a:gd name="T13" fmla="*/ 1241 h 1407"/>
                <a:gd name="T14" fmla="*/ 404 w 404"/>
                <a:gd name="T15" fmla="*/ 0 h 1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4" h="1407">
                  <a:moveTo>
                    <a:pt x="404" y="0"/>
                  </a:moveTo>
                  <a:lnTo>
                    <a:pt x="2" y="122"/>
                  </a:lnTo>
                  <a:lnTo>
                    <a:pt x="1" y="123"/>
                  </a:lnTo>
                  <a:lnTo>
                    <a:pt x="0" y="123"/>
                  </a:lnTo>
                  <a:lnTo>
                    <a:pt x="0" y="1407"/>
                  </a:lnTo>
                  <a:lnTo>
                    <a:pt x="0" y="1407"/>
                  </a:lnTo>
                  <a:lnTo>
                    <a:pt x="404" y="1241"/>
                  </a:lnTo>
                  <a:lnTo>
                    <a:pt x="404" y="0"/>
                  </a:lnTo>
                  <a:close/>
                </a:path>
              </a:pathLst>
            </a:custGeom>
            <a:solidFill>
              <a:srgbClr val="9BBB59">
                <a:lumMod val="75000"/>
              </a:srgbClr>
            </a:solidFill>
            <a:ln>
              <a:no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sp>
        <p:nvSpPr>
          <p:cNvPr id="116" name="Freeform 81"/>
          <p:cNvSpPr>
            <a:spLocks/>
          </p:cNvSpPr>
          <p:nvPr/>
        </p:nvSpPr>
        <p:spPr bwMode="auto">
          <a:xfrm>
            <a:off x="1469632" y="2847799"/>
            <a:ext cx="455657" cy="1586902"/>
          </a:xfrm>
          <a:custGeom>
            <a:avLst/>
            <a:gdLst>
              <a:gd name="T0" fmla="*/ 404 w 404"/>
              <a:gd name="T1" fmla="*/ 0 h 1407"/>
              <a:gd name="T2" fmla="*/ 2 w 404"/>
              <a:gd name="T3" fmla="*/ 122 h 1407"/>
              <a:gd name="T4" fmla="*/ 1 w 404"/>
              <a:gd name="T5" fmla="*/ 123 h 1407"/>
              <a:gd name="T6" fmla="*/ 0 w 404"/>
              <a:gd name="T7" fmla="*/ 123 h 1407"/>
              <a:gd name="T8" fmla="*/ 0 w 404"/>
              <a:gd name="T9" fmla="*/ 1407 h 1407"/>
              <a:gd name="T10" fmla="*/ 0 w 404"/>
              <a:gd name="T11" fmla="*/ 1407 h 1407"/>
              <a:gd name="T12" fmla="*/ 404 w 404"/>
              <a:gd name="T13" fmla="*/ 1241 h 1407"/>
              <a:gd name="T14" fmla="*/ 404 w 404"/>
              <a:gd name="T15" fmla="*/ 0 h 1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4" h="1407">
                <a:moveTo>
                  <a:pt x="404" y="0"/>
                </a:moveTo>
                <a:lnTo>
                  <a:pt x="2" y="122"/>
                </a:lnTo>
                <a:lnTo>
                  <a:pt x="1" y="123"/>
                </a:lnTo>
                <a:lnTo>
                  <a:pt x="0" y="123"/>
                </a:lnTo>
                <a:lnTo>
                  <a:pt x="0" y="1407"/>
                </a:lnTo>
                <a:lnTo>
                  <a:pt x="0" y="1407"/>
                </a:lnTo>
                <a:lnTo>
                  <a:pt x="404" y="1241"/>
                </a:lnTo>
                <a:lnTo>
                  <a:pt x="4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a:endParaRPr lang="id-ID" sz="1400">
              <a:solidFill>
                <a:prstClr val="black"/>
              </a:solidFill>
              <a:latin typeface="Agency FB" panose="020B0503020202020204" pitchFamily="34" charset="0"/>
              <a:ea typeface="微软雅黑"/>
            </a:endParaRPr>
          </a:p>
        </p:txBody>
      </p:sp>
      <p:sp>
        <p:nvSpPr>
          <p:cNvPr id="117" name="TextBox 112"/>
          <p:cNvSpPr txBox="1"/>
          <p:nvPr/>
        </p:nvSpPr>
        <p:spPr>
          <a:xfrm>
            <a:off x="1198150" y="3808602"/>
            <a:ext cx="558086"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70%</a:t>
            </a:r>
          </a:p>
        </p:txBody>
      </p:sp>
      <p:sp>
        <p:nvSpPr>
          <p:cNvPr id="118" name="TextBox 113"/>
          <p:cNvSpPr txBox="1"/>
          <p:nvPr/>
        </p:nvSpPr>
        <p:spPr>
          <a:xfrm>
            <a:off x="2209851" y="3805737"/>
            <a:ext cx="564097"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40%</a:t>
            </a:r>
          </a:p>
        </p:txBody>
      </p:sp>
      <p:sp>
        <p:nvSpPr>
          <p:cNvPr id="119" name="TextBox 114"/>
          <p:cNvSpPr txBox="1"/>
          <p:nvPr/>
        </p:nvSpPr>
        <p:spPr>
          <a:xfrm>
            <a:off x="4199815" y="3811155"/>
            <a:ext cx="565298"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30%</a:t>
            </a:r>
          </a:p>
        </p:txBody>
      </p:sp>
      <p:sp>
        <p:nvSpPr>
          <p:cNvPr id="120" name="TextBox 115"/>
          <p:cNvSpPr txBox="1"/>
          <p:nvPr/>
        </p:nvSpPr>
        <p:spPr>
          <a:xfrm>
            <a:off x="3216403" y="3805737"/>
            <a:ext cx="558086" cy="392415"/>
          </a:xfrm>
          <a:prstGeom prst="rect">
            <a:avLst/>
          </a:prstGeom>
          <a:noFill/>
          <a:effectLst/>
        </p:spPr>
        <p:txBody>
          <a:bodyPr wrap="none" lIns="68580" tIns="34290" rIns="68580" bIns="34290" rtlCol="0">
            <a:spAutoFit/>
          </a:bodyPr>
          <a:lstStyle/>
          <a:p>
            <a:pPr algn="ctr" defTabSz="685800"/>
            <a:r>
              <a:rPr lang="id-ID" sz="2100" b="1" dirty="0">
                <a:solidFill>
                  <a:prstClr val="white"/>
                </a:solidFill>
                <a:latin typeface="Agency FB" panose="020B0503020202020204" pitchFamily="34" charset="0"/>
                <a:ea typeface="微软雅黑"/>
              </a:rPr>
              <a:t>70%</a:t>
            </a:r>
          </a:p>
        </p:txBody>
      </p:sp>
      <p:sp>
        <p:nvSpPr>
          <p:cNvPr id="121" name="Freeform 7"/>
          <p:cNvSpPr>
            <a:spLocks/>
          </p:cNvSpPr>
          <p:nvPr/>
        </p:nvSpPr>
        <p:spPr bwMode="auto">
          <a:xfrm>
            <a:off x="3490083" y="1538140"/>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16A085"/>
          </a:solidFill>
          <a:ln w="30163" cap="rnd">
            <a:solidFill>
              <a:srgbClr val="16A085"/>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22" name="Freeform 7"/>
          <p:cNvSpPr>
            <a:spLocks/>
          </p:cNvSpPr>
          <p:nvPr/>
        </p:nvSpPr>
        <p:spPr bwMode="auto">
          <a:xfrm>
            <a:off x="4490101" y="1539393"/>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C0392B"/>
          </a:solidFill>
          <a:ln w="30163" cap="rnd">
            <a:solidFill>
              <a:srgbClr val="C0392B"/>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23" name="Freeform 7"/>
          <p:cNvSpPr>
            <a:spLocks/>
          </p:cNvSpPr>
          <p:nvPr/>
        </p:nvSpPr>
        <p:spPr bwMode="auto">
          <a:xfrm>
            <a:off x="1477528" y="1538140"/>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9BBB59"/>
          </a:solidFill>
          <a:ln w="30163" cap="rnd">
            <a:solidFill>
              <a:srgbClr val="9BBB59"/>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24" name="Freeform 7"/>
          <p:cNvSpPr>
            <a:spLocks/>
          </p:cNvSpPr>
          <p:nvPr/>
        </p:nvSpPr>
        <p:spPr bwMode="auto">
          <a:xfrm>
            <a:off x="2490066" y="1544468"/>
            <a:ext cx="129704" cy="215422"/>
          </a:xfrm>
          <a:custGeom>
            <a:avLst/>
            <a:gdLst>
              <a:gd name="T0" fmla="*/ 48 w 48"/>
              <a:gd name="T1" fmla="*/ 56 h 80"/>
              <a:gd name="T2" fmla="*/ 24 w 48"/>
              <a:gd name="T3" fmla="*/ 80 h 80"/>
              <a:gd name="T4" fmla="*/ 0 w 48"/>
              <a:gd name="T5" fmla="*/ 56 h 80"/>
              <a:gd name="T6" fmla="*/ 24 w 48"/>
              <a:gd name="T7" fmla="*/ 0 h 80"/>
              <a:gd name="T8" fmla="*/ 48 w 48"/>
              <a:gd name="T9" fmla="*/ 56 h 80"/>
            </a:gdLst>
            <a:ahLst/>
            <a:cxnLst>
              <a:cxn ang="0">
                <a:pos x="T0" y="T1"/>
              </a:cxn>
              <a:cxn ang="0">
                <a:pos x="T2" y="T3"/>
              </a:cxn>
              <a:cxn ang="0">
                <a:pos x="T4" y="T5"/>
              </a:cxn>
              <a:cxn ang="0">
                <a:pos x="T6" y="T7"/>
              </a:cxn>
              <a:cxn ang="0">
                <a:pos x="T8" y="T9"/>
              </a:cxn>
            </a:cxnLst>
            <a:rect l="0" t="0" r="r" b="b"/>
            <a:pathLst>
              <a:path w="48" h="80">
                <a:moveTo>
                  <a:pt x="48" y="56"/>
                </a:moveTo>
                <a:cubicBezTo>
                  <a:pt x="48" y="70"/>
                  <a:pt x="38" y="80"/>
                  <a:pt x="24" y="80"/>
                </a:cubicBezTo>
                <a:cubicBezTo>
                  <a:pt x="10" y="80"/>
                  <a:pt x="0" y="70"/>
                  <a:pt x="0" y="56"/>
                </a:cubicBezTo>
                <a:cubicBezTo>
                  <a:pt x="0" y="42"/>
                  <a:pt x="24" y="0"/>
                  <a:pt x="24" y="0"/>
                </a:cubicBezTo>
                <a:cubicBezTo>
                  <a:pt x="24" y="0"/>
                  <a:pt x="48" y="42"/>
                  <a:pt x="48" y="56"/>
                </a:cubicBezTo>
                <a:close/>
              </a:path>
            </a:pathLst>
          </a:custGeom>
          <a:solidFill>
            <a:srgbClr val="2980B9"/>
          </a:solidFill>
          <a:ln w="30163" cap="rnd">
            <a:solidFill>
              <a:srgbClr val="2980B9"/>
            </a:solid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125" name="Group 11"/>
          <p:cNvGrpSpPr/>
          <p:nvPr/>
        </p:nvGrpSpPr>
        <p:grpSpPr>
          <a:xfrm>
            <a:off x="6385909" y="1635646"/>
            <a:ext cx="1714483" cy="547770"/>
            <a:chOff x="8244268" y="2484652"/>
            <a:chExt cx="2285977" cy="730359"/>
          </a:xfrm>
        </p:grpSpPr>
        <p:sp>
          <p:nvSpPr>
            <p:cNvPr id="126" name="TextBox 164"/>
            <p:cNvSpPr txBox="1"/>
            <p:nvPr/>
          </p:nvSpPr>
          <p:spPr>
            <a:xfrm>
              <a:off x="8244268" y="2484652"/>
              <a:ext cx="1203748"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27" name="TextBox 165"/>
            <p:cNvSpPr txBox="1"/>
            <p:nvPr/>
          </p:nvSpPr>
          <p:spPr>
            <a:xfrm>
              <a:off x="8244268" y="2763606"/>
              <a:ext cx="2285977"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grpSp>
        <p:nvGrpSpPr>
          <p:cNvPr id="128" name="Group 10"/>
          <p:cNvGrpSpPr/>
          <p:nvPr/>
        </p:nvGrpSpPr>
        <p:grpSpPr>
          <a:xfrm>
            <a:off x="6033149" y="1781483"/>
            <a:ext cx="274664" cy="261945"/>
            <a:chOff x="7773920" y="2679103"/>
            <a:chExt cx="366219" cy="349260"/>
          </a:xfrm>
        </p:grpSpPr>
        <p:sp>
          <p:nvSpPr>
            <p:cNvPr id="129" name="Freeform 5"/>
            <p:cNvSpPr>
              <a:spLocks noEditPoints="1"/>
            </p:cNvSpPr>
            <p:nvPr/>
          </p:nvSpPr>
          <p:spPr bwMode="auto">
            <a:xfrm>
              <a:off x="7773920" y="2679103"/>
              <a:ext cx="366219" cy="349260"/>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30" name="Freeform 6"/>
            <p:cNvSpPr>
              <a:spLocks noEditPoints="1"/>
            </p:cNvSpPr>
            <p:nvPr/>
          </p:nvSpPr>
          <p:spPr bwMode="auto">
            <a:xfrm>
              <a:off x="7819755" y="2724938"/>
              <a:ext cx="274550" cy="183339"/>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31" name="Freeform 7"/>
            <p:cNvSpPr>
              <a:spLocks noEditPoints="1"/>
            </p:cNvSpPr>
            <p:nvPr/>
          </p:nvSpPr>
          <p:spPr bwMode="auto">
            <a:xfrm>
              <a:off x="7939842" y="2913775"/>
              <a:ext cx="34376" cy="34376"/>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solidFill>
              <a:srgbClr val="9BBB59"/>
            </a:solidFill>
            <a:ln>
              <a:noFill/>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32" name="Freeform 8"/>
            <p:cNvSpPr>
              <a:spLocks/>
            </p:cNvSpPr>
            <p:nvPr/>
          </p:nvSpPr>
          <p:spPr bwMode="auto">
            <a:xfrm>
              <a:off x="7934341" y="2782230"/>
              <a:ext cx="56835" cy="68752"/>
            </a:xfrm>
            <a:custGeom>
              <a:avLst/>
              <a:gdLst>
                <a:gd name="T0" fmla="*/ 2 w 20"/>
                <a:gd name="T1" fmla="*/ 0 h 24"/>
                <a:gd name="T2" fmla="*/ 0 w 20"/>
                <a:gd name="T3" fmla="*/ 1 h 24"/>
                <a:gd name="T4" fmla="*/ 0 w 20"/>
                <a:gd name="T5" fmla="*/ 23 h 24"/>
                <a:gd name="T6" fmla="*/ 2 w 20"/>
                <a:gd name="T7" fmla="*/ 24 h 24"/>
                <a:gd name="T8" fmla="*/ 19 w 20"/>
                <a:gd name="T9" fmla="*/ 13 h 24"/>
                <a:gd name="T10" fmla="*/ 19 w 20"/>
                <a:gd name="T11" fmla="*/ 11 h 24"/>
                <a:gd name="T12" fmla="*/ 2 w 20"/>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0" h="24">
                  <a:moveTo>
                    <a:pt x="2" y="0"/>
                  </a:moveTo>
                  <a:cubicBezTo>
                    <a:pt x="1" y="0"/>
                    <a:pt x="0" y="0"/>
                    <a:pt x="0" y="1"/>
                  </a:cubicBezTo>
                  <a:cubicBezTo>
                    <a:pt x="0" y="2"/>
                    <a:pt x="0" y="21"/>
                    <a:pt x="0" y="23"/>
                  </a:cubicBezTo>
                  <a:cubicBezTo>
                    <a:pt x="0" y="24"/>
                    <a:pt x="1" y="24"/>
                    <a:pt x="2" y="24"/>
                  </a:cubicBezTo>
                  <a:cubicBezTo>
                    <a:pt x="3" y="23"/>
                    <a:pt x="18" y="14"/>
                    <a:pt x="19" y="13"/>
                  </a:cubicBezTo>
                  <a:cubicBezTo>
                    <a:pt x="20" y="13"/>
                    <a:pt x="20" y="11"/>
                    <a:pt x="19" y="11"/>
                  </a:cubicBezTo>
                  <a:cubicBezTo>
                    <a:pt x="18" y="10"/>
                    <a:pt x="3" y="1"/>
                    <a:pt x="2" y="0"/>
                  </a:cubicBezTo>
                  <a:close/>
                </a:path>
              </a:pathLst>
            </a:custGeom>
            <a:solidFill>
              <a:srgbClr val="9BBB59"/>
            </a:solidFill>
            <a:ln w="9525">
              <a:solidFill>
                <a:srgbClr val="9BBB59"/>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133" name="Group 12"/>
          <p:cNvGrpSpPr/>
          <p:nvPr/>
        </p:nvGrpSpPr>
        <p:grpSpPr>
          <a:xfrm>
            <a:off x="6385909" y="2326322"/>
            <a:ext cx="1714483" cy="547770"/>
            <a:chOff x="8244268" y="3405556"/>
            <a:chExt cx="2223069" cy="730360"/>
          </a:xfrm>
        </p:grpSpPr>
        <p:sp>
          <p:nvSpPr>
            <p:cNvPr id="134" name="TextBox 172"/>
            <p:cNvSpPr txBox="1"/>
            <p:nvPr/>
          </p:nvSpPr>
          <p:spPr>
            <a:xfrm>
              <a:off x="8244268" y="3405556"/>
              <a:ext cx="1170622"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35" name="TextBox 173"/>
            <p:cNvSpPr txBox="1"/>
            <p:nvPr/>
          </p:nvSpPr>
          <p:spPr>
            <a:xfrm>
              <a:off x="8244268" y="3684511"/>
              <a:ext cx="2223069"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sp>
        <p:nvSpPr>
          <p:cNvPr id="136" name="Freeform 12"/>
          <p:cNvSpPr>
            <a:spLocks noEditPoints="1"/>
          </p:cNvSpPr>
          <p:nvPr/>
        </p:nvSpPr>
        <p:spPr bwMode="auto">
          <a:xfrm rot="21554948">
            <a:off x="6038711" y="2495332"/>
            <a:ext cx="263539" cy="257729"/>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nvGrpSpPr>
          <p:cNvPr id="137" name="Group 14"/>
          <p:cNvGrpSpPr/>
          <p:nvPr/>
        </p:nvGrpSpPr>
        <p:grpSpPr>
          <a:xfrm>
            <a:off x="6385909" y="3690141"/>
            <a:ext cx="1714482" cy="525081"/>
            <a:chOff x="8244268" y="5223977"/>
            <a:chExt cx="2209247" cy="700107"/>
          </a:xfrm>
        </p:grpSpPr>
        <p:sp>
          <p:nvSpPr>
            <p:cNvPr id="138" name="TextBox 176"/>
            <p:cNvSpPr txBox="1"/>
            <p:nvPr/>
          </p:nvSpPr>
          <p:spPr>
            <a:xfrm>
              <a:off x="8244268" y="5223977"/>
              <a:ext cx="1031146" cy="369332"/>
            </a:xfrm>
            <a:prstGeom prst="rect">
              <a:avLst/>
            </a:prstGeom>
            <a:noFill/>
          </p:spPr>
          <p:txBody>
            <a:bodyPr wrap="none" rtlCol="0">
              <a:spAutoFit/>
            </a:bodyPr>
            <a:lstStyle/>
            <a:p>
              <a:pPr defTabSz="685800"/>
              <a:r>
                <a:rPr lang="zh-CN" altLang="en-US" sz="1200" b="1">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39" name="TextBox 177"/>
            <p:cNvSpPr txBox="1"/>
            <p:nvPr/>
          </p:nvSpPr>
          <p:spPr>
            <a:xfrm>
              <a:off x="8244268" y="5472679"/>
              <a:ext cx="2209247"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grpSp>
        <p:nvGrpSpPr>
          <p:cNvPr id="140" name="Group 178"/>
          <p:cNvGrpSpPr/>
          <p:nvPr/>
        </p:nvGrpSpPr>
        <p:grpSpPr>
          <a:xfrm>
            <a:off x="6018243" y="3824674"/>
            <a:ext cx="304475" cy="248148"/>
            <a:chOff x="688975" y="3617907"/>
            <a:chExt cx="635000" cy="517526"/>
          </a:xfrm>
          <a:solidFill>
            <a:srgbClr val="C0392B"/>
          </a:solidFill>
        </p:grpSpPr>
        <p:sp>
          <p:nvSpPr>
            <p:cNvPr id="141" name="Freeform 9"/>
            <p:cNvSpPr>
              <a:spLocks noEditPoints="1"/>
            </p:cNvSpPr>
            <p:nvPr/>
          </p:nvSpPr>
          <p:spPr bwMode="auto">
            <a:xfrm>
              <a:off x="688975" y="3617907"/>
              <a:ext cx="635000" cy="517526"/>
            </a:xfrm>
            <a:custGeom>
              <a:avLst/>
              <a:gdLst>
                <a:gd name="T0" fmla="*/ 455 w 796"/>
                <a:gd name="T1" fmla="*/ 49 h 646"/>
                <a:gd name="T2" fmla="*/ 455 w 796"/>
                <a:gd name="T3" fmla="*/ 49 h 646"/>
                <a:gd name="T4" fmla="*/ 455 w 796"/>
                <a:gd name="T5" fmla="*/ 49 h 646"/>
                <a:gd name="T6" fmla="*/ 503 w 796"/>
                <a:gd name="T7" fmla="*/ 85 h 646"/>
                <a:gd name="T8" fmla="*/ 530 w 796"/>
                <a:gd name="T9" fmla="*/ 125 h 646"/>
                <a:gd name="T10" fmla="*/ 530 w 796"/>
                <a:gd name="T11" fmla="*/ 125 h 646"/>
                <a:gd name="T12" fmla="*/ 683 w 796"/>
                <a:gd name="T13" fmla="*/ 125 h 646"/>
                <a:gd name="T14" fmla="*/ 746 w 796"/>
                <a:gd name="T15" fmla="*/ 186 h 646"/>
                <a:gd name="T16" fmla="*/ 746 w 796"/>
                <a:gd name="T17" fmla="*/ 536 h 646"/>
                <a:gd name="T18" fmla="*/ 683 w 796"/>
                <a:gd name="T19" fmla="*/ 597 h 646"/>
                <a:gd name="T20" fmla="*/ 112 w 796"/>
                <a:gd name="T21" fmla="*/ 597 h 646"/>
                <a:gd name="T22" fmla="*/ 49 w 796"/>
                <a:gd name="T23" fmla="*/ 536 h 646"/>
                <a:gd name="T24" fmla="*/ 49 w 796"/>
                <a:gd name="T25" fmla="*/ 186 h 646"/>
                <a:gd name="T26" fmla="*/ 112 w 796"/>
                <a:gd name="T27" fmla="*/ 125 h 646"/>
                <a:gd name="T28" fmla="*/ 265 w 796"/>
                <a:gd name="T29" fmla="*/ 125 h 646"/>
                <a:gd name="T30" fmla="*/ 265 w 796"/>
                <a:gd name="T31" fmla="*/ 125 h 646"/>
                <a:gd name="T32" fmla="*/ 289 w 796"/>
                <a:gd name="T33" fmla="*/ 85 h 646"/>
                <a:gd name="T34" fmla="*/ 342 w 796"/>
                <a:gd name="T35" fmla="*/ 49 h 646"/>
                <a:gd name="T36" fmla="*/ 455 w 796"/>
                <a:gd name="T37" fmla="*/ 49 h 646"/>
                <a:gd name="T38" fmla="*/ 342 w 796"/>
                <a:gd name="T39" fmla="*/ 0 h 646"/>
                <a:gd name="T40" fmla="*/ 245 w 796"/>
                <a:gd name="T41" fmla="*/ 62 h 646"/>
                <a:gd name="T42" fmla="*/ 237 w 796"/>
                <a:gd name="T43" fmla="*/ 75 h 646"/>
                <a:gd name="T44" fmla="*/ 112 w 796"/>
                <a:gd name="T45" fmla="*/ 75 h 646"/>
                <a:gd name="T46" fmla="*/ 0 w 796"/>
                <a:gd name="T47" fmla="*/ 186 h 646"/>
                <a:gd name="T48" fmla="*/ 0 w 796"/>
                <a:gd name="T49" fmla="*/ 536 h 646"/>
                <a:gd name="T50" fmla="*/ 112 w 796"/>
                <a:gd name="T51" fmla="*/ 646 h 646"/>
                <a:gd name="T52" fmla="*/ 683 w 796"/>
                <a:gd name="T53" fmla="*/ 646 h 646"/>
                <a:gd name="T54" fmla="*/ 796 w 796"/>
                <a:gd name="T55" fmla="*/ 536 h 646"/>
                <a:gd name="T56" fmla="*/ 796 w 796"/>
                <a:gd name="T57" fmla="*/ 186 h 646"/>
                <a:gd name="T58" fmla="*/ 683 w 796"/>
                <a:gd name="T59" fmla="*/ 75 h 646"/>
                <a:gd name="T60" fmla="*/ 557 w 796"/>
                <a:gd name="T61" fmla="*/ 75 h 646"/>
                <a:gd name="T62" fmla="*/ 545 w 796"/>
                <a:gd name="T63" fmla="*/ 58 h 646"/>
                <a:gd name="T64" fmla="*/ 455 w 796"/>
                <a:gd name="T65" fmla="*/ 0 h 646"/>
                <a:gd name="T66" fmla="*/ 455 w 796"/>
                <a:gd name="T67" fmla="*/ 0 h 646"/>
                <a:gd name="T68" fmla="*/ 342 w 796"/>
                <a:gd name="T69"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6" h="646">
                  <a:moveTo>
                    <a:pt x="455" y="49"/>
                  </a:moveTo>
                  <a:cubicBezTo>
                    <a:pt x="455" y="49"/>
                    <a:pt x="455" y="49"/>
                    <a:pt x="455" y="49"/>
                  </a:cubicBezTo>
                  <a:moveTo>
                    <a:pt x="455" y="49"/>
                  </a:moveTo>
                  <a:cubicBezTo>
                    <a:pt x="466" y="49"/>
                    <a:pt x="484" y="54"/>
                    <a:pt x="503" y="85"/>
                  </a:cubicBezTo>
                  <a:cubicBezTo>
                    <a:pt x="530" y="125"/>
                    <a:pt x="530" y="125"/>
                    <a:pt x="530" y="125"/>
                  </a:cubicBezTo>
                  <a:cubicBezTo>
                    <a:pt x="530" y="125"/>
                    <a:pt x="530" y="125"/>
                    <a:pt x="530" y="125"/>
                  </a:cubicBezTo>
                  <a:cubicBezTo>
                    <a:pt x="683" y="125"/>
                    <a:pt x="683" y="125"/>
                    <a:pt x="683" y="125"/>
                  </a:cubicBezTo>
                  <a:cubicBezTo>
                    <a:pt x="718" y="125"/>
                    <a:pt x="746" y="152"/>
                    <a:pt x="746" y="186"/>
                  </a:cubicBezTo>
                  <a:cubicBezTo>
                    <a:pt x="746" y="536"/>
                    <a:pt x="746" y="536"/>
                    <a:pt x="746" y="536"/>
                  </a:cubicBezTo>
                  <a:cubicBezTo>
                    <a:pt x="746" y="569"/>
                    <a:pt x="718" y="597"/>
                    <a:pt x="683" y="597"/>
                  </a:cubicBezTo>
                  <a:cubicBezTo>
                    <a:pt x="112" y="597"/>
                    <a:pt x="112" y="597"/>
                    <a:pt x="112" y="597"/>
                  </a:cubicBezTo>
                  <a:cubicBezTo>
                    <a:pt x="78" y="597"/>
                    <a:pt x="49" y="569"/>
                    <a:pt x="49" y="536"/>
                  </a:cubicBezTo>
                  <a:cubicBezTo>
                    <a:pt x="49" y="186"/>
                    <a:pt x="49" y="186"/>
                    <a:pt x="49" y="186"/>
                  </a:cubicBezTo>
                  <a:cubicBezTo>
                    <a:pt x="49" y="152"/>
                    <a:pt x="78" y="125"/>
                    <a:pt x="112" y="125"/>
                  </a:cubicBezTo>
                  <a:cubicBezTo>
                    <a:pt x="265" y="125"/>
                    <a:pt x="265" y="125"/>
                    <a:pt x="265" y="125"/>
                  </a:cubicBezTo>
                  <a:cubicBezTo>
                    <a:pt x="265" y="125"/>
                    <a:pt x="265" y="125"/>
                    <a:pt x="265" y="125"/>
                  </a:cubicBezTo>
                  <a:cubicBezTo>
                    <a:pt x="289" y="85"/>
                    <a:pt x="289" y="85"/>
                    <a:pt x="289" y="85"/>
                  </a:cubicBezTo>
                  <a:cubicBezTo>
                    <a:pt x="303" y="53"/>
                    <a:pt x="328" y="49"/>
                    <a:pt x="342" y="49"/>
                  </a:cubicBezTo>
                  <a:lnTo>
                    <a:pt x="455" y="49"/>
                  </a:lnTo>
                  <a:close/>
                  <a:moveTo>
                    <a:pt x="342" y="0"/>
                  </a:moveTo>
                  <a:cubicBezTo>
                    <a:pt x="300" y="0"/>
                    <a:pt x="264" y="22"/>
                    <a:pt x="245" y="62"/>
                  </a:cubicBezTo>
                  <a:cubicBezTo>
                    <a:pt x="237" y="75"/>
                    <a:pt x="237" y="75"/>
                    <a:pt x="237" y="75"/>
                  </a:cubicBezTo>
                  <a:cubicBezTo>
                    <a:pt x="112" y="75"/>
                    <a:pt x="112" y="75"/>
                    <a:pt x="112" y="75"/>
                  </a:cubicBezTo>
                  <a:cubicBezTo>
                    <a:pt x="50" y="75"/>
                    <a:pt x="0" y="125"/>
                    <a:pt x="0" y="186"/>
                  </a:cubicBezTo>
                  <a:cubicBezTo>
                    <a:pt x="0" y="536"/>
                    <a:pt x="0" y="536"/>
                    <a:pt x="0" y="536"/>
                  </a:cubicBezTo>
                  <a:cubicBezTo>
                    <a:pt x="0" y="597"/>
                    <a:pt x="50" y="646"/>
                    <a:pt x="112" y="646"/>
                  </a:cubicBezTo>
                  <a:cubicBezTo>
                    <a:pt x="683" y="646"/>
                    <a:pt x="683" y="646"/>
                    <a:pt x="683" y="646"/>
                  </a:cubicBezTo>
                  <a:cubicBezTo>
                    <a:pt x="745" y="646"/>
                    <a:pt x="796" y="597"/>
                    <a:pt x="796" y="536"/>
                  </a:cubicBezTo>
                  <a:cubicBezTo>
                    <a:pt x="796" y="186"/>
                    <a:pt x="796" y="186"/>
                    <a:pt x="796" y="186"/>
                  </a:cubicBezTo>
                  <a:cubicBezTo>
                    <a:pt x="796" y="125"/>
                    <a:pt x="745" y="75"/>
                    <a:pt x="683" y="75"/>
                  </a:cubicBezTo>
                  <a:cubicBezTo>
                    <a:pt x="557" y="75"/>
                    <a:pt x="557" y="75"/>
                    <a:pt x="557" y="75"/>
                  </a:cubicBezTo>
                  <a:cubicBezTo>
                    <a:pt x="545" y="58"/>
                    <a:pt x="545" y="58"/>
                    <a:pt x="545" y="58"/>
                  </a:cubicBezTo>
                  <a:cubicBezTo>
                    <a:pt x="520" y="19"/>
                    <a:pt x="490" y="0"/>
                    <a:pt x="455" y="0"/>
                  </a:cubicBezTo>
                  <a:cubicBezTo>
                    <a:pt x="455" y="0"/>
                    <a:pt x="455" y="0"/>
                    <a:pt x="455" y="0"/>
                  </a:cubicBezTo>
                  <a:lnTo>
                    <a:pt x="342" y="0"/>
                  </a:ln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42" name="Freeform 10"/>
            <p:cNvSpPr>
              <a:spLocks noEditPoints="1"/>
            </p:cNvSpPr>
            <p:nvPr/>
          </p:nvSpPr>
          <p:spPr bwMode="auto">
            <a:xfrm>
              <a:off x="887413" y="3778249"/>
              <a:ext cx="238126" cy="238125"/>
            </a:xfrm>
            <a:custGeom>
              <a:avLst/>
              <a:gdLst>
                <a:gd name="T0" fmla="*/ 150 w 299"/>
                <a:gd name="T1" fmla="*/ 24 h 298"/>
                <a:gd name="T2" fmla="*/ 274 w 299"/>
                <a:gd name="T3" fmla="*/ 149 h 298"/>
                <a:gd name="T4" fmla="*/ 150 w 299"/>
                <a:gd name="T5" fmla="*/ 273 h 298"/>
                <a:gd name="T6" fmla="*/ 25 w 299"/>
                <a:gd name="T7" fmla="*/ 149 h 298"/>
                <a:gd name="T8" fmla="*/ 150 w 299"/>
                <a:gd name="T9" fmla="*/ 24 h 298"/>
                <a:gd name="T10" fmla="*/ 150 w 299"/>
                <a:gd name="T11" fmla="*/ 0 h 298"/>
                <a:gd name="T12" fmla="*/ 0 w 299"/>
                <a:gd name="T13" fmla="*/ 149 h 298"/>
                <a:gd name="T14" fmla="*/ 150 w 299"/>
                <a:gd name="T15" fmla="*/ 298 h 298"/>
                <a:gd name="T16" fmla="*/ 299 w 299"/>
                <a:gd name="T17" fmla="*/ 149 h 298"/>
                <a:gd name="T18" fmla="*/ 150 w 299"/>
                <a:gd name="T1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298">
                  <a:moveTo>
                    <a:pt x="150" y="24"/>
                  </a:moveTo>
                  <a:cubicBezTo>
                    <a:pt x="219" y="24"/>
                    <a:pt x="274" y="80"/>
                    <a:pt x="274" y="149"/>
                  </a:cubicBezTo>
                  <a:cubicBezTo>
                    <a:pt x="274" y="217"/>
                    <a:pt x="219" y="273"/>
                    <a:pt x="150" y="273"/>
                  </a:cubicBezTo>
                  <a:cubicBezTo>
                    <a:pt x="81" y="273"/>
                    <a:pt x="25" y="217"/>
                    <a:pt x="25" y="149"/>
                  </a:cubicBezTo>
                  <a:cubicBezTo>
                    <a:pt x="25" y="80"/>
                    <a:pt x="81" y="24"/>
                    <a:pt x="150" y="24"/>
                  </a:cubicBezTo>
                  <a:moveTo>
                    <a:pt x="150" y="0"/>
                  </a:moveTo>
                  <a:cubicBezTo>
                    <a:pt x="67" y="0"/>
                    <a:pt x="0" y="67"/>
                    <a:pt x="0" y="149"/>
                  </a:cubicBezTo>
                  <a:cubicBezTo>
                    <a:pt x="0" y="231"/>
                    <a:pt x="67" y="298"/>
                    <a:pt x="150" y="298"/>
                  </a:cubicBezTo>
                  <a:cubicBezTo>
                    <a:pt x="232" y="298"/>
                    <a:pt x="299" y="231"/>
                    <a:pt x="299" y="149"/>
                  </a:cubicBezTo>
                  <a:cubicBezTo>
                    <a:pt x="299" y="67"/>
                    <a:pt x="232" y="0"/>
                    <a:pt x="150" y="0"/>
                  </a:cubicBez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43" name="Freeform 11"/>
            <p:cNvSpPr>
              <a:spLocks/>
            </p:cNvSpPr>
            <p:nvPr/>
          </p:nvSpPr>
          <p:spPr bwMode="auto">
            <a:xfrm>
              <a:off x="936626" y="3827462"/>
              <a:ext cx="79375" cy="79375"/>
            </a:xfrm>
            <a:custGeom>
              <a:avLst/>
              <a:gdLst>
                <a:gd name="T0" fmla="*/ 13 w 100"/>
                <a:gd name="T1" fmla="*/ 99 h 99"/>
                <a:gd name="T2" fmla="*/ 0 w 100"/>
                <a:gd name="T3" fmla="*/ 87 h 99"/>
                <a:gd name="T4" fmla="*/ 88 w 100"/>
                <a:gd name="T5" fmla="*/ 0 h 99"/>
                <a:gd name="T6" fmla="*/ 100 w 100"/>
                <a:gd name="T7" fmla="*/ 12 h 99"/>
                <a:gd name="T8" fmla="*/ 88 w 100"/>
                <a:gd name="T9" fmla="*/ 25 h 99"/>
                <a:gd name="T10" fmla="*/ 25 w 100"/>
                <a:gd name="T11" fmla="*/ 87 h 99"/>
                <a:gd name="T12" fmla="*/ 13 w 100"/>
                <a:gd name="T13" fmla="*/ 99 h 99"/>
              </a:gdLst>
              <a:ahLst/>
              <a:cxnLst>
                <a:cxn ang="0">
                  <a:pos x="T0" y="T1"/>
                </a:cxn>
                <a:cxn ang="0">
                  <a:pos x="T2" y="T3"/>
                </a:cxn>
                <a:cxn ang="0">
                  <a:pos x="T4" y="T5"/>
                </a:cxn>
                <a:cxn ang="0">
                  <a:pos x="T6" y="T7"/>
                </a:cxn>
                <a:cxn ang="0">
                  <a:pos x="T8" y="T9"/>
                </a:cxn>
                <a:cxn ang="0">
                  <a:pos x="T10" y="T11"/>
                </a:cxn>
                <a:cxn ang="0">
                  <a:pos x="T12" y="T13"/>
                </a:cxn>
              </a:cxnLst>
              <a:rect l="0" t="0" r="r" b="b"/>
              <a:pathLst>
                <a:path w="100" h="99">
                  <a:moveTo>
                    <a:pt x="13" y="99"/>
                  </a:moveTo>
                  <a:cubicBezTo>
                    <a:pt x="6" y="99"/>
                    <a:pt x="0" y="94"/>
                    <a:pt x="0" y="87"/>
                  </a:cubicBezTo>
                  <a:cubicBezTo>
                    <a:pt x="0" y="39"/>
                    <a:pt x="40" y="0"/>
                    <a:pt x="88" y="0"/>
                  </a:cubicBezTo>
                  <a:cubicBezTo>
                    <a:pt x="94" y="0"/>
                    <a:pt x="100" y="5"/>
                    <a:pt x="100" y="12"/>
                  </a:cubicBezTo>
                  <a:cubicBezTo>
                    <a:pt x="100" y="19"/>
                    <a:pt x="94" y="25"/>
                    <a:pt x="88" y="25"/>
                  </a:cubicBezTo>
                  <a:cubicBezTo>
                    <a:pt x="53" y="25"/>
                    <a:pt x="25" y="52"/>
                    <a:pt x="25" y="87"/>
                  </a:cubicBezTo>
                  <a:cubicBezTo>
                    <a:pt x="25" y="94"/>
                    <a:pt x="20" y="99"/>
                    <a:pt x="13" y="99"/>
                  </a:cubicBezTo>
                  <a:close/>
                </a:path>
              </a:pathLst>
            </a:custGeom>
            <a:grpFill/>
            <a:ln w="9525">
              <a:solidFill>
                <a:srgbClr val="C0392B"/>
              </a:solidFill>
              <a:round/>
              <a:headEnd/>
              <a:tailEnd/>
            </a:ln>
            <a:extLst/>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grpSp>
      <p:grpSp>
        <p:nvGrpSpPr>
          <p:cNvPr id="144" name="Group 13"/>
          <p:cNvGrpSpPr/>
          <p:nvPr/>
        </p:nvGrpSpPr>
        <p:grpSpPr>
          <a:xfrm>
            <a:off x="6385909" y="3036113"/>
            <a:ext cx="1714483" cy="536414"/>
            <a:chOff x="8244268" y="4351939"/>
            <a:chExt cx="2131290" cy="715218"/>
          </a:xfrm>
        </p:grpSpPr>
        <p:sp>
          <p:nvSpPr>
            <p:cNvPr id="145" name="TextBox 183"/>
            <p:cNvSpPr txBox="1"/>
            <p:nvPr/>
          </p:nvSpPr>
          <p:spPr>
            <a:xfrm>
              <a:off x="8244268" y="4351939"/>
              <a:ext cx="1122293" cy="410369"/>
            </a:xfrm>
            <a:prstGeom prst="rect">
              <a:avLst/>
            </a:prstGeom>
            <a:noFill/>
          </p:spPr>
          <p:txBody>
            <a:bodyPr wrap="none" rtlCol="0">
              <a:spAutoFit/>
            </a:bodyPr>
            <a:lstStyle/>
            <a:p>
              <a:pPr defTabSz="685800"/>
              <a:r>
                <a:rPr lang="zh-CN" altLang="en-US" sz="1400" b="1" smtClean="0">
                  <a:solidFill>
                    <a:prstClr val="white">
                      <a:lumMod val="50000"/>
                    </a:prstClr>
                  </a:solidFill>
                  <a:latin typeface="Agency FB" panose="020B0503020202020204" pitchFamily="34" charset="0"/>
                  <a:ea typeface="微软雅黑"/>
                </a:rPr>
                <a:t>添加标题</a:t>
              </a:r>
              <a:endParaRPr lang="id-ID" sz="1400" b="1" dirty="0">
                <a:solidFill>
                  <a:prstClr val="white">
                    <a:lumMod val="50000"/>
                  </a:prstClr>
                </a:solidFill>
                <a:latin typeface="Agency FB" panose="020B0503020202020204" pitchFamily="34" charset="0"/>
                <a:ea typeface="微软雅黑"/>
              </a:endParaRPr>
            </a:p>
          </p:txBody>
        </p:sp>
        <p:sp>
          <p:nvSpPr>
            <p:cNvPr id="146" name="TextBox 184"/>
            <p:cNvSpPr txBox="1"/>
            <p:nvPr/>
          </p:nvSpPr>
          <p:spPr>
            <a:xfrm>
              <a:off x="8244268" y="4615752"/>
              <a:ext cx="2131290" cy="451405"/>
            </a:xfrm>
            <a:prstGeom prst="rect">
              <a:avLst/>
            </a:prstGeom>
            <a:noFill/>
          </p:spPr>
          <p:txBody>
            <a:bodyPr wrap="square" rtlCol="0">
              <a:spAutoFit/>
            </a:bodyPr>
            <a:lstStyle/>
            <a:p>
              <a:pPr defTabSz="685800"/>
              <a:r>
                <a:rPr lang="zh-CN" altLang="en-US" sz="800" dirty="0">
                  <a:solidFill>
                    <a:prstClr val="white">
                      <a:lumMod val="65000"/>
                    </a:prstClr>
                  </a:solidFill>
                  <a:latin typeface="Agency FB" panose="020B0503020202020204" pitchFamily="34" charset="0"/>
                  <a:ea typeface="微软雅黑"/>
                </a:rPr>
                <a:t>此处添加详细文本描述，建议与标题相关并符合整体语言风格</a:t>
              </a:r>
              <a:endParaRPr lang="en-US" sz="800" b="1" dirty="0">
                <a:solidFill>
                  <a:prstClr val="white">
                    <a:lumMod val="65000"/>
                  </a:prstClr>
                </a:solidFill>
                <a:latin typeface="Agency FB" panose="020B0503020202020204" pitchFamily="34" charset="0"/>
                <a:ea typeface="微软雅黑"/>
              </a:endParaRPr>
            </a:p>
          </p:txBody>
        </p:sp>
      </p:grpSp>
      <p:sp>
        <p:nvSpPr>
          <p:cNvPr id="147" name="Freeform 34"/>
          <p:cNvSpPr>
            <a:spLocks noEditPoints="1"/>
          </p:cNvSpPr>
          <p:nvPr/>
        </p:nvSpPr>
        <p:spPr bwMode="auto">
          <a:xfrm>
            <a:off x="6040223" y="3206868"/>
            <a:ext cx="260515" cy="246078"/>
          </a:xfrm>
          <a:custGeom>
            <a:avLst/>
            <a:gdLst>
              <a:gd name="T0" fmla="*/ 164 w 674"/>
              <a:gd name="T1" fmla="*/ 29 h 639"/>
              <a:gd name="T2" fmla="*/ 164 w 674"/>
              <a:gd name="T3" fmla="*/ 29 h 639"/>
              <a:gd name="T4" fmla="*/ 164 w 674"/>
              <a:gd name="T5" fmla="*/ 28 h 639"/>
              <a:gd name="T6" fmla="*/ 164 w 674"/>
              <a:gd name="T7" fmla="*/ 28 h 639"/>
              <a:gd name="T8" fmla="*/ 164 w 674"/>
              <a:gd name="T9" fmla="*/ 28 h 639"/>
              <a:gd name="T10" fmla="*/ 164 w 674"/>
              <a:gd name="T11" fmla="*/ 28 h 639"/>
              <a:gd name="T12" fmla="*/ 164 w 674"/>
              <a:gd name="T13" fmla="*/ 28 h 639"/>
              <a:gd name="T14" fmla="*/ 163 w 674"/>
              <a:gd name="T15" fmla="*/ 27 h 639"/>
              <a:gd name="T16" fmla="*/ 163 w 674"/>
              <a:gd name="T17" fmla="*/ 27 h 639"/>
              <a:gd name="T18" fmla="*/ 163 w 674"/>
              <a:gd name="T19" fmla="*/ 27 h 639"/>
              <a:gd name="T20" fmla="*/ 163 w 674"/>
              <a:gd name="T21" fmla="*/ 27 h 639"/>
              <a:gd name="T22" fmla="*/ 163 w 674"/>
              <a:gd name="T23" fmla="*/ 27 h 639"/>
              <a:gd name="T24" fmla="*/ 163 w 674"/>
              <a:gd name="T25" fmla="*/ 27 h 639"/>
              <a:gd name="T26" fmla="*/ 163 w 674"/>
              <a:gd name="T27" fmla="*/ 26 h 639"/>
              <a:gd name="T28" fmla="*/ 162 w 674"/>
              <a:gd name="T29" fmla="*/ 26 h 639"/>
              <a:gd name="T30" fmla="*/ 162 w 674"/>
              <a:gd name="T31" fmla="*/ 26 h 639"/>
              <a:gd name="T32" fmla="*/ 162 w 674"/>
              <a:gd name="T33" fmla="*/ 26 h 639"/>
              <a:gd name="T34" fmla="*/ 162 w 674"/>
              <a:gd name="T35" fmla="*/ 26 h 639"/>
              <a:gd name="T36" fmla="*/ 159 w 674"/>
              <a:gd name="T37" fmla="*/ 24 h 639"/>
              <a:gd name="T38" fmla="*/ 159 w 674"/>
              <a:gd name="T39" fmla="*/ 24 h 639"/>
              <a:gd name="T40" fmla="*/ 159 w 674"/>
              <a:gd name="T41" fmla="*/ 23 h 639"/>
              <a:gd name="T42" fmla="*/ 159 w 674"/>
              <a:gd name="T43" fmla="*/ 23 h 639"/>
              <a:gd name="T44" fmla="*/ 159 w 674"/>
              <a:gd name="T45" fmla="*/ 23 h 639"/>
              <a:gd name="T46" fmla="*/ 158 w 674"/>
              <a:gd name="T47" fmla="*/ 23 h 639"/>
              <a:gd name="T48" fmla="*/ 158 w 674"/>
              <a:gd name="T49" fmla="*/ 23 h 639"/>
              <a:gd name="T50" fmla="*/ 158 w 674"/>
              <a:gd name="T51" fmla="*/ 23 h 639"/>
              <a:gd name="T52" fmla="*/ 158 w 674"/>
              <a:gd name="T53" fmla="*/ 23 h 639"/>
              <a:gd name="T54" fmla="*/ 158 w 674"/>
              <a:gd name="T55" fmla="*/ 23 h 639"/>
              <a:gd name="T56" fmla="*/ 157 w 674"/>
              <a:gd name="T57" fmla="*/ 23 h 639"/>
              <a:gd name="T58" fmla="*/ 157 w 674"/>
              <a:gd name="T59" fmla="*/ 22 h 639"/>
              <a:gd name="T60" fmla="*/ 157 w 674"/>
              <a:gd name="T61" fmla="*/ 22 h 639"/>
              <a:gd name="T62" fmla="*/ 157 w 674"/>
              <a:gd name="T63" fmla="*/ 22 h 639"/>
              <a:gd name="T64" fmla="*/ 157 w 674"/>
              <a:gd name="T65" fmla="*/ 22 h 639"/>
              <a:gd name="T66" fmla="*/ 156 w 674"/>
              <a:gd name="T67" fmla="*/ 22 h 639"/>
              <a:gd name="T68" fmla="*/ 156 w 674"/>
              <a:gd name="T69" fmla="*/ 22 h 639"/>
              <a:gd name="T70" fmla="*/ 156 w 674"/>
              <a:gd name="T71" fmla="*/ 22 h 639"/>
              <a:gd name="T72" fmla="*/ 156 w 674"/>
              <a:gd name="T73" fmla="*/ 22 h 639"/>
              <a:gd name="T74" fmla="*/ 156 w 674"/>
              <a:gd name="T75" fmla="*/ 22 h 639"/>
              <a:gd name="T76" fmla="*/ 155 w 674"/>
              <a:gd name="T77" fmla="*/ 22 h 639"/>
              <a:gd name="T78" fmla="*/ 155 w 674"/>
              <a:gd name="T79" fmla="*/ 22 h 639"/>
              <a:gd name="T80" fmla="*/ 155 w 674"/>
              <a:gd name="T81" fmla="*/ 22 h 639"/>
              <a:gd name="T82" fmla="*/ 155 w 674"/>
              <a:gd name="T83" fmla="*/ 21 h 639"/>
              <a:gd name="T84" fmla="*/ 154 w 674"/>
              <a:gd name="T85" fmla="*/ 21 h 639"/>
              <a:gd name="T86" fmla="*/ 154 w 674"/>
              <a:gd name="T87" fmla="*/ 21 h 639"/>
              <a:gd name="T88" fmla="*/ 153 w 674"/>
              <a:gd name="T89" fmla="*/ 21 h 639"/>
              <a:gd name="T90" fmla="*/ 151 w 674"/>
              <a:gd name="T91" fmla="*/ 21 h 639"/>
              <a:gd name="T92" fmla="*/ 151 w 674"/>
              <a:gd name="T93" fmla="*/ 21 h 639"/>
              <a:gd name="T94" fmla="*/ 150 w 674"/>
              <a:gd name="T95" fmla="*/ 21 h 639"/>
              <a:gd name="T96" fmla="*/ 150 w 674"/>
              <a:gd name="T97" fmla="*/ 21 h 639"/>
              <a:gd name="T98" fmla="*/ 149 w 674"/>
              <a:gd name="T99" fmla="*/ 21 h 639"/>
              <a:gd name="T100" fmla="*/ 75 w 674"/>
              <a:gd name="T101" fmla="*/ 58 h 639"/>
              <a:gd name="T102" fmla="*/ 374 w 674"/>
              <a:gd name="T103" fmla="*/ 506 h 639"/>
              <a:gd name="T104" fmla="*/ 297 w 674"/>
              <a:gd name="T105" fmla="*/ 452 h 639"/>
              <a:gd name="T106" fmla="*/ 592 w 674"/>
              <a:gd name="T107" fmla="*/ 601 h 639"/>
              <a:gd name="T108" fmla="*/ 374 w 674"/>
              <a:gd name="T109" fmla="*/ 127 h 639"/>
              <a:gd name="T110" fmla="*/ 488 w 674"/>
              <a:gd name="T111" fmla="*/ 127 h 639"/>
              <a:gd name="T112" fmla="*/ 239 w 674"/>
              <a:gd name="T113" fmla="*/ 127 h 639"/>
              <a:gd name="T114" fmla="*/ 637 w 674"/>
              <a:gd name="T115" fmla="*/ 30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4" h="639">
                <a:moveTo>
                  <a:pt x="656" y="90"/>
                </a:moveTo>
                <a:cubicBezTo>
                  <a:pt x="184" y="90"/>
                  <a:pt x="184" y="90"/>
                  <a:pt x="184" y="90"/>
                </a:cubicBezTo>
                <a:cubicBezTo>
                  <a:pt x="167" y="34"/>
                  <a:pt x="167" y="34"/>
                  <a:pt x="167" y="34"/>
                </a:cubicBezTo>
                <a:cubicBezTo>
                  <a:pt x="167" y="34"/>
                  <a:pt x="167" y="34"/>
                  <a:pt x="167" y="34"/>
                </a:cubicBezTo>
                <a:cubicBezTo>
                  <a:pt x="166" y="32"/>
                  <a:pt x="165" y="30"/>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9"/>
                </a:cubicBezTo>
                <a:cubicBezTo>
                  <a:pt x="164" y="29"/>
                  <a:pt x="164" y="29"/>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8"/>
                  <a:pt x="164" y="28"/>
                  <a:pt x="164" y="28"/>
                </a:cubicBezTo>
                <a:cubicBezTo>
                  <a:pt x="164" y="27"/>
                  <a:pt x="164"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7"/>
                </a:cubicBezTo>
                <a:cubicBezTo>
                  <a:pt x="163" y="27"/>
                  <a:pt x="163" y="27"/>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3" y="26"/>
                  <a:pt x="163" y="26"/>
                </a:cubicBezTo>
                <a:cubicBezTo>
                  <a:pt x="163"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2" y="26"/>
                  <a:pt x="162" y="26"/>
                  <a:pt x="162" y="26"/>
                </a:cubicBezTo>
                <a:cubicBezTo>
                  <a:pt x="161" y="25"/>
                  <a:pt x="160" y="24"/>
                  <a:pt x="160" y="24"/>
                </a:cubicBezTo>
                <a:cubicBezTo>
                  <a:pt x="160" y="24"/>
                  <a:pt x="160" y="24"/>
                  <a:pt x="160" y="24"/>
                </a:cubicBezTo>
                <a:cubicBezTo>
                  <a:pt x="160" y="24"/>
                  <a:pt x="160" y="24"/>
                  <a:pt x="160" y="24"/>
                </a:cubicBezTo>
                <a:cubicBezTo>
                  <a:pt x="160" y="24"/>
                  <a:pt x="160" y="24"/>
                  <a:pt x="160" y="24"/>
                </a:cubicBezTo>
                <a:cubicBezTo>
                  <a:pt x="160" y="24"/>
                  <a:pt x="160"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4"/>
                  <a:pt x="159" y="24"/>
                </a:cubicBezTo>
                <a:cubicBezTo>
                  <a:pt x="159" y="24"/>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9" y="23"/>
                </a:cubicBezTo>
                <a:cubicBezTo>
                  <a:pt x="159" y="23"/>
                  <a:pt x="159"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8" y="23"/>
                </a:cubicBezTo>
                <a:cubicBezTo>
                  <a:pt x="158" y="23"/>
                  <a:pt x="158"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3"/>
                  <a:pt x="157" y="23"/>
                </a:cubicBezTo>
                <a:cubicBezTo>
                  <a:pt x="157" y="23"/>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7" y="22"/>
                  <a:pt x="157" y="22"/>
                  <a:pt x="157"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6" y="22"/>
                  <a:pt x="156" y="22"/>
                </a:cubicBezTo>
                <a:cubicBezTo>
                  <a:pt x="156"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2"/>
                  <a:pt x="155" y="22"/>
                </a:cubicBezTo>
                <a:cubicBezTo>
                  <a:pt x="155" y="22"/>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5" y="21"/>
                  <a:pt x="155" y="21"/>
                  <a:pt x="155"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4" y="21"/>
                  <a:pt x="154" y="21"/>
                  <a:pt x="154" y="21"/>
                </a:cubicBezTo>
                <a:cubicBezTo>
                  <a:pt x="153" y="21"/>
                  <a:pt x="153" y="21"/>
                  <a:pt x="153" y="21"/>
                </a:cubicBezTo>
                <a:cubicBezTo>
                  <a:pt x="153" y="21"/>
                  <a:pt x="153" y="21"/>
                  <a:pt x="153" y="21"/>
                </a:cubicBezTo>
                <a:cubicBezTo>
                  <a:pt x="152" y="21"/>
                  <a:pt x="152" y="21"/>
                  <a:pt x="152" y="21"/>
                </a:cubicBezTo>
                <a:cubicBezTo>
                  <a:pt x="152" y="21"/>
                  <a:pt x="152" y="21"/>
                  <a:pt x="152" y="21"/>
                </a:cubicBezTo>
                <a:cubicBezTo>
                  <a:pt x="152" y="21"/>
                  <a:pt x="152" y="21"/>
                  <a:pt x="152" y="21"/>
                </a:cubicBezTo>
                <a:cubicBezTo>
                  <a:pt x="152"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1" y="21"/>
                  <a:pt x="151" y="21"/>
                  <a:pt x="151"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50" y="21"/>
                </a:cubicBezTo>
                <a:cubicBezTo>
                  <a:pt x="150" y="21"/>
                  <a:pt x="150"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149" y="21"/>
                  <a:pt x="149" y="21"/>
                  <a:pt x="149" y="21"/>
                </a:cubicBezTo>
                <a:cubicBezTo>
                  <a:pt x="75" y="21"/>
                  <a:pt x="75" y="21"/>
                  <a:pt x="75" y="21"/>
                </a:cubicBezTo>
                <a:cubicBezTo>
                  <a:pt x="68" y="8"/>
                  <a:pt x="55" y="0"/>
                  <a:pt x="40" y="0"/>
                </a:cubicBezTo>
                <a:cubicBezTo>
                  <a:pt x="18" y="0"/>
                  <a:pt x="0" y="17"/>
                  <a:pt x="0" y="39"/>
                </a:cubicBezTo>
                <a:cubicBezTo>
                  <a:pt x="0" y="61"/>
                  <a:pt x="18" y="79"/>
                  <a:pt x="40" y="79"/>
                </a:cubicBezTo>
                <a:cubicBezTo>
                  <a:pt x="55" y="79"/>
                  <a:pt x="68" y="70"/>
                  <a:pt x="75" y="58"/>
                </a:cubicBezTo>
                <a:cubicBezTo>
                  <a:pt x="135" y="58"/>
                  <a:pt x="135" y="58"/>
                  <a:pt x="135" y="58"/>
                </a:cubicBezTo>
                <a:cubicBezTo>
                  <a:pt x="255" y="446"/>
                  <a:pt x="255" y="446"/>
                  <a:pt x="255" y="446"/>
                </a:cubicBezTo>
                <a:cubicBezTo>
                  <a:pt x="256" y="447"/>
                  <a:pt x="256" y="448"/>
                  <a:pt x="257" y="449"/>
                </a:cubicBezTo>
                <a:cubicBezTo>
                  <a:pt x="270" y="493"/>
                  <a:pt x="270" y="493"/>
                  <a:pt x="270" y="493"/>
                </a:cubicBezTo>
                <a:cubicBezTo>
                  <a:pt x="273" y="500"/>
                  <a:pt x="280" y="506"/>
                  <a:pt x="288" y="506"/>
                </a:cubicBezTo>
                <a:cubicBezTo>
                  <a:pt x="322" y="506"/>
                  <a:pt x="322" y="506"/>
                  <a:pt x="322" y="506"/>
                </a:cubicBezTo>
                <a:cubicBezTo>
                  <a:pt x="297" y="516"/>
                  <a:pt x="279" y="541"/>
                  <a:pt x="279" y="570"/>
                </a:cubicBezTo>
                <a:cubicBezTo>
                  <a:pt x="279" y="608"/>
                  <a:pt x="310" y="639"/>
                  <a:pt x="348" y="639"/>
                </a:cubicBezTo>
                <a:cubicBezTo>
                  <a:pt x="386" y="639"/>
                  <a:pt x="417" y="608"/>
                  <a:pt x="417" y="570"/>
                </a:cubicBezTo>
                <a:cubicBezTo>
                  <a:pt x="417" y="541"/>
                  <a:pt x="399" y="516"/>
                  <a:pt x="374" y="506"/>
                </a:cubicBezTo>
                <a:cubicBezTo>
                  <a:pt x="566" y="506"/>
                  <a:pt x="566" y="506"/>
                  <a:pt x="566" y="506"/>
                </a:cubicBezTo>
                <a:cubicBezTo>
                  <a:pt x="541" y="516"/>
                  <a:pt x="523" y="541"/>
                  <a:pt x="523" y="570"/>
                </a:cubicBezTo>
                <a:cubicBezTo>
                  <a:pt x="523" y="608"/>
                  <a:pt x="554" y="639"/>
                  <a:pt x="592" y="639"/>
                </a:cubicBezTo>
                <a:cubicBezTo>
                  <a:pt x="630" y="639"/>
                  <a:pt x="661" y="608"/>
                  <a:pt x="661" y="570"/>
                </a:cubicBezTo>
                <a:cubicBezTo>
                  <a:pt x="661" y="541"/>
                  <a:pt x="643" y="516"/>
                  <a:pt x="618" y="506"/>
                </a:cubicBezTo>
                <a:cubicBezTo>
                  <a:pt x="656" y="506"/>
                  <a:pt x="656" y="506"/>
                  <a:pt x="656" y="506"/>
                </a:cubicBezTo>
                <a:cubicBezTo>
                  <a:pt x="666" y="506"/>
                  <a:pt x="674" y="497"/>
                  <a:pt x="674" y="487"/>
                </a:cubicBezTo>
                <a:cubicBezTo>
                  <a:pt x="674" y="477"/>
                  <a:pt x="666" y="468"/>
                  <a:pt x="656" y="468"/>
                </a:cubicBezTo>
                <a:cubicBezTo>
                  <a:pt x="302" y="468"/>
                  <a:pt x="302" y="468"/>
                  <a:pt x="302" y="468"/>
                </a:cubicBezTo>
                <a:cubicBezTo>
                  <a:pt x="297" y="452"/>
                  <a:pt x="297" y="452"/>
                  <a:pt x="297" y="452"/>
                </a:cubicBezTo>
                <a:cubicBezTo>
                  <a:pt x="662" y="332"/>
                  <a:pt x="662" y="332"/>
                  <a:pt x="662" y="332"/>
                </a:cubicBezTo>
                <a:cubicBezTo>
                  <a:pt x="669" y="329"/>
                  <a:pt x="674" y="322"/>
                  <a:pt x="674" y="314"/>
                </a:cubicBezTo>
                <a:cubicBezTo>
                  <a:pt x="674" y="108"/>
                  <a:pt x="674" y="108"/>
                  <a:pt x="674" y="108"/>
                </a:cubicBezTo>
                <a:cubicBezTo>
                  <a:pt x="674" y="98"/>
                  <a:pt x="666" y="90"/>
                  <a:pt x="656" y="90"/>
                </a:cubicBezTo>
                <a:close/>
                <a:moveTo>
                  <a:pt x="348" y="601"/>
                </a:moveTo>
                <a:cubicBezTo>
                  <a:pt x="330" y="601"/>
                  <a:pt x="316" y="587"/>
                  <a:pt x="316" y="570"/>
                </a:cubicBezTo>
                <a:cubicBezTo>
                  <a:pt x="316" y="552"/>
                  <a:pt x="330" y="538"/>
                  <a:pt x="348" y="538"/>
                </a:cubicBezTo>
                <a:cubicBezTo>
                  <a:pt x="365" y="538"/>
                  <a:pt x="379" y="552"/>
                  <a:pt x="379" y="570"/>
                </a:cubicBezTo>
                <a:cubicBezTo>
                  <a:pt x="379" y="587"/>
                  <a:pt x="365" y="601"/>
                  <a:pt x="348" y="601"/>
                </a:cubicBezTo>
                <a:close/>
                <a:moveTo>
                  <a:pt x="592" y="601"/>
                </a:moveTo>
                <a:cubicBezTo>
                  <a:pt x="575" y="601"/>
                  <a:pt x="560" y="587"/>
                  <a:pt x="560" y="570"/>
                </a:cubicBezTo>
                <a:cubicBezTo>
                  <a:pt x="560" y="552"/>
                  <a:pt x="575" y="538"/>
                  <a:pt x="592" y="538"/>
                </a:cubicBezTo>
                <a:cubicBezTo>
                  <a:pt x="609" y="538"/>
                  <a:pt x="623" y="552"/>
                  <a:pt x="623" y="570"/>
                </a:cubicBezTo>
                <a:cubicBezTo>
                  <a:pt x="623" y="587"/>
                  <a:pt x="609" y="601"/>
                  <a:pt x="592" y="601"/>
                </a:cubicBezTo>
                <a:close/>
                <a:moveTo>
                  <a:pt x="316" y="127"/>
                </a:moveTo>
                <a:cubicBezTo>
                  <a:pt x="352" y="127"/>
                  <a:pt x="352" y="127"/>
                  <a:pt x="352" y="127"/>
                </a:cubicBezTo>
                <a:cubicBezTo>
                  <a:pt x="352" y="394"/>
                  <a:pt x="352" y="394"/>
                  <a:pt x="352" y="394"/>
                </a:cubicBezTo>
                <a:cubicBezTo>
                  <a:pt x="316" y="406"/>
                  <a:pt x="316" y="406"/>
                  <a:pt x="316" y="406"/>
                </a:cubicBezTo>
                <a:lnTo>
                  <a:pt x="316" y="127"/>
                </a:lnTo>
                <a:close/>
                <a:moveTo>
                  <a:pt x="374" y="127"/>
                </a:moveTo>
                <a:cubicBezTo>
                  <a:pt x="409" y="127"/>
                  <a:pt x="409" y="127"/>
                  <a:pt x="409" y="127"/>
                </a:cubicBezTo>
                <a:cubicBezTo>
                  <a:pt x="409" y="376"/>
                  <a:pt x="409" y="376"/>
                  <a:pt x="409" y="376"/>
                </a:cubicBezTo>
                <a:cubicBezTo>
                  <a:pt x="374" y="387"/>
                  <a:pt x="374" y="387"/>
                  <a:pt x="374" y="387"/>
                </a:cubicBezTo>
                <a:lnTo>
                  <a:pt x="374" y="127"/>
                </a:lnTo>
                <a:close/>
                <a:moveTo>
                  <a:pt x="430" y="127"/>
                </a:moveTo>
                <a:cubicBezTo>
                  <a:pt x="467" y="127"/>
                  <a:pt x="467" y="127"/>
                  <a:pt x="467" y="127"/>
                </a:cubicBezTo>
                <a:cubicBezTo>
                  <a:pt x="467" y="356"/>
                  <a:pt x="467" y="356"/>
                  <a:pt x="467" y="356"/>
                </a:cubicBezTo>
                <a:cubicBezTo>
                  <a:pt x="430" y="369"/>
                  <a:pt x="430" y="369"/>
                  <a:pt x="430" y="369"/>
                </a:cubicBezTo>
                <a:lnTo>
                  <a:pt x="430" y="127"/>
                </a:lnTo>
                <a:close/>
                <a:moveTo>
                  <a:pt x="488" y="127"/>
                </a:moveTo>
                <a:cubicBezTo>
                  <a:pt x="524" y="127"/>
                  <a:pt x="524" y="127"/>
                  <a:pt x="524" y="127"/>
                </a:cubicBezTo>
                <a:cubicBezTo>
                  <a:pt x="524" y="338"/>
                  <a:pt x="524" y="338"/>
                  <a:pt x="524" y="338"/>
                </a:cubicBezTo>
                <a:cubicBezTo>
                  <a:pt x="488" y="350"/>
                  <a:pt x="488" y="350"/>
                  <a:pt x="488" y="350"/>
                </a:cubicBezTo>
                <a:lnTo>
                  <a:pt x="488" y="127"/>
                </a:lnTo>
                <a:close/>
                <a:moveTo>
                  <a:pt x="543" y="127"/>
                </a:moveTo>
                <a:cubicBezTo>
                  <a:pt x="583" y="127"/>
                  <a:pt x="583" y="127"/>
                  <a:pt x="583" y="127"/>
                </a:cubicBezTo>
                <a:cubicBezTo>
                  <a:pt x="583" y="318"/>
                  <a:pt x="583" y="318"/>
                  <a:pt x="583" y="318"/>
                </a:cubicBezTo>
                <a:cubicBezTo>
                  <a:pt x="543" y="331"/>
                  <a:pt x="543" y="331"/>
                  <a:pt x="543" y="331"/>
                </a:cubicBezTo>
                <a:lnTo>
                  <a:pt x="543" y="127"/>
                </a:lnTo>
                <a:close/>
                <a:moveTo>
                  <a:pt x="239" y="127"/>
                </a:moveTo>
                <a:cubicBezTo>
                  <a:pt x="239" y="265"/>
                  <a:pt x="239" y="265"/>
                  <a:pt x="239" y="265"/>
                </a:cubicBezTo>
                <a:cubicBezTo>
                  <a:pt x="196" y="127"/>
                  <a:pt x="196" y="127"/>
                  <a:pt x="196" y="127"/>
                </a:cubicBezTo>
                <a:lnTo>
                  <a:pt x="239" y="127"/>
                </a:lnTo>
                <a:close/>
                <a:moveTo>
                  <a:pt x="286" y="416"/>
                </a:moveTo>
                <a:cubicBezTo>
                  <a:pt x="258" y="326"/>
                  <a:pt x="258" y="326"/>
                  <a:pt x="258" y="326"/>
                </a:cubicBezTo>
                <a:cubicBezTo>
                  <a:pt x="258" y="127"/>
                  <a:pt x="258" y="127"/>
                  <a:pt x="258" y="127"/>
                </a:cubicBezTo>
                <a:cubicBezTo>
                  <a:pt x="293" y="127"/>
                  <a:pt x="293" y="127"/>
                  <a:pt x="293" y="127"/>
                </a:cubicBezTo>
                <a:cubicBezTo>
                  <a:pt x="293" y="414"/>
                  <a:pt x="293" y="414"/>
                  <a:pt x="293" y="414"/>
                </a:cubicBezTo>
                <a:lnTo>
                  <a:pt x="286" y="416"/>
                </a:lnTo>
                <a:close/>
                <a:moveTo>
                  <a:pt x="637" y="300"/>
                </a:moveTo>
                <a:cubicBezTo>
                  <a:pt x="601" y="312"/>
                  <a:pt x="601" y="312"/>
                  <a:pt x="601" y="312"/>
                </a:cubicBezTo>
                <a:cubicBezTo>
                  <a:pt x="601" y="127"/>
                  <a:pt x="601" y="127"/>
                  <a:pt x="601" y="127"/>
                </a:cubicBezTo>
                <a:cubicBezTo>
                  <a:pt x="637" y="127"/>
                  <a:pt x="637" y="127"/>
                  <a:pt x="637" y="127"/>
                </a:cubicBezTo>
                <a:lnTo>
                  <a:pt x="637" y="300"/>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48" name="Freeform 5"/>
          <p:cNvSpPr>
            <a:spLocks noEditPoints="1"/>
          </p:cNvSpPr>
          <p:nvPr/>
        </p:nvSpPr>
        <p:spPr bwMode="auto">
          <a:xfrm>
            <a:off x="1052417" y="125265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9BBB5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49" name="Freeform 5"/>
          <p:cNvSpPr>
            <a:spLocks noEditPoints="1"/>
          </p:cNvSpPr>
          <p:nvPr/>
        </p:nvSpPr>
        <p:spPr bwMode="auto">
          <a:xfrm>
            <a:off x="2064954" y="125265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2980B9"/>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50" name="Freeform 5"/>
          <p:cNvSpPr>
            <a:spLocks noEditPoints="1"/>
          </p:cNvSpPr>
          <p:nvPr/>
        </p:nvSpPr>
        <p:spPr bwMode="auto">
          <a:xfrm>
            <a:off x="3058712" y="125265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16A085"/>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
        <p:nvSpPr>
          <p:cNvPr id="151" name="Freeform 5"/>
          <p:cNvSpPr>
            <a:spLocks noEditPoints="1"/>
          </p:cNvSpPr>
          <p:nvPr/>
        </p:nvSpPr>
        <p:spPr bwMode="auto">
          <a:xfrm>
            <a:off x="4071249" y="1252652"/>
            <a:ext cx="489963" cy="457700"/>
          </a:xfrm>
          <a:custGeom>
            <a:avLst/>
            <a:gdLst>
              <a:gd name="T0" fmla="*/ 313 w 827"/>
              <a:gd name="T1" fmla="*/ 772 h 772"/>
              <a:gd name="T2" fmla="*/ 240 w 827"/>
              <a:gd name="T3" fmla="*/ 740 h 772"/>
              <a:gd name="T4" fmla="*/ 32 w 827"/>
              <a:gd name="T5" fmla="*/ 533 h 772"/>
              <a:gd name="T6" fmla="*/ 0 w 827"/>
              <a:gd name="T7" fmla="*/ 460 h 772"/>
              <a:gd name="T8" fmla="*/ 32 w 827"/>
              <a:gd name="T9" fmla="*/ 386 h 772"/>
              <a:gd name="T10" fmla="*/ 413 w 827"/>
              <a:gd name="T11" fmla="*/ 6 h 772"/>
              <a:gd name="T12" fmla="*/ 426 w 827"/>
              <a:gd name="T13" fmla="*/ 1 h 772"/>
              <a:gd name="T14" fmla="*/ 439 w 827"/>
              <a:gd name="T15" fmla="*/ 6 h 772"/>
              <a:gd name="T16" fmla="*/ 821 w 827"/>
              <a:gd name="T17" fmla="*/ 404 h 772"/>
              <a:gd name="T18" fmla="*/ 825 w 827"/>
              <a:gd name="T19" fmla="*/ 424 h 772"/>
              <a:gd name="T20" fmla="*/ 808 w 827"/>
              <a:gd name="T21" fmla="*/ 435 h 772"/>
              <a:gd name="T22" fmla="*/ 694 w 827"/>
              <a:gd name="T23" fmla="*/ 435 h 772"/>
              <a:gd name="T24" fmla="*/ 387 w 827"/>
              <a:gd name="T25" fmla="*/ 740 h 772"/>
              <a:gd name="T26" fmla="*/ 313 w 827"/>
              <a:gd name="T27" fmla="*/ 772 h 772"/>
              <a:gd name="T28" fmla="*/ 426 w 827"/>
              <a:gd name="T29" fmla="*/ 45 h 772"/>
              <a:gd name="T30" fmla="*/ 58 w 827"/>
              <a:gd name="T31" fmla="*/ 412 h 772"/>
              <a:gd name="T32" fmla="*/ 37 w 827"/>
              <a:gd name="T33" fmla="*/ 460 h 772"/>
              <a:gd name="T34" fmla="*/ 58 w 827"/>
              <a:gd name="T35" fmla="*/ 507 h 772"/>
              <a:gd name="T36" fmla="*/ 266 w 827"/>
              <a:gd name="T37" fmla="*/ 714 h 772"/>
              <a:gd name="T38" fmla="*/ 361 w 827"/>
              <a:gd name="T39" fmla="*/ 714 h 772"/>
              <a:gd name="T40" fmla="*/ 673 w 827"/>
              <a:gd name="T41" fmla="*/ 403 h 772"/>
              <a:gd name="T42" fmla="*/ 686 w 827"/>
              <a:gd name="T43" fmla="*/ 398 h 772"/>
              <a:gd name="T44" fmla="*/ 765 w 827"/>
              <a:gd name="T45" fmla="*/ 398 h 772"/>
              <a:gd name="T46" fmla="*/ 426 w 827"/>
              <a:gd name="T47" fmla="*/ 45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7" h="772">
                <a:moveTo>
                  <a:pt x="313" y="772"/>
                </a:moveTo>
                <a:cubicBezTo>
                  <a:pt x="286" y="772"/>
                  <a:pt x="260" y="760"/>
                  <a:pt x="240" y="740"/>
                </a:cubicBezTo>
                <a:cubicBezTo>
                  <a:pt x="32" y="533"/>
                  <a:pt x="32" y="533"/>
                  <a:pt x="32" y="533"/>
                </a:cubicBezTo>
                <a:cubicBezTo>
                  <a:pt x="12" y="513"/>
                  <a:pt x="0" y="487"/>
                  <a:pt x="0" y="460"/>
                </a:cubicBezTo>
                <a:cubicBezTo>
                  <a:pt x="0" y="432"/>
                  <a:pt x="12" y="406"/>
                  <a:pt x="32" y="386"/>
                </a:cubicBezTo>
                <a:cubicBezTo>
                  <a:pt x="413" y="6"/>
                  <a:pt x="413" y="6"/>
                  <a:pt x="413" y="6"/>
                </a:cubicBezTo>
                <a:cubicBezTo>
                  <a:pt x="417" y="3"/>
                  <a:pt x="421" y="0"/>
                  <a:pt x="426" y="1"/>
                </a:cubicBezTo>
                <a:cubicBezTo>
                  <a:pt x="431" y="1"/>
                  <a:pt x="436" y="3"/>
                  <a:pt x="439" y="6"/>
                </a:cubicBezTo>
                <a:cubicBezTo>
                  <a:pt x="821" y="404"/>
                  <a:pt x="821" y="404"/>
                  <a:pt x="821" y="404"/>
                </a:cubicBezTo>
                <a:cubicBezTo>
                  <a:pt x="826" y="409"/>
                  <a:pt x="827" y="417"/>
                  <a:pt x="825" y="424"/>
                </a:cubicBezTo>
                <a:cubicBezTo>
                  <a:pt x="822" y="430"/>
                  <a:pt x="815" y="435"/>
                  <a:pt x="808" y="435"/>
                </a:cubicBezTo>
                <a:cubicBezTo>
                  <a:pt x="694" y="435"/>
                  <a:pt x="694" y="435"/>
                  <a:pt x="694" y="435"/>
                </a:cubicBezTo>
                <a:cubicBezTo>
                  <a:pt x="387" y="740"/>
                  <a:pt x="387" y="740"/>
                  <a:pt x="387" y="740"/>
                </a:cubicBezTo>
                <a:cubicBezTo>
                  <a:pt x="367" y="760"/>
                  <a:pt x="341" y="772"/>
                  <a:pt x="313" y="772"/>
                </a:cubicBezTo>
                <a:close/>
                <a:moveTo>
                  <a:pt x="426" y="45"/>
                </a:moveTo>
                <a:cubicBezTo>
                  <a:pt x="58" y="412"/>
                  <a:pt x="58" y="412"/>
                  <a:pt x="58" y="412"/>
                </a:cubicBezTo>
                <a:cubicBezTo>
                  <a:pt x="44" y="425"/>
                  <a:pt x="37" y="442"/>
                  <a:pt x="37" y="460"/>
                </a:cubicBezTo>
                <a:cubicBezTo>
                  <a:pt x="37" y="477"/>
                  <a:pt x="44" y="494"/>
                  <a:pt x="58" y="507"/>
                </a:cubicBezTo>
                <a:cubicBezTo>
                  <a:pt x="266" y="714"/>
                  <a:pt x="266" y="714"/>
                  <a:pt x="266" y="714"/>
                </a:cubicBezTo>
                <a:cubicBezTo>
                  <a:pt x="292" y="741"/>
                  <a:pt x="335" y="741"/>
                  <a:pt x="361" y="714"/>
                </a:cubicBezTo>
                <a:cubicBezTo>
                  <a:pt x="673" y="403"/>
                  <a:pt x="673" y="403"/>
                  <a:pt x="673" y="403"/>
                </a:cubicBezTo>
                <a:cubicBezTo>
                  <a:pt x="677" y="400"/>
                  <a:pt x="681" y="398"/>
                  <a:pt x="686" y="398"/>
                </a:cubicBezTo>
                <a:cubicBezTo>
                  <a:pt x="765" y="398"/>
                  <a:pt x="765" y="398"/>
                  <a:pt x="765" y="398"/>
                </a:cubicBezTo>
                <a:lnTo>
                  <a:pt x="426" y="45"/>
                </a:lnTo>
                <a:close/>
              </a:path>
            </a:pathLst>
          </a:custGeom>
          <a:solidFill>
            <a:srgbClr val="C0392B"/>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smtClean="0">
              <a:ln>
                <a:noFill/>
              </a:ln>
              <a:solidFill>
                <a:prstClr val="black"/>
              </a:solidFill>
              <a:effectLst/>
              <a:uLnTx/>
              <a:uFillTx/>
              <a:latin typeface="Agency FB" panose="020B0503020202020204" pitchFamily="34" charset="0"/>
              <a:ea typeface="微软雅黑"/>
            </a:endParaRPr>
          </a:p>
        </p:txBody>
      </p:sp>
    </p:spTree>
    <p:extLst>
      <p:ext uri="{BB962C8B-B14F-4D97-AF65-F5344CB8AC3E}">
        <p14:creationId xmlns:p14="http://schemas.microsoft.com/office/powerpoint/2010/main" val="11278100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8"/>
                                        </p:tgtEl>
                                        <p:attrNameLst>
                                          <p:attrName>style.visibility</p:attrName>
                                        </p:attrNameLst>
                                      </p:cBhvr>
                                      <p:to>
                                        <p:strVal val="visible"/>
                                      </p:to>
                                    </p:set>
                                    <p:animEffect transition="in" filter="fade">
                                      <p:cBhvr>
                                        <p:cTn id="7" dur="500"/>
                                        <p:tgtEl>
                                          <p:spTgt spid="14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500"/>
                                        <p:tgtEl>
                                          <p:spTgt spid="18"/>
                                        </p:tgtEl>
                                      </p:cBhvr>
                                    </p:animEffect>
                                  </p:childTnLst>
                                </p:cTn>
                              </p:par>
                              <p:par>
                                <p:cTn id="12" presetID="10" presetClass="entr" presetSubtype="0" fill="hold" nodeType="withEffect">
                                  <p:stCondLst>
                                    <p:cond delay="0"/>
                                  </p:stCondLst>
                                  <p:childTnLst>
                                    <p:set>
                                      <p:cBhvr>
                                        <p:cTn id="13" dur="1" fill="hold">
                                          <p:stCondLst>
                                            <p:cond delay="0"/>
                                          </p:stCondLst>
                                        </p:cTn>
                                        <p:tgtEl>
                                          <p:spTgt spid="95"/>
                                        </p:tgtEl>
                                        <p:attrNameLst>
                                          <p:attrName>style.visibility</p:attrName>
                                        </p:attrNameLst>
                                      </p:cBhvr>
                                      <p:to>
                                        <p:strVal val="visible"/>
                                      </p:to>
                                    </p:set>
                                    <p:animEffect transition="in" filter="fade">
                                      <p:cBhvr>
                                        <p:cTn id="14" dur="1000"/>
                                        <p:tgtEl>
                                          <p:spTgt spid="95"/>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49"/>
                                        </p:tgtEl>
                                        <p:attrNameLst>
                                          <p:attrName>style.visibility</p:attrName>
                                        </p:attrNameLst>
                                      </p:cBhvr>
                                      <p:to>
                                        <p:strVal val="visible"/>
                                      </p:to>
                                    </p:set>
                                    <p:animEffect transition="in" filter="fade">
                                      <p:cBhvr>
                                        <p:cTn id="18" dur="500"/>
                                        <p:tgtEl>
                                          <p:spTgt spid="149"/>
                                        </p:tgtEl>
                                      </p:cBhvr>
                                    </p:animEffect>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1000"/>
                                        <p:tgtEl>
                                          <p:spTgt spid="70"/>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50"/>
                                        </p:tgtEl>
                                        <p:attrNameLst>
                                          <p:attrName>style.visibility</p:attrName>
                                        </p:attrNameLst>
                                      </p:cBhvr>
                                      <p:to>
                                        <p:strVal val="visible"/>
                                      </p:to>
                                    </p:set>
                                    <p:animEffect transition="in" filter="fade">
                                      <p:cBhvr>
                                        <p:cTn id="29" dur="500"/>
                                        <p:tgtEl>
                                          <p:spTgt spid="150"/>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par>
                                <p:cTn id="34" presetID="10" presetClass="entr" presetSubtype="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151"/>
                                        </p:tgtEl>
                                        <p:attrNameLst>
                                          <p:attrName>style.visibility</p:attrName>
                                        </p:attrNameLst>
                                      </p:cBhvr>
                                      <p:to>
                                        <p:strVal val="visible"/>
                                      </p:to>
                                    </p:set>
                                    <p:animEffect transition="in" filter="fade">
                                      <p:cBhvr>
                                        <p:cTn id="40" dur="500"/>
                                        <p:tgtEl>
                                          <p:spTgt spid="151"/>
                                        </p:tgtEl>
                                      </p:cBhvr>
                                    </p:animEffect>
                                  </p:childTnLst>
                                </p:cTn>
                              </p:par>
                            </p:childTnLst>
                          </p:cTn>
                        </p:par>
                        <p:par>
                          <p:cTn id="41" fill="hold">
                            <p:stCondLst>
                              <p:cond delay="5000"/>
                            </p:stCondLst>
                            <p:childTnLst>
                              <p:par>
                                <p:cTn id="42" presetID="22" presetClass="entr" presetSubtype="4"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down)">
                                      <p:cBhvr>
                                        <p:cTn id="44" dur="500"/>
                                        <p:tgtEl>
                                          <p:spTgt spid="21"/>
                                        </p:tgtEl>
                                      </p:cBhvr>
                                    </p:animEffect>
                                  </p:childTnLst>
                                </p:cTn>
                              </p:par>
                              <p:par>
                                <p:cTn id="45" presetID="10"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childTnLst>
                                </p:cTn>
                              </p:par>
                            </p:childTnLst>
                          </p:cTn>
                        </p:par>
                        <p:par>
                          <p:cTn id="48" fill="hold">
                            <p:stCondLst>
                              <p:cond delay="6000"/>
                            </p:stCondLst>
                            <p:childTnLst>
                              <p:par>
                                <p:cTn id="49" presetID="10" presetClass="entr" presetSubtype="0" fill="hold" grpId="1" nodeType="after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childTnLst>
                          </p:cTn>
                        </p:par>
                        <p:par>
                          <p:cTn id="52" fill="hold">
                            <p:stCondLst>
                              <p:cond delay="6500"/>
                            </p:stCondLst>
                            <p:childTnLst>
                              <p:par>
                                <p:cTn id="53" presetID="42" presetClass="path" presetSubtype="0" accel="50000" decel="50000" fill="hold" grpId="0" nodeType="afterEffect">
                                  <p:stCondLst>
                                    <p:cond delay="0"/>
                                  </p:stCondLst>
                                  <p:childTnLst>
                                    <p:animMotion origin="layout" path="M 3.61111E-6 -1.7284E-6 L 3.61111E-6 0.25 " pathEditMode="relative" rAng="0" ptsTypes="AA">
                                      <p:cBhvr>
                                        <p:cTn id="54" dur="2000" fill="hold"/>
                                        <p:tgtEl>
                                          <p:spTgt spid="123"/>
                                        </p:tgtEl>
                                        <p:attrNameLst>
                                          <p:attrName>ppt_x</p:attrName>
                                          <p:attrName>ppt_y</p:attrName>
                                        </p:attrNameLst>
                                      </p:cBhvr>
                                      <p:rCtr x="0" y="12500"/>
                                    </p:animMotion>
                                  </p:childTnLst>
                                </p:cTn>
                              </p:par>
                            </p:childTnLst>
                          </p:cTn>
                        </p:par>
                        <p:par>
                          <p:cTn id="55" fill="hold">
                            <p:stCondLst>
                              <p:cond delay="8500"/>
                            </p:stCondLst>
                            <p:childTnLst>
                              <p:par>
                                <p:cTn id="56" presetID="10" presetClass="exit" presetSubtype="0" fill="hold" grpId="2" nodeType="afterEffect">
                                  <p:stCondLst>
                                    <p:cond delay="0"/>
                                  </p:stCondLst>
                                  <p:childTnLst>
                                    <p:animEffect transition="out" filter="fade">
                                      <p:cBhvr>
                                        <p:cTn id="57" dur="500"/>
                                        <p:tgtEl>
                                          <p:spTgt spid="123"/>
                                        </p:tgtEl>
                                      </p:cBhvr>
                                    </p:animEffect>
                                    <p:set>
                                      <p:cBhvr>
                                        <p:cTn id="58" dur="1" fill="hold">
                                          <p:stCondLst>
                                            <p:cond delay="499"/>
                                          </p:stCondLst>
                                        </p:cTn>
                                        <p:tgtEl>
                                          <p:spTgt spid="123"/>
                                        </p:tgtEl>
                                        <p:attrNameLst>
                                          <p:attrName>style.visibility</p:attrName>
                                        </p:attrNameLst>
                                      </p:cBhvr>
                                      <p:to>
                                        <p:strVal val="hidden"/>
                                      </p:to>
                                    </p:set>
                                  </p:childTnLst>
                                </p:cTn>
                              </p:par>
                              <p:par>
                                <p:cTn id="59" presetID="22" presetClass="entr" presetSubtype="4" fill="hold" nodeType="withEffect">
                                  <p:stCondLst>
                                    <p:cond delay="0"/>
                                  </p:stCondLst>
                                  <p:childTnLst>
                                    <p:set>
                                      <p:cBhvr>
                                        <p:cTn id="60" dur="1" fill="hold">
                                          <p:stCondLst>
                                            <p:cond delay="0"/>
                                          </p:stCondLst>
                                        </p:cTn>
                                        <p:tgtEl>
                                          <p:spTgt spid="111"/>
                                        </p:tgtEl>
                                        <p:attrNameLst>
                                          <p:attrName>style.visibility</p:attrName>
                                        </p:attrNameLst>
                                      </p:cBhvr>
                                      <p:to>
                                        <p:strVal val="visible"/>
                                      </p:to>
                                    </p:set>
                                    <p:animEffect transition="in" filter="wipe(down)">
                                      <p:cBhvr>
                                        <p:cTn id="61" dur="500"/>
                                        <p:tgtEl>
                                          <p:spTgt spid="111"/>
                                        </p:tgtEl>
                                      </p:cBhvr>
                                    </p:animEffect>
                                  </p:childTnLst>
                                </p:cTn>
                              </p:par>
                            </p:childTnLst>
                          </p:cTn>
                        </p:par>
                        <p:par>
                          <p:cTn id="62" fill="hold">
                            <p:stCondLst>
                              <p:cond delay="9000"/>
                            </p:stCondLst>
                            <p:childTnLst>
                              <p:par>
                                <p:cTn id="63" presetID="10" presetClass="entr" presetSubtype="0" fill="hold" grpId="0" nodeType="afterEffect">
                                  <p:stCondLst>
                                    <p:cond delay="0"/>
                                  </p:stCondLst>
                                  <p:childTnLst>
                                    <p:set>
                                      <p:cBhvr>
                                        <p:cTn id="64" dur="1" fill="hold">
                                          <p:stCondLst>
                                            <p:cond delay="0"/>
                                          </p:stCondLst>
                                        </p:cTn>
                                        <p:tgtEl>
                                          <p:spTgt spid="117"/>
                                        </p:tgtEl>
                                        <p:attrNameLst>
                                          <p:attrName>style.visibility</p:attrName>
                                        </p:attrNameLst>
                                      </p:cBhvr>
                                      <p:to>
                                        <p:strVal val="visible"/>
                                      </p:to>
                                    </p:set>
                                    <p:animEffect transition="in" filter="fade">
                                      <p:cBhvr>
                                        <p:cTn id="65" dur="500"/>
                                        <p:tgtEl>
                                          <p:spTgt spid="117"/>
                                        </p:tgtEl>
                                      </p:cBhvr>
                                    </p:animEffect>
                                  </p:childTnLst>
                                </p:cTn>
                              </p:par>
                            </p:childTnLst>
                          </p:cTn>
                        </p:par>
                        <p:par>
                          <p:cTn id="66" fill="hold">
                            <p:stCondLst>
                              <p:cond delay="9500"/>
                            </p:stCondLst>
                            <p:childTnLst>
                              <p:par>
                                <p:cTn id="67" presetID="10" presetClass="entr" presetSubtype="0" fill="hold" grpId="1" nodeType="after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fade">
                                      <p:cBhvr>
                                        <p:cTn id="69" dur="500"/>
                                        <p:tgtEl>
                                          <p:spTgt spid="124"/>
                                        </p:tgtEl>
                                      </p:cBhvr>
                                    </p:animEffect>
                                  </p:childTnLst>
                                </p:cTn>
                              </p:par>
                            </p:childTnLst>
                          </p:cTn>
                        </p:par>
                        <p:par>
                          <p:cTn id="70" fill="hold">
                            <p:stCondLst>
                              <p:cond delay="10000"/>
                            </p:stCondLst>
                            <p:childTnLst>
                              <p:par>
                                <p:cTn id="71" presetID="42" presetClass="path" presetSubtype="0" accel="50000" decel="50000" fill="hold" grpId="0" nodeType="afterEffect">
                                  <p:stCondLst>
                                    <p:cond delay="0"/>
                                  </p:stCondLst>
                                  <p:childTnLst>
                                    <p:animMotion origin="layout" path="M -2.77778E-7 3.7037E-6 L -2.77778E-7 0.32006 " pathEditMode="relative" rAng="0" ptsTypes="AA">
                                      <p:cBhvr>
                                        <p:cTn id="72" dur="2000" fill="hold"/>
                                        <p:tgtEl>
                                          <p:spTgt spid="124"/>
                                        </p:tgtEl>
                                        <p:attrNameLst>
                                          <p:attrName>ppt_x</p:attrName>
                                          <p:attrName>ppt_y</p:attrName>
                                        </p:attrNameLst>
                                      </p:cBhvr>
                                      <p:rCtr x="0" y="15988"/>
                                    </p:animMotion>
                                  </p:childTnLst>
                                </p:cTn>
                              </p:par>
                            </p:childTnLst>
                          </p:cTn>
                        </p:par>
                        <p:par>
                          <p:cTn id="73" fill="hold">
                            <p:stCondLst>
                              <p:cond delay="12000"/>
                            </p:stCondLst>
                            <p:childTnLst>
                              <p:par>
                                <p:cTn id="74" presetID="10" presetClass="exit" presetSubtype="0" fill="hold" grpId="2" nodeType="afterEffect">
                                  <p:stCondLst>
                                    <p:cond delay="0"/>
                                  </p:stCondLst>
                                  <p:childTnLst>
                                    <p:animEffect transition="out" filter="fade">
                                      <p:cBhvr>
                                        <p:cTn id="75" dur="500"/>
                                        <p:tgtEl>
                                          <p:spTgt spid="124"/>
                                        </p:tgtEl>
                                      </p:cBhvr>
                                    </p:animEffect>
                                    <p:set>
                                      <p:cBhvr>
                                        <p:cTn id="76" dur="1" fill="hold">
                                          <p:stCondLst>
                                            <p:cond delay="499"/>
                                          </p:stCondLst>
                                        </p:cTn>
                                        <p:tgtEl>
                                          <p:spTgt spid="124"/>
                                        </p:tgtEl>
                                        <p:attrNameLst>
                                          <p:attrName>style.visibility</p:attrName>
                                        </p:attrNameLst>
                                      </p:cBhvr>
                                      <p:to>
                                        <p:strVal val="hidden"/>
                                      </p:to>
                                    </p:set>
                                  </p:childTnLst>
                                </p:cTn>
                              </p:par>
                              <p:par>
                                <p:cTn id="77" presetID="22" presetClass="entr" presetSubtype="4" fill="hold" nodeType="withEffect">
                                  <p:stCondLst>
                                    <p:cond delay="0"/>
                                  </p:stCondLst>
                                  <p:childTnLst>
                                    <p:set>
                                      <p:cBhvr>
                                        <p:cTn id="78" dur="1" fill="hold">
                                          <p:stCondLst>
                                            <p:cond delay="0"/>
                                          </p:stCondLst>
                                        </p:cTn>
                                        <p:tgtEl>
                                          <p:spTgt spid="87"/>
                                        </p:tgtEl>
                                        <p:attrNameLst>
                                          <p:attrName>style.visibility</p:attrName>
                                        </p:attrNameLst>
                                      </p:cBhvr>
                                      <p:to>
                                        <p:strVal val="visible"/>
                                      </p:to>
                                    </p:set>
                                    <p:animEffect transition="in" filter="wipe(down)">
                                      <p:cBhvr>
                                        <p:cTn id="79" dur="500"/>
                                        <p:tgtEl>
                                          <p:spTgt spid="87"/>
                                        </p:tgtEl>
                                      </p:cBhvr>
                                    </p:animEffect>
                                  </p:childTnLst>
                                </p:cTn>
                              </p:par>
                            </p:childTnLst>
                          </p:cTn>
                        </p:par>
                        <p:par>
                          <p:cTn id="80" fill="hold">
                            <p:stCondLst>
                              <p:cond delay="12500"/>
                            </p:stCondLst>
                            <p:childTnLst>
                              <p:par>
                                <p:cTn id="81" presetID="10" presetClass="entr" presetSubtype="0" fill="hold" grpId="0" nodeType="afterEffect">
                                  <p:stCondLst>
                                    <p:cond delay="0"/>
                                  </p:stCondLst>
                                  <p:childTnLst>
                                    <p:set>
                                      <p:cBhvr>
                                        <p:cTn id="82" dur="1" fill="hold">
                                          <p:stCondLst>
                                            <p:cond delay="0"/>
                                          </p:stCondLst>
                                        </p:cTn>
                                        <p:tgtEl>
                                          <p:spTgt spid="118"/>
                                        </p:tgtEl>
                                        <p:attrNameLst>
                                          <p:attrName>style.visibility</p:attrName>
                                        </p:attrNameLst>
                                      </p:cBhvr>
                                      <p:to>
                                        <p:strVal val="visible"/>
                                      </p:to>
                                    </p:set>
                                    <p:animEffect transition="in" filter="fade">
                                      <p:cBhvr>
                                        <p:cTn id="83" dur="500"/>
                                        <p:tgtEl>
                                          <p:spTgt spid="118"/>
                                        </p:tgtEl>
                                      </p:cBhvr>
                                    </p:animEffect>
                                  </p:childTnLst>
                                </p:cTn>
                              </p:par>
                            </p:childTnLst>
                          </p:cTn>
                        </p:par>
                        <p:par>
                          <p:cTn id="84" fill="hold">
                            <p:stCondLst>
                              <p:cond delay="13000"/>
                            </p:stCondLst>
                            <p:childTnLst>
                              <p:par>
                                <p:cTn id="85" presetID="10" presetClass="entr" presetSubtype="0" fill="hold" grpId="0" nodeType="afterEffect">
                                  <p:stCondLst>
                                    <p:cond delay="0"/>
                                  </p:stCondLst>
                                  <p:childTnLst>
                                    <p:set>
                                      <p:cBhvr>
                                        <p:cTn id="86" dur="1" fill="hold">
                                          <p:stCondLst>
                                            <p:cond delay="0"/>
                                          </p:stCondLst>
                                        </p:cTn>
                                        <p:tgtEl>
                                          <p:spTgt spid="121"/>
                                        </p:tgtEl>
                                        <p:attrNameLst>
                                          <p:attrName>style.visibility</p:attrName>
                                        </p:attrNameLst>
                                      </p:cBhvr>
                                      <p:to>
                                        <p:strVal val="visible"/>
                                      </p:to>
                                    </p:set>
                                    <p:animEffect transition="in" filter="fade">
                                      <p:cBhvr>
                                        <p:cTn id="87" dur="500"/>
                                        <p:tgtEl>
                                          <p:spTgt spid="121"/>
                                        </p:tgtEl>
                                      </p:cBhvr>
                                    </p:animEffect>
                                  </p:childTnLst>
                                </p:cTn>
                              </p:par>
                            </p:childTnLst>
                          </p:cTn>
                        </p:par>
                        <p:par>
                          <p:cTn id="88" fill="hold">
                            <p:stCondLst>
                              <p:cond delay="13500"/>
                            </p:stCondLst>
                            <p:childTnLst>
                              <p:par>
                                <p:cTn id="89" presetID="42" presetClass="path" presetSubtype="0" accel="50000" decel="50000" fill="hold" grpId="1" nodeType="afterEffect">
                                  <p:stCondLst>
                                    <p:cond delay="0"/>
                                  </p:stCondLst>
                                  <p:childTnLst>
                                    <p:animMotion origin="layout" path="M 4.72222E-6 -1.7284E-6 L 4.72222E-6 0.25 " pathEditMode="relative" rAng="0" ptsTypes="AA">
                                      <p:cBhvr>
                                        <p:cTn id="90" dur="2000" fill="hold"/>
                                        <p:tgtEl>
                                          <p:spTgt spid="121"/>
                                        </p:tgtEl>
                                        <p:attrNameLst>
                                          <p:attrName>ppt_x</p:attrName>
                                          <p:attrName>ppt_y</p:attrName>
                                        </p:attrNameLst>
                                      </p:cBhvr>
                                      <p:rCtr x="0" y="12500"/>
                                    </p:animMotion>
                                  </p:childTnLst>
                                </p:cTn>
                              </p:par>
                            </p:childTnLst>
                          </p:cTn>
                        </p:par>
                        <p:par>
                          <p:cTn id="91" fill="hold">
                            <p:stCondLst>
                              <p:cond delay="15500"/>
                            </p:stCondLst>
                            <p:childTnLst>
                              <p:par>
                                <p:cTn id="92" presetID="10" presetClass="exit" presetSubtype="0" fill="hold" grpId="2" nodeType="afterEffect">
                                  <p:stCondLst>
                                    <p:cond delay="0"/>
                                  </p:stCondLst>
                                  <p:childTnLst>
                                    <p:animEffect transition="out" filter="fade">
                                      <p:cBhvr>
                                        <p:cTn id="93" dur="500"/>
                                        <p:tgtEl>
                                          <p:spTgt spid="121"/>
                                        </p:tgtEl>
                                      </p:cBhvr>
                                    </p:animEffect>
                                    <p:set>
                                      <p:cBhvr>
                                        <p:cTn id="94" dur="1" fill="hold">
                                          <p:stCondLst>
                                            <p:cond delay="499"/>
                                          </p:stCondLst>
                                        </p:cTn>
                                        <p:tgtEl>
                                          <p:spTgt spid="121"/>
                                        </p:tgtEl>
                                        <p:attrNameLst>
                                          <p:attrName>style.visibility</p:attrName>
                                        </p:attrNameLst>
                                      </p:cBhvr>
                                      <p:to>
                                        <p:strVal val="hidden"/>
                                      </p:to>
                                    </p:set>
                                  </p:childTnLst>
                                </p:cTn>
                              </p:par>
                              <p:par>
                                <p:cTn id="95" presetID="22" presetClass="entr" presetSubtype="4" fill="hold"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wipe(down)">
                                      <p:cBhvr>
                                        <p:cTn id="97" dur="500"/>
                                        <p:tgtEl>
                                          <p:spTgt spid="27"/>
                                        </p:tgtEl>
                                      </p:cBhvr>
                                    </p:animEffect>
                                  </p:childTnLst>
                                </p:cTn>
                              </p:par>
                            </p:childTnLst>
                          </p:cTn>
                        </p:par>
                        <p:par>
                          <p:cTn id="98" fill="hold">
                            <p:stCondLst>
                              <p:cond delay="16000"/>
                            </p:stCondLst>
                            <p:childTnLst>
                              <p:par>
                                <p:cTn id="99" presetID="10" presetClass="entr" presetSubtype="0" fill="hold" grpId="0" nodeType="afterEffect">
                                  <p:stCondLst>
                                    <p:cond delay="0"/>
                                  </p:stCondLst>
                                  <p:childTnLst>
                                    <p:set>
                                      <p:cBhvr>
                                        <p:cTn id="100" dur="1" fill="hold">
                                          <p:stCondLst>
                                            <p:cond delay="0"/>
                                          </p:stCondLst>
                                        </p:cTn>
                                        <p:tgtEl>
                                          <p:spTgt spid="120"/>
                                        </p:tgtEl>
                                        <p:attrNameLst>
                                          <p:attrName>style.visibility</p:attrName>
                                        </p:attrNameLst>
                                      </p:cBhvr>
                                      <p:to>
                                        <p:strVal val="visible"/>
                                      </p:to>
                                    </p:set>
                                    <p:animEffect transition="in" filter="fade">
                                      <p:cBhvr>
                                        <p:cTn id="101" dur="500"/>
                                        <p:tgtEl>
                                          <p:spTgt spid="120"/>
                                        </p:tgtEl>
                                      </p:cBhvr>
                                    </p:animEffect>
                                  </p:childTnLst>
                                </p:cTn>
                              </p:par>
                            </p:childTnLst>
                          </p:cTn>
                        </p:par>
                        <p:par>
                          <p:cTn id="102" fill="hold">
                            <p:stCondLst>
                              <p:cond delay="16500"/>
                            </p:stCondLst>
                            <p:childTnLst>
                              <p:par>
                                <p:cTn id="103" presetID="10" presetClass="entr" presetSubtype="0" fill="hold" grpId="0" nodeType="afterEffect">
                                  <p:stCondLst>
                                    <p:cond delay="0"/>
                                  </p:stCondLst>
                                  <p:childTnLst>
                                    <p:set>
                                      <p:cBhvr>
                                        <p:cTn id="104" dur="1" fill="hold">
                                          <p:stCondLst>
                                            <p:cond delay="0"/>
                                          </p:stCondLst>
                                        </p:cTn>
                                        <p:tgtEl>
                                          <p:spTgt spid="122"/>
                                        </p:tgtEl>
                                        <p:attrNameLst>
                                          <p:attrName>style.visibility</p:attrName>
                                        </p:attrNameLst>
                                      </p:cBhvr>
                                      <p:to>
                                        <p:strVal val="visible"/>
                                      </p:to>
                                    </p:set>
                                    <p:animEffect transition="in" filter="fade">
                                      <p:cBhvr>
                                        <p:cTn id="105" dur="500"/>
                                        <p:tgtEl>
                                          <p:spTgt spid="122"/>
                                        </p:tgtEl>
                                      </p:cBhvr>
                                    </p:animEffect>
                                  </p:childTnLst>
                                </p:cTn>
                              </p:par>
                            </p:childTnLst>
                          </p:cTn>
                        </p:par>
                        <p:par>
                          <p:cTn id="106" fill="hold">
                            <p:stCondLst>
                              <p:cond delay="17000"/>
                            </p:stCondLst>
                            <p:childTnLst>
                              <p:par>
                                <p:cTn id="107" presetID="42" presetClass="path" presetSubtype="0" accel="50000" decel="50000" fill="hold" grpId="1" nodeType="afterEffect">
                                  <p:stCondLst>
                                    <p:cond delay="0"/>
                                  </p:stCondLst>
                                  <p:childTnLst>
                                    <p:animMotion origin="layout" path="M -2.77778E-7 -1.7284E-6 L -2.77778E-7 0.34784 " pathEditMode="relative" rAng="0" ptsTypes="AA">
                                      <p:cBhvr>
                                        <p:cTn id="108" dur="2000" fill="hold"/>
                                        <p:tgtEl>
                                          <p:spTgt spid="122"/>
                                        </p:tgtEl>
                                        <p:attrNameLst>
                                          <p:attrName>ppt_x</p:attrName>
                                          <p:attrName>ppt_y</p:attrName>
                                        </p:attrNameLst>
                                      </p:cBhvr>
                                      <p:rCtr x="0" y="17377"/>
                                    </p:animMotion>
                                  </p:childTnLst>
                                </p:cTn>
                              </p:par>
                            </p:childTnLst>
                          </p:cTn>
                        </p:par>
                        <p:par>
                          <p:cTn id="109" fill="hold">
                            <p:stCondLst>
                              <p:cond delay="19000"/>
                            </p:stCondLst>
                            <p:childTnLst>
                              <p:par>
                                <p:cTn id="110" presetID="10" presetClass="exit" presetSubtype="0" fill="hold" grpId="2" nodeType="afterEffect">
                                  <p:stCondLst>
                                    <p:cond delay="0"/>
                                  </p:stCondLst>
                                  <p:childTnLst>
                                    <p:animEffect transition="out" filter="fade">
                                      <p:cBhvr>
                                        <p:cTn id="111" dur="500"/>
                                        <p:tgtEl>
                                          <p:spTgt spid="122"/>
                                        </p:tgtEl>
                                      </p:cBhvr>
                                    </p:animEffect>
                                    <p:set>
                                      <p:cBhvr>
                                        <p:cTn id="112" dur="1" fill="hold">
                                          <p:stCondLst>
                                            <p:cond delay="499"/>
                                          </p:stCondLst>
                                        </p:cTn>
                                        <p:tgtEl>
                                          <p:spTgt spid="122"/>
                                        </p:tgtEl>
                                        <p:attrNameLst>
                                          <p:attrName>style.visibility</p:attrName>
                                        </p:attrNameLst>
                                      </p:cBhvr>
                                      <p:to>
                                        <p:strVal val="hidden"/>
                                      </p:to>
                                    </p:set>
                                  </p:childTnLst>
                                </p:cTn>
                              </p:par>
                              <p:par>
                                <p:cTn id="113" presetID="22" presetClass="entr" presetSubtype="4" fill="hold" nodeType="with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wipe(down)">
                                      <p:cBhvr>
                                        <p:cTn id="115" dur="500"/>
                                        <p:tgtEl>
                                          <p:spTgt spid="46"/>
                                        </p:tgtEl>
                                      </p:cBhvr>
                                    </p:animEffect>
                                  </p:childTnLst>
                                </p:cTn>
                              </p:par>
                            </p:childTnLst>
                          </p:cTn>
                        </p:par>
                        <p:par>
                          <p:cTn id="116" fill="hold">
                            <p:stCondLst>
                              <p:cond delay="19500"/>
                            </p:stCondLst>
                            <p:childTnLst>
                              <p:par>
                                <p:cTn id="117" presetID="10" presetClass="entr" presetSubtype="0" fill="hold" grpId="0" nodeType="afterEffect">
                                  <p:stCondLst>
                                    <p:cond delay="0"/>
                                  </p:stCondLst>
                                  <p:childTnLst>
                                    <p:set>
                                      <p:cBhvr>
                                        <p:cTn id="118" dur="1" fill="hold">
                                          <p:stCondLst>
                                            <p:cond delay="0"/>
                                          </p:stCondLst>
                                        </p:cTn>
                                        <p:tgtEl>
                                          <p:spTgt spid="119"/>
                                        </p:tgtEl>
                                        <p:attrNameLst>
                                          <p:attrName>style.visibility</p:attrName>
                                        </p:attrNameLst>
                                      </p:cBhvr>
                                      <p:to>
                                        <p:strVal val="visible"/>
                                      </p:to>
                                    </p:set>
                                    <p:animEffect transition="in" filter="fade">
                                      <p:cBhvr>
                                        <p:cTn id="119" dur="500"/>
                                        <p:tgtEl>
                                          <p:spTgt spid="119"/>
                                        </p:tgtEl>
                                      </p:cBhvr>
                                    </p:animEffect>
                                  </p:childTnLst>
                                </p:cTn>
                              </p:par>
                            </p:childTnLst>
                          </p:cTn>
                        </p:par>
                        <p:par>
                          <p:cTn id="120" fill="hold">
                            <p:stCondLst>
                              <p:cond delay="20000"/>
                            </p:stCondLst>
                            <p:childTnLst>
                              <p:par>
                                <p:cTn id="121" presetID="10" presetClass="entr" presetSubtype="0" fill="hold" nodeType="afterEffect">
                                  <p:stCondLst>
                                    <p:cond delay="0"/>
                                  </p:stCondLst>
                                  <p:childTnLst>
                                    <p:set>
                                      <p:cBhvr>
                                        <p:cTn id="122" dur="1" fill="hold">
                                          <p:stCondLst>
                                            <p:cond delay="0"/>
                                          </p:stCondLst>
                                        </p:cTn>
                                        <p:tgtEl>
                                          <p:spTgt spid="128"/>
                                        </p:tgtEl>
                                        <p:attrNameLst>
                                          <p:attrName>style.visibility</p:attrName>
                                        </p:attrNameLst>
                                      </p:cBhvr>
                                      <p:to>
                                        <p:strVal val="visible"/>
                                      </p:to>
                                    </p:set>
                                    <p:animEffect transition="in" filter="fade">
                                      <p:cBhvr>
                                        <p:cTn id="123" dur="500"/>
                                        <p:tgtEl>
                                          <p:spTgt spid="128"/>
                                        </p:tgtEl>
                                      </p:cBhvr>
                                    </p:animEffect>
                                  </p:childTnLst>
                                </p:cTn>
                              </p:par>
                              <p:par>
                                <p:cTn id="124" presetID="10" presetClass="entr" presetSubtype="0" fill="hold" nodeType="with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par>
                          <p:cTn id="127" fill="hold">
                            <p:stCondLst>
                              <p:cond delay="20500"/>
                            </p:stCondLst>
                            <p:childTnLst>
                              <p:par>
                                <p:cTn id="128" presetID="10" presetClass="entr" presetSubtype="0" fill="hold" grpId="0" nodeType="afterEffect">
                                  <p:stCondLst>
                                    <p:cond delay="0"/>
                                  </p:stCondLst>
                                  <p:childTnLst>
                                    <p:set>
                                      <p:cBhvr>
                                        <p:cTn id="129" dur="1" fill="hold">
                                          <p:stCondLst>
                                            <p:cond delay="0"/>
                                          </p:stCondLst>
                                        </p:cTn>
                                        <p:tgtEl>
                                          <p:spTgt spid="136"/>
                                        </p:tgtEl>
                                        <p:attrNameLst>
                                          <p:attrName>style.visibility</p:attrName>
                                        </p:attrNameLst>
                                      </p:cBhvr>
                                      <p:to>
                                        <p:strVal val="visible"/>
                                      </p:to>
                                    </p:set>
                                    <p:animEffect transition="in" filter="fade">
                                      <p:cBhvr>
                                        <p:cTn id="130" dur="500"/>
                                        <p:tgtEl>
                                          <p:spTgt spid="136"/>
                                        </p:tgtEl>
                                      </p:cBhvr>
                                    </p:animEffect>
                                  </p:childTnLst>
                                </p:cTn>
                              </p:par>
                              <p:par>
                                <p:cTn id="131" presetID="10" presetClass="entr" presetSubtype="0" fill="hold" nodeType="withEffect">
                                  <p:stCondLst>
                                    <p:cond delay="0"/>
                                  </p:stCondLst>
                                  <p:childTnLst>
                                    <p:set>
                                      <p:cBhvr>
                                        <p:cTn id="132" dur="1" fill="hold">
                                          <p:stCondLst>
                                            <p:cond delay="0"/>
                                          </p:stCondLst>
                                        </p:cTn>
                                        <p:tgtEl>
                                          <p:spTgt spid="133"/>
                                        </p:tgtEl>
                                        <p:attrNameLst>
                                          <p:attrName>style.visibility</p:attrName>
                                        </p:attrNameLst>
                                      </p:cBhvr>
                                      <p:to>
                                        <p:strVal val="visible"/>
                                      </p:to>
                                    </p:set>
                                    <p:animEffect transition="in" filter="fade">
                                      <p:cBhvr>
                                        <p:cTn id="133" dur="500"/>
                                        <p:tgtEl>
                                          <p:spTgt spid="133"/>
                                        </p:tgtEl>
                                      </p:cBhvr>
                                    </p:animEffect>
                                  </p:childTnLst>
                                </p:cTn>
                              </p:par>
                            </p:childTnLst>
                          </p:cTn>
                        </p:par>
                        <p:par>
                          <p:cTn id="134" fill="hold">
                            <p:stCondLst>
                              <p:cond delay="21000"/>
                            </p:stCondLst>
                            <p:childTnLst>
                              <p:par>
                                <p:cTn id="135" presetID="10" presetClass="entr" presetSubtype="0" fill="hold" grpId="0" nodeType="afterEffect">
                                  <p:stCondLst>
                                    <p:cond delay="0"/>
                                  </p:stCondLst>
                                  <p:childTnLst>
                                    <p:set>
                                      <p:cBhvr>
                                        <p:cTn id="136" dur="1" fill="hold">
                                          <p:stCondLst>
                                            <p:cond delay="0"/>
                                          </p:stCondLst>
                                        </p:cTn>
                                        <p:tgtEl>
                                          <p:spTgt spid="147"/>
                                        </p:tgtEl>
                                        <p:attrNameLst>
                                          <p:attrName>style.visibility</p:attrName>
                                        </p:attrNameLst>
                                      </p:cBhvr>
                                      <p:to>
                                        <p:strVal val="visible"/>
                                      </p:to>
                                    </p:set>
                                    <p:animEffect transition="in" filter="fade">
                                      <p:cBhvr>
                                        <p:cTn id="137" dur="500"/>
                                        <p:tgtEl>
                                          <p:spTgt spid="147"/>
                                        </p:tgtEl>
                                      </p:cBhvr>
                                    </p:animEffect>
                                  </p:childTnLst>
                                </p:cTn>
                              </p:par>
                              <p:par>
                                <p:cTn id="138" presetID="10" presetClass="entr" presetSubtype="0" fill="hold" nodeType="withEffect">
                                  <p:stCondLst>
                                    <p:cond delay="0"/>
                                  </p:stCondLst>
                                  <p:childTnLst>
                                    <p:set>
                                      <p:cBhvr>
                                        <p:cTn id="139" dur="1" fill="hold">
                                          <p:stCondLst>
                                            <p:cond delay="0"/>
                                          </p:stCondLst>
                                        </p:cTn>
                                        <p:tgtEl>
                                          <p:spTgt spid="144"/>
                                        </p:tgtEl>
                                        <p:attrNameLst>
                                          <p:attrName>style.visibility</p:attrName>
                                        </p:attrNameLst>
                                      </p:cBhvr>
                                      <p:to>
                                        <p:strVal val="visible"/>
                                      </p:to>
                                    </p:set>
                                    <p:animEffect transition="in" filter="fade">
                                      <p:cBhvr>
                                        <p:cTn id="140" dur="500"/>
                                        <p:tgtEl>
                                          <p:spTgt spid="144"/>
                                        </p:tgtEl>
                                      </p:cBhvr>
                                    </p:animEffect>
                                  </p:childTnLst>
                                </p:cTn>
                              </p:par>
                            </p:childTnLst>
                          </p:cTn>
                        </p:par>
                        <p:par>
                          <p:cTn id="141" fill="hold">
                            <p:stCondLst>
                              <p:cond delay="21500"/>
                            </p:stCondLst>
                            <p:childTnLst>
                              <p:par>
                                <p:cTn id="142" presetID="10" presetClass="entr" presetSubtype="0" fill="hold" nodeType="afterEffect">
                                  <p:stCondLst>
                                    <p:cond delay="0"/>
                                  </p:stCondLst>
                                  <p:childTnLst>
                                    <p:set>
                                      <p:cBhvr>
                                        <p:cTn id="143" dur="1" fill="hold">
                                          <p:stCondLst>
                                            <p:cond delay="0"/>
                                          </p:stCondLst>
                                        </p:cTn>
                                        <p:tgtEl>
                                          <p:spTgt spid="140"/>
                                        </p:tgtEl>
                                        <p:attrNameLst>
                                          <p:attrName>style.visibility</p:attrName>
                                        </p:attrNameLst>
                                      </p:cBhvr>
                                      <p:to>
                                        <p:strVal val="visible"/>
                                      </p:to>
                                    </p:set>
                                    <p:animEffect transition="in" filter="fade">
                                      <p:cBhvr>
                                        <p:cTn id="144" dur="500"/>
                                        <p:tgtEl>
                                          <p:spTgt spid="140"/>
                                        </p:tgtEl>
                                      </p:cBhvr>
                                    </p:animEffect>
                                  </p:childTnLst>
                                </p:cTn>
                              </p:par>
                              <p:par>
                                <p:cTn id="145" presetID="10" presetClass="entr" presetSubtype="0" fill="hold" nodeType="withEffect">
                                  <p:stCondLst>
                                    <p:cond delay="0"/>
                                  </p:stCondLst>
                                  <p:childTnLst>
                                    <p:set>
                                      <p:cBhvr>
                                        <p:cTn id="146" dur="1" fill="hold">
                                          <p:stCondLst>
                                            <p:cond delay="0"/>
                                          </p:stCondLst>
                                        </p:cTn>
                                        <p:tgtEl>
                                          <p:spTgt spid="137"/>
                                        </p:tgtEl>
                                        <p:attrNameLst>
                                          <p:attrName>style.visibility</p:attrName>
                                        </p:attrNameLst>
                                      </p:cBhvr>
                                      <p:to>
                                        <p:strVal val="visible"/>
                                      </p:to>
                                    </p:set>
                                    <p:animEffect transition="in" filter="fade">
                                      <p:cBhvr>
                                        <p:cTn id="147"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117" grpId="0"/>
      <p:bldP spid="118" grpId="0"/>
      <p:bldP spid="119" grpId="0"/>
      <p:bldP spid="120" grpId="0"/>
      <p:bldP spid="121" grpId="0" animBg="1"/>
      <p:bldP spid="121" grpId="1" animBg="1"/>
      <p:bldP spid="121" grpId="2" animBg="1"/>
      <p:bldP spid="122" grpId="0" animBg="1"/>
      <p:bldP spid="122" grpId="1" animBg="1"/>
      <p:bldP spid="122" grpId="2" animBg="1"/>
      <p:bldP spid="123" grpId="0" animBg="1"/>
      <p:bldP spid="123" grpId="1" animBg="1"/>
      <p:bldP spid="123" grpId="2" animBg="1"/>
      <p:bldP spid="124" grpId="0" animBg="1"/>
      <p:bldP spid="124" grpId="1" animBg="1"/>
      <p:bldP spid="124" grpId="2" animBg="1"/>
      <p:bldP spid="136" grpId="0" animBg="1"/>
      <p:bldP spid="147" grpId="0" animBg="1"/>
      <p:bldP spid="148" grpId="0" animBg="1"/>
      <p:bldP spid="149" grpId="0" animBg="1"/>
      <p:bldP spid="150" grpId="0" animBg="1"/>
      <p:bldP spid="15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21" y="1658868"/>
            <a:ext cx="8090366" cy="3467300"/>
          </a:xfrm>
          <a:prstGeom prst="rect">
            <a:avLst/>
          </a:prstGeom>
        </p:spPr>
      </p:pic>
      <p:sp>
        <p:nvSpPr>
          <p:cNvPr id="29" name="TextBox 313"/>
          <p:cNvSpPr txBox="1"/>
          <p:nvPr/>
        </p:nvSpPr>
        <p:spPr>
          <a:xfrm>
            <a:off x="3476549" y="1838183"/>
            <a:ext cx="2608406" cy="507831"/>
          </a:xfrm>
          <a:prstGeom prst="rect">
            <a:avLst/>
          </a:prstGeom>
          <a:noFill/>
        </p:spPr>
        <p:txBody>
          <a:bodyPr wrap="none" rtlCol="0">
            <a:spAutoFit/>
          </a:bodyPr>
          <a:lstStyle/>
          <a:p>
            <a:pPr algn="ctr"/>
            <a:r>
              <a:rPr lang="zh-CN" altLang="en-US" sz="2700" b="1" dirty="0" smtClean="0">
                <a:solidFill>
                  <a:schemeClr val="tx2"/>
                </a:solidFill>
                <a:latin typeface="+mn-ea"/>
              </a:rPr>
              <a:t>章节过渡页标题</a:t>
            </a:r>
            <a:endParaRPr lang="id-ID" sz="2700" b="1" dirty="0">
              <a:solidFill>
                <a:schemeClr val="tx2"/>
              </a:solidFill>
              <a:latin typeface="+mn-ea"/>
            </a:endParaRPr>
          </a:p>
        </p:txBody>
      </p:sp>
      <p:sp>
        <p:nvSpPr>
          <p:cNvPr id="30" name="TextBox 314"/>
          <p:cNvSpPr txBox="1"/>
          <p:nvPr/>
        </p:nvSpPr>
        <p:spPr>
          <a:xfrm>
            <a:off x="2791174" y="2430442"/>
            <a:ext cx="3979156" cy="830997"/>
          </a:xfrm>
          <a:prstGeom prst="rect">
            <a:avLst/>
          </a:prstGeom>
          <a:noFill/>
        </p:spPr>
        <p:txBody>
          <a:bodyPr wrap="square" rtlCol="0">
            <a:spAutoFit/>
          </a:bodyPr>
          <a:lstStyle/>
          <a:p>
            <a:pPr algn="ctr"/>
            <a:r>
              <a:rPr lang="zh-CN" altLang="en-US" sz="1200" dirty="0">
                <a:solidFill>
                  <a:schemeClr val="tx2"/>
                </a:solidFill>
                <a:latin typeface="+mn-ea"/>
              </a:rPr>
              <a:t>此处添加详细文本描述，建议与标题相关并符合整体语言风格，语言描述尽量简洁生动。尽量将每页幻灯片的字数控制在</a:t>
            </a:r>
            <a:r>
              <a:rPr lang="en-US" altLang="zh-CN" sz="1200" dirty="0">
                <a:solidFill>
                  <a:schemeClr val="tx2"/>
                </a:solidFill>
                <a:latin typeface="+mn-ea"/>
              </a:rPr>
              <a:t>200</a:t>
            </a:r>
            <a:r>
              <a:rPr lang="zh-CN" altLang="en-US" sz="1200" dirty="0">
                <a:solidFill>
                  <a:schemeClr val="tx2"/>
                </a:solidFill>
                <a:latin typeface="+mn-ea"/>
              </a:rPr>
              <a:t>字以内，据统计每页幻灯片的最好控制在</a:t>
            </a:r>
            <a:r>
              <a:rPr lang="en-US" altLang="zh-CN" sz="1200" dirty="0">
                <a:solidFill>
                  <a:schemeClr val="tx2"/>
                </a:solidFill>
                <a:latin typeface="+mn-ea"/>
              </a:rPr>
              <a:t>5</a:t>
            </a:r>
            <a:r>
              <a:rPr lang="zh-CN" altLang="en-US" sz="1200" dirty="0">
                <a:solidFill>
                  <a:schemeClr val="tx2"/>
                </a:solidFill>
                <a:latin typeface="+mn-ea"/>
              </a:rPr>
              <a:t>分钟之内。</a:t>
            </a:r>
          </a:p>
        </p:txBody>
      </p:sp>
      <p:cxnSp>
        <p:nvCxnSpPr>
          <p:cNvPr id="31" name="Straight Connector 315"/>
          <p:cNvCxnSpPr/>
          <p:nvPr/>
        </p:nvCxnSpPr>
        <p:spPr>
          <a:xfrm>
            <a:off x="2485751" y="2371214"/>
            <a:ext cx="459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13"/>
          <p:cNvSpPr txBox="1"/>
          <p:nvPr/>
        </p:nvSpPr>
        <p:spPr>
          <a:xfrm>
            <a:off x="4247985" y="810801"/>
            <a:ext cx="1050289" cy="1092607"/>
          </a:xfrm>
          <a:prstGeom prst="rect">
            <a:avLst/>
          </a:prstGeom>
          <a:noFill/>
        </p:spPr>
        <p:txBody>
          <a:bodyPr wrap="none" rtlCol="0">
            <a:spAutoFit/>
          </a:bodyPr>
          <a:lstStyle/>
          <a:p>
            <a:pPr algn="ctr"/>
            <a:r>
              <a:rPr lang="en-US" altLang="zh-CN" sz="6500" dirty="0" smtClean="0">
                <a:solidFill>
                  <a:schemeClr val="accent2"/>
                </a:solidFill>
                <a:latin typeface="Impact" panose="020B0806030902050204" pitchFamily="34" charset="0"/>
              </a:rPr>
              <a:t>02</a:t>
            </a:r>
            <a:endParaRPr lang="id-ID" sz="6500" dirty="0">
              <a:solidFill>
                <a:schemeClr val="accent2"/>
              </a:solidFill>
              <a:latin typeface="Impact" panose="020B0806030902050204" pitchFamily="34" charset="0"/>
            </a:endParaRPr>
          </a:p>
        </p:txBody>
      </p:sp>
    </p:spTree>
    <p:extLst>
      <p:ext uri="{BB962C8B-B14F-4D97-AF65-F5344CB8AC3E}">
        <p14:creationId xmlns:p14="http://schemas.microsoft.com/office/powerpoint/2010/main" val="3039860448"/>
      </p:ext>
    </p:extLst>
  </p:cSld>
  <p:clrMapOvr>
    <a:masterClrMapping/>
  </p:clrMapOvr>
  <p:transition spd="slow" advClick="0" advTm="6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6" presetClass="entr" presetSubtype="37"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outVertical)">
                                      <p:cBhvr>
                                        <p:cTn id="19" dur="5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5" grpId="0"/>
    </p:bldLst>
  </p:timing>
</p:sld>
</file>

<file path=ppt/theme/theme1.xml><?xml version="1.0" encoding="utf-8"?>
<a:theme xmlns:a="http://schemas.openxmlformats.org/drawingml/2006/main" name="第一PPT，www.1ppt.com">
  <a:themeElements>
    <a:clrScheme name="自定义 420">
      <a:dk1>
        <a:srgbClr val="5F5F5F"/>
      </a:dk1>
      <a:lt1>
        <a:sysClr val="window" lastClr="FFFFFF"/>
      </a:lt1>
      <a:dk2>
        <a:srgbClr val="080808"/>
      </a:dk2>
      <a:lt2>
        <a:srgbClr val="E7E6E6"/>
      </a:lt2>
      <a:accent1>
        <a:srgbClr val="CD8111"/>
      </a:accent1>
      <a:accent2>
        <a:srgbClr val="D79D22"/>
      </a:accent2>
      <a:accent3>
        <a:srgbClr val="CD8111"/>
      </a:accent3>
      <a:accent4>
        <a:srgbClr val="D79D22"/>
      </a:accent4>
      <a:accent5>
        <a:srgbClr val="CD8111"/>
      </a:accent5>
      <a:accent6>
        <a:srgbClr val="D79D22"/>
      </a:accent6>
      <a:hlink>
        <a:srgbClr val="CD8111"/>
      </a:hlink>
      <a:folHlink>
        <a:srgbClr val="D79D22"/>
      </a:folHlink>
    </a:clrScheme>
    <a:fontScheme name="Lato">
      <a:majorFont>
        <a:latin typeface="Lato Regular"/>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Custom 3">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3">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3">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Custom 3">
    <a:dk1>
      <a:sysClr val="windowText" lastClr="000000"/>
    </a:dk1>
    <a:lt1>
      <a:sysClr val="window" lastClr="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29404</TotalTime>
  <Words>3386</Words>
  <Application>Microsoft Office PowerPoint</Application>
  <PresentationFormat>全屏显示(16:9)</PresentationFormat>
  <Paragraphs>247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第二部分  工作完成情况</vt:lpstr>
      <vt:lpstr>第二部分  工作达标情况</vt:lpstr>
      <vt:lpstr>第二部分  季度销售汇总</vt:lpstr>
      <vt:lpstr>第三部分  完成项目之三</vt:lpstr>
      <vt:lpstr>第二部分  月销售指标达成</vt:lpstr>
      <vt:lpstr>PowerPoint 演示文稿</vt:lpstr>
      <vt:lpstr>第三部分  成功经验分享</vt:lpstr>
      <vt:lpstr>第四部分  其他不足之处</vt:lpstr>
      <vt:lpstr>第五部分  总体月份计划思路</vt:lpstr>
      <vt:lpstr>第三部分  完成项目之一</vt:lpstr>
      <vt:lpstr>PowerPoint 演示文稿</vt:lpstr>
      <vt:lpstr>第三部分  完成项目之二</vt:lpstr>
      <vt:lpstr>第四部分  认识上的不足</vt:lpstr>
      <vt:lpstr>第四部分  管理上的不足之处</vt:lpstr>
      <vt:lpstr>第四部分  其他不足之处</vt:lpstr>
      <vt:lpstr>PowerPoint 演示文稿</vt:lpstr>
      <vt:lpstr>第四部分  改善不足对策</vt:lpstr>
      <vt:lpstr>第五部分  必须完成的目标规划</vt:lpstr>
      <vt:lpstr>第五部分  必须完成的目标规划</vt:lpstr>
      <vt:lpstr>第五部分  能力提升计划</vt:lpstr>
      <vt:lpstr>PowerPoint 演示文稿</vt:lpstr>
      <vt:lpstr>PowerPoint 演示文稿</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泰国旅游</dc:title>
  <dc:creator>第一PPT模板网：www.1ppt.com</dc:creator>
  <cp:keywords>第一PPT模板网：www.1ppt.com</cp:keywords>
  <cp:lastModifiedBy>Windows User</cp:lastModifiedBy>
  <cp:revision>1758</cp:revision>
  <dcterms:created xsi:type="dcterms:W3CDTF">2014-11-26T08:06:19Z</dcterms:created>
  <dcterms:modified xsi:type="dcterms:W3CDTF">2017-08-04T09:38:03Z</dcterms:modified>
</cp:coreProperties>
</file>