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44"/>
  </p:notesMasterIdLst>
  <p:handoutMasterIdLst>
    <p:handoutMasterId r:id="rId45"/>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458" r:id="rId34"/>
    <p:sldId id="459" r:id="rId35"/>
    <p:sldId id="460" r:id="rId36"/>
    <p:sldId id="461" r:id="rId37"/>
    <p:sldId id="462" r:id="rId38"/>
    <p:sldId id="463" r:id="rId39"/>
    <p:sldId id="464" r:id="rId40"/>
    <p:sldId id="465" r:id="rId41"/>
    <p:sldId id="466" r:id="rId42"/>
    <p:sldId id="359" r:id="rId4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10" autoAdjust="0"/>
    <p:restoredTop sz="95672" autoAdjust="0"/>
  </p:normalViewPr>
  <p:slideViewPr>
    <p:cSldViewPr>
      <p:cViewPr>
        <p:scale>
          <a:sx n="100" d="100"/>
          <a:sy n="100" d="100"/>
        </p:scale>
        <p:origin x="-108" y="-54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20136"/>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2017/8/4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2017/8/4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2017/8/4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2017/8/4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gif"/><Relationship Id="rId1" Type="http://schemas.openxmlformats.org/officeDocument/2006/relationships/slideLayout" Target="../slideLayouts/slideLayout2.xml"/><Relationship Id="rId5" Type="http://schemas.openxmlformats.org/officeDocument/2006/relationships/image" Target="../media/image22.gif"/><Relationship Id="rId4" Type="http://schemas.openxmlformats.org/officeDocument/2006/relationships/image" Target="../media/image21.gif"/></Relationships>
</file>

<file path=ppt/slides/_rels/slide28.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 Id="rId5" Type="http://schemas.openxmlformats.org/officeDocument/2006/relationships/image" Target="../media/image26.emf"/><Relationship Id="rId4" Type="http://schemas.openxmlformats.org/officeDocument/2006/relationships/image" Target="../media/image25.emf"/></Relationships>
</file>

<file path=ppt/slides/_rels/slide29.xml.rels><?xml version="1.0" encoding="UTF-8" standalone="yes"?>
<Relationships xmlns="http://schemas.openxmlformats.org/package/2006/relationships"><Relationship Id="rId8" Type="http://schemas.openxmlformats.org/officeDocument/2006/relationships/image" Target="../media/image33.gif"/><Relationship Id="rId13" Type="http://schemas.openxmlformats.org/officeDocument/2006/relationships/image" Target="../media/image38.gif"/><Relationship Id="rId3" Type="http://schemas.openxmlformats.org/officeDocument/2006/relationships/image" Target="../media/image28.gif"/><Relationship Id="rId7" Type="http://schemas.openxmlformats.org/officeDocument/2006/relationships/image" Target="../media/image32.gif"/><Relationship Id="rId12" Type="http://schemas.openxmlformats.org/officeDocument/2006/relationships/image" Target="../media/image37.gif"/><Relationship Id="rId2" Type="http://schemas.openxmlformats.org/officeDocument/2006/relationships/image" Target="../media/image27.gif"/><Relationship Id="rId1" Type="http://schemas.openxmlformats.org/officeDocument/2006/relationships/slideLayout" Target="../slideLayouts/slideLayout2.xml"/><Relationship Id="rId6" Type="http://schemas.openxmlformats.org/officeDocument/2006/relationships/image" Target="../media/image31.gif"/><Relationship Id="rId11" Type="http://schemas.openxmlformats.org/officeDocument/2006/relationships/image" Target="../media/image36.gif"/><Relationship Id="rId5" Type="http://schemas.openxmlformats.org/officeDocument/2006/relationships/image" Target="../media/image30.gif"/><Relationship Id="rId10" Type="http://schemas.openxmlformats.org/officeDocument/2006/relationships/image" Target="../media/image35.gif"/><Relationship Id="rId4" Type="http://schemas.openxmlformats.org/officeDocument/2006/relationships/image" Target="../media/image29.gif"/><Relationship Id="rId9" Type="http://schemas.openxmlformats.org/officeDocument/2006/relationships/image" Target="../media/image34.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1.gif"/><Relationship Id="rId2" Type="http://schemas.openxmlformats.org/officeDocument/2006/relationships/image" Target="../media/image50.gif"/><Relationship Id="rId1" Type="http://schemas.openxmlformats.org/officeDocument/2006/relationships/slideLayout" Target="../slideLayouts/slideLayout2.xml"/><Relationship Id="rId4" Type="http://schemas.openxmlformats.org/officeDocument/2006/relationships/image" Target="../media/image52.gif"/></Relationships>
</file>

<file path=ppt/slides/_rels/slide4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55.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5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18818" y="1040261"/>
            <a:ext cx="4765003" cy="4765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Oval 10"/>
          <p:cNvSpPr>
            <a:spLocks noChangeArrowheads="1"/>
          </p:cNvSpPr>
          <p:nvPr/>
        </p:nvSpPr>
        <p:spPr bwMode="auto">
          <a:xfrm>
            <a:off x="4035308" y="1816132"/>
            <a:ext cx="439112" cy="439239"/>
          </a:xfrm>
          <a:prstGeom prst="ellipse">
            <a:avLst/>
          </a:prstGeom>
          <a:solidFill>
            <a:srgbClr val="2F318B"/>
          </a:solidFill>
          <a:ln>
            <a:noFill/>
          </a:ln>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1</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5" name="Oval 11"/>
          <p:cNvSpPr>
            <a:spLocks noChangeArrowheads="1"/>
          </p:cNvSpPr>
          <p:nvPr/>
        </p:nvSpPr>
        <p:spPr bwMode="auto">
          <a:xfrm>
            <a:off x="4035308" y="4803908"/>
            <a:ext cx="439112" cy="439239"/>
          </a:xfrm>
          <a:prstGeom prst="ellipse">
            <a:avLst/>
          </a:prstGeom>
          <a:solidFill>
            <a:srgbClr val="2F318B"/>
          </a:solidFill>
          <a:ln>
            <a:noFill/>
          </a:ln>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en-US" altLang="zh-CN"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5</a:t>
            </a: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 name="Oval 12"/>
          <p:cNvSpPr>
            <a:spLocks noChangeArrowheads="1"/>
          </p:cNvSpPr>
          <p:nvPr/>
        </p:nvSpPr>
        <p:spPr bwMode="auto">
          <a:xfrm>
            <a:off x="4563671" y="4109935"/>
            <a:ext cx="440302" cy="439239"/>
          </a:xfrm>
          <a:prstGeom prst="ellipse">
            <a:avLst/>
          </a:prstGeom>
          <a:solidFill>
            <a:srgbClr val="2F318B"/>
          </a:solidFill>
          <a:ln>
            <a:noFill/>
          </a:ln>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4</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7" name="Oval 13"/>
          <p:cNvSpPr>
            <a:spLocks noChangeArrowheads="1"/>
          </p:cNvSpPr>
          <p:nvPr/>
        </p:nvSpPr>
        <p:spPr bwMode="auto">
          <a:xfrm>
            <a:off x="4563671" y="2510106"/>
            <a:ext cx="440302" cy="439239"/>
          </a:xfrm>
          <a:prstGeom prst="ellipse">
            <a:avLst/>
          </a:prstGeom>
          <a:solidFill>
            <a:srgbClr val="2F318B"/>
          </a:solidFill>
          <a:ln>
            <a:noFill/>
          </a:ln>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en-US" altLang="zh-CN"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2</a:t>
            </a: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 name="Oval 14"/>
          <p:cNvSpPr>
            <a:spLocks noChangeArrowheads="1"/>
          </p:cNvSpPr>
          <p:nvPr/>
        </p:nvSpPr>
        <p:spPr bwMode="auto">
          <a:xfrm>
            <a:off x="4735032" y="3310020"/>
            <a:ext cx="439112" cy="439239"/>
          </a:xfrm>
          <a:prstGeom prst="ellipse">
            <a:avLst/>
          </a:prstGeom>
          <a:solidFill>
            <a:srgbClr val="2F318B"/>
          </a:solidFill>
          <a:ln>
            <a:noFill/>
          </a:ln>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en-US" altLang="zh-CN"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3</a:t>
            </a: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 name="TextBox 19"/>
          <p:cNvSpPr txBox="1">
            <a:spLocks noChangeArrowheads="1"/>
          </p:cNvSpPr>
          <p:nvPr/>
        </p:nvSpPr>
        <p:spPr bwMode="auto">
          <a:xfrm>
            <a:off x="4670670" y="1847256"/>
            <a:ext cx="1557514" cy="376990"/>
          </a:xfrm>
          <a:prstGeom prst="rect">
            <a:avLst/>
          </a:prstGeom>
          <a:solidFill>
            <a:sysClr val="window" lastClr="FFFFFF"/>
          </a:solidFill>
          <a:ln w="25400" cap="flat" cmpd="sng" algn="ctr">
            <a:solidFill>
              <a:sysClr val="windowText" lastClr="000000"/>
            </a:solidFill>
            <a:prstDash val="solid"/>
          </a:ln>
          <a:effectLs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2000" b="1" i="0" u="none" strike="noStrike" kern="0" cap="none" spc="0" normalizeH="0" baseline="0" noProof="0" dirty="0">
                <a:ln>
                  <a:noFill/>
                </a:ln>
                <a:solidFill>
                  <a:srgbClr val="2F318B"/>
                </a:solidFill>
                <a:effectLst/>
                <a:uLnTx/>
                <a:uFillTx/>
                <a:latin typeface="微软雅黑" pitchFamily="34" charset="-122"/>
                <a:ea typeface="微软雅黑" pitchFamily="34" charset="-122"/>
                <a:cs typeface="+mn-cs"/>
              </a:rPr>
              <a:t>速递专业</a:t>
            </a:r>
          </a:p>
        </p:txBody>
      </p:sp>
      <p:sp>
        <p:nvSpPr>
          <p:cNvPr id="20" name="TextBox 19"/>
          <p:cNvSpPr txBox="1">
            <a:spLocks noChangeArrowheads="1"/>
          </p:cNvSpPr>
          <p:nvPr/>
        </p:nvSpPr>
        <p:spPr bwMode="auto">
          <a:xfrm>
            <a:off x="5102718" y="2541230"/>
            <a:ext cx="2061570" cy="376990"/>
          </a:xfrm>
          <a:prstGeom prst="rect">
            <a:avLst/>
          </a:prstGeom>
          <a:solidFill>
            <a:sysClr val="window" lastClr="FFFFFF"/>
          </a:solidFill>
          <a:ln w="25400" cap="flat" cmpd="sng" algn="ctr">
            <a:solidFill>
              <a:sysClr val="windowText" lastClr="000000"/>
            </a:solidFill>
            <a:prstDash val="solid"/>
          </a:ln>
          <a:effectLs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2000" b="1" i="0" u="none" strike="noStrike" kern="0" cap="none" spc="0" normalizeH="0" baseline="0" noProof="0" dirty="0">
                <a:ln>
                  <a:noFill/>
                </a:ln>
                <a:solidFill>
                  <a:srgbClr val="2F318B"/>
                </a:solidFill>
                <a:effectLst/>
                <a:uLnTx/>
                <a:uFillTx/>
                <a:latin typeface="微软雅黑" pitchFamily="34" charset="-122"/>
                <a:ea typeface="微软雅黑" pitchFamily="34" charset="-122"/>
                <a:cs typeface="+mn-cs"/>
              </a:rPr>
              <a:t>代收货款类业务</a:t>
            </a:r>
          </a:p>
        </p:txBody>
      </p:sp>
      <p:sp>
        <p:nvSpPr>
          <p:cNvPr id="21" name="TextBox 20"/>
          <p:cNvSpPr txBox="1">
            <a:spLocks noChangeArrowheads="1"/>
          </p:cNvSpPr>
          <p:nvPr/>
        </p:nvSpPr>
        <p:spPr bwMode="auto">
          <a:xfrm>
            <a:off x="5292080" y="3336383"/>
            <a:ext cx="1872208" cy="376990"/>
          </a:xfrm>
          <a:prstGeom prst="rect">
            <a:avLst/>
          </a:prstGeom>
          <a:solidFill>
            <a:sysClr val="window" lastClr="FFFFFF"/>
          </a:solidFill>
          <a:ln w="25400" cap="flat" cmpd="sng" algn="ctr">
            <a:solidFill>
              <a:sysClr val="windowText" lastClr="000000"/>
            </a:solidFill>
            <a:prstDash val="solid"/>
          </a:ln>
          <a:effectLs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2000" b="1" i="0" u="none" strike="noStrike" kern="0" cap="none" spc="0" normalizeH="0" baseline="0" noProof="0" dirty="0">
                <a:ln>
                  <a:noFill/>
                </a:ln>
                <a:solidFill>
                  <a:srgbClr val="2F318B"/>
                </a:solidFill>
                <a:effectLst/>
                <a:uLnTx/>
                <a:uFillTx/>
                <a:latin typeface="微软雅黑" pitchFamily="34" charset="-122"/>
                <a:ea typeface="微软雅黑" pitchFamily="34" charset="-122"/>
                <a:cs typeface="+mn-cs"/>
              </a:rPr>
              <a:t>单证照类业务</a:t>
            </a:r>
          </a:p>
        </p:txBody>
      </p:sp>
      <p:sp>
        <p:nvSpPr>
          <p:cNvPr id="22" name="TextBox 19"/>
          <p:cNvSpPr txBox="1">
            <a:spLocks noChangeArrowheads="1"/>
          </p:cNvSpPr>
          <p:nvPr/>
        </p:nvSpPr>
        <p:spPr bwMode="auto">
          <a:xfrm>
            <a:off x="5076056" y="4141059"/>
            <a:ext cx="1800200" cy="376990"/>
          </a:xfrm>
          <a:prstGeom prst="rect">
            <a:avLst/>
          </a:prstGeom>
          <a:solidFill>
            <a:sysClr val="window" lastClr="FFFFFF"/>
          </a:solidFill>
          <a:ln w="25400" cap="flat" cmpd="sng" algn="ctr">
            <a:solidFill>
              <a:sysClr val="windowText" lastClr="000000"/>
            </a:solidFill>
            <a:prstDash val="solid"/>
          </a:ln>
          <a:effectLs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2000" b="1" i="0" u="none" strike="noStrike" kern="0" cap="none" spc="0" normalizeH="0" baseline="0" noProof="0" dirty="0">
                <a:ln>
                  <a:noFill/>
                </a:ln>
                <a:solidFill>
                  <a:srgbClr val="2F318B"/>
                </a:solidFill>
                <a:effectLst/>
                <a:uLnTx/>
                <a:uFillTx/>
                <a:latin typeface="微软雅黑" pitchFamily="34" charset="-122"/>
                <a:ea typeface="微软雅黑" pitchFamily="34" charset="-122"/>
                <a:cs typeface="+mn-cs"/>
              </a:rPr>
              <a:t>国际业务</a:t>
            </a:r>
          </a:p>
        </p:txBody>
      </p:sp>
      <p:sp>
        <p:nvSpPr>
          <p:cNvPr id="23" name="TextBox 19"/>
          <p:cNvSpPr txBox="1">
            <a:spLocks noChangeArrowheads="1"/>
          </p:cNvSpPr>
          <p:nvPr/>
        </p:nvSpPr>
        <p:spPr bwMode="auto">
          <a:xfrm>
            <a:off x="4670670" y="4835032"/>
            <a:ext cx="1773538" cy="376990"/>
          </a:xfrm>
          <a:prstGeom prst="rect">
            <a:avLst/>
          </a:prstGeom>
          <a:solidFill>
            <a:sysClr val="window" lastClr="FFFFFF"/>
          </a:solidFill>
          <a:ln w="25400" cap="flat" cmpd="sng" algn="ctr">
            <a:solidFill>
              <a:sysClr val="windowText" lastClr="000000"/>
            </a:solidFill>
            <a:prstDash val="solid"/>
          </a:ln>
          <a:effectLs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2000" b="1" i="0" u="none" strike="noStrike" kern="0" cap="none" spc="0" normalizeH="0" baseline="0" noProof="0" dirty="0">
                <a:ln>
                  <a:noFill/>
                </a:ln>
                <a:solidFill>
                  <a:srgbClr val="2F318B"/>
                </a:solidFill>
                <a:effectLst/>
                <a:uLnTx/>
                <a:uFillTx/>
                <a:latin typeface="微软雅黑" pitchFamily="34" charset="-122"/>
                <a:ea typeface="微软雅黑" pitchFamily="34" charset="-122"/>
                <a:cs typeface="+mn-cs"/>
              </a:rPr>
              <a:t>礼仪业务</a:t>
            </a: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Effect transition="in" filter="fade">
                                      <p:cBhvr>
                                        <p:cTn id="9" dur="1000"/>
                                        <p:tgtEl>
                                          <p:spTgt spid="13"/>
                                        </p:tgtEl>
                                      </p:cBhvr>
                                    </p:animEffec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35" presetClass="path" presetSubtype="0" accel="50000" decel="50000" fill="hold" grpId="1" nodeType="withEffect">
                                  <p:stCondLst>
                                    <p:cond delay="0"/>
                                  </p:stCondLst>
                                  <p:childTnLst>
                                    <p:animMotion origin="layout" path="M 2.29608E-6 1.11111E-6 L -0.17354 0.29051 " pathEditMode="relative" rAng="0" ptsTypes="AA">
                                      <p:cBhvr>
                                        <p:cTn id="22" dur="500" spd="-99900" fill="hold"/>
                                        <p:tgtEl>
                                          <p:spTgt spid="14"/>
                                        </p:tgtEl>
                                        <p:attrNameLst>
                                          <p:attrName>ppt_x,ppt_y</p:attrName>
                                        </p:attrNameLst>
                                      </p:cBhvr>
                                      <p:rCtr x="-8600" y="14500"/>
                                    </p:animMotion>
                                  </p:childTnLst>
                                </p:cTn>
                              </p:par>
                              <p:par>
                                <p:cTn id="23" presetID="35" presetClass="path" presetSubtype="0" accel="50000" decel="50000" fill="hold" grpId="1" nodeType="withEffect">
                                  <p:stCondLst>
                                    <p:cond delay="0"/>
                                  </p:stCondLst>
                                  <p:childTnLst>
                                    <p:animMotion origin="layout" path="M 2.35202E-6 -2.59259E-6 L -0.23143 0.15556 " pathEditMode="relative" rAng="0" ptsTypes="AA">
                                      <p:cBhvr>
                                        <p:cTn id="24" dur="500" spd="-99900" fill="hold"/>
                                        <p:tgtEl>
                                          <p:spTgt spid="17"/>
                                        </p:tgtEl>
                                        <p:attrNameLst>
                                          <p:attrName>ppt_x,ppt_y</p:attrName>
                                        </p:attrNameLst>
                                      </p:cBhvr>
                                      <p:rCtr x="-11500" y="7800"/>
                                    </p:animMotion>
                                  </p:childTnLst>
                                </p:cTn>
                              </p:par>
                              <p:par>
                                <p:cTn id="25" presetID="35" presetClass="path" presetSubtype="0" accel="50000" decel="50000" fill="hold" grpId="1" nodeType="withEffect">
                                  <p:stCondLst>
                                    <p:cond delay="0"/>
                                  </p:stCondLst>
                                  <p:childTnLst>
                                    <p:animMotion origin="layout" path="M 0 0 L -0.25 0 E" pathEditMode="relative" rAng="0" ptsTypes="">
                                      <p:cBhvr>
                                        <p:cTn id="26" dur="500" spd="-99900" fill="hold"/>
                                        <p:tgtEl>
                                          <p:spTgt spid="18"/>
                                        </p:tgtEl>
                                        <p:attrNameLst>
                                          <p:attrName>ppt_x,ppt_y</p:attrName>
                                        </p:attrNameLst>
                                      </p:cBhvr>
                                      <p:rCtr x="0" y="0"/>
                                    </p:animMotion>
                                  </p:childTnLst>
                                </p:cTn>
                              </p:par>
                              <p:par>
                                <p:cTn id="27" presetID="35" presetClass="path" presetSubtype="0" accel="50000" decel="50000" fill="hold" grpId="1" nodeType="withEffect">
                                  <p:stCondLst>
                                    <p:cond delay="0"/>
                                  </p:stCondLst>
                                  <p:childTnLst>
                                    <p:animMotion origin="layout" path="M 2.35202E-6 -3.7037E-6 L -0.23143 -0.15555 " pathEditMode="relative" rAng="0" ptsTypes="AA">
                                      <p:cBhvr>
                                        <p:cTn id="28" dur="500" spd="-99900" fill="hold"/>
                                        <p:tgtEl>
                                          <p:spTgt spid="16"/>
                                        </p:tgtEl>
                                        <p:attrNameLst>
                                          <p:attrName>ppt_x,ppt_y</p:attrName>
                                        </p:attrNameLst>
                                      </p:cBhvr>
                                      <p:rCtr x="-11500" y="-7700"/>
                                    </p:animMotion>
                                  </p:childTnLst>
                                </p:cTn>
                              </p:par>
                              <p:par>
                                <p:cTn id="29" presetID="35" presetClass="path" presetSubtype="0" accel="50000" decel="50000" fill="hold" grpId="1" nodeType="withEffect">
                                  <p:stCondLst>
                                    <p:cond delay="0"/>
                                  </p:stCondLst>
                                  <p:childTnLst>
                                    <p:animMotion origin="layout" path="M 2.29608E-6 2.59259E-6 L -0.17354 -0.29051 " pathEditMode="relative" rAng="0" ptsTypes="AA">
                                      <p:cBhvr>
                                        <p:cTn id="30" dur="500" spd="-99900" fill="hold"/>
                                        <p:tgtEl>
                                          <p:spTgt spid="15"/>
                                        </p:tgtEl>
                                        <p:attrNameLst>
                                          <p:attrName>ppt_x,ppt_y</p:attrName>
                                        </p:attrNameLst>
                                      </p:cBhvr>
                                      <p:rCtr x="-8600" y="-14400"/>
                                    </p:animMotion>
                                  </p:childTnLst>
                                </p:cTn>
                              </p:par>
                            </p:childTnLst>
                          </p:cTn>
                        </p:par>
                        <p:par>
                          <p:cTn id="31" fill="hold">
                            <p:stCondLst>
                              <p:cond delay="1500"/>
                            </p:stCondLst>
                            <p:childTnLst>
                              <p:par>
                                <p:cTn id="32" presetID="22" presetClass="entr" presetSubtype="8"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left)">
                                      <p:cBhvr>
                                        <p:cTn id="34" dur="500"/>
                                        <p:tgtEl>
                                          <p:spTgt spid="19"/>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left)">
                                      <p:cBhvr>
                                        <p:cTn id="38" dur="500"/>
                                        <p:tgtEl>
                                          <p:spTgt spid="20"/>
                                        </p:tgtEl>
                                      </p:cBhvr>
                                    </p:animEffect>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left)">
                                      <p:cBhvr>
                                        <p:cTn id="42" dur="500"/>
                                        <p:tgtEl>
                                          <p:spTgt spid="21"/>
                                        </p:tgtEl>
                                      </p:cBhvr>
                                    </p:animEffect>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childTnLst>
                          </p:cTn>
                        </p:par>
                        <p:par>
                          <p:cTn id="47" fill="hold">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left)">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autoUpdateAnimBg="0"/>
      <p:bldP spid="14" grpId="1" animBg="1" autoUpdateAnimBg="0"/>
      <p:bldP spid="15" grpId="0" animBg="1" autoUpdateAnimBg="0"/>
      <p:bldP spid="15" grpId="1" animBg="1" autoUpdateAnimBg="0"/>
      <p:bldP spid="16" grpId="0" animBg="1" autoUpdateAnimBg="0"/>
      <p:bldP spid="16" grpId="1" animBg="1" autoUpdateAnimBg="0"/>
      <p:bldP spid="17" grpId="0" animBg="1" autoUpdateAnimBg="0"/>
      <p:bldP spid="17" grpId="1" animBg="1" autoUpdateAnimBg="0"/>
      <p:bldP spid="18" grpId="0" animBg="1" autoUpdateAnimBg="0"/>
      <p:bldP spid="18" grpId="1" animBg="1" autoUpdateAnimBg="0"/>
      <p:bldP spid="19" grpId="0" animBg="1" autoUpdateAnimBg="0"/>
      <p:bldP spid="20" grpId="0" animBg="1" autoUpdateAnimBg="0"/>
      <p:bldP spid="21" grpId="0" animBg="1" autoUpdateAnimBg="0"/>
      <p:bldP spid="22" grpId="0" animBg="1" autoUpdateAnimBg="0"/>
      <p:bldP spid="23"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2510316"/>
            <a:ext cx="9144000" cy="1368152"/>
          </a:xfrm>
          <a:prstGeom prst="rect">
            <a:avLst/>
          </a:prstGeom>
          <a:solidFill>
            <a:srgbClr val="2F318B"/>
          </a:solidFill>
          <a:ln w="25400" cap="flat" cmpd="sng" algn="ctr">
            <a:solidFill>
              <a:srgbClr val="2F318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5" name="组合 24"/>
          <p:cNvGrpSpPr/>
          <p:nvPr/>
        </p:nvGrpSpPr>
        <p:grpSpPr>
          <a:xfrm>
            <a:off x="1331640" y="1986513"/>
            <a:ext cx="2160240" cy="2287879"/>
            <a:chOff x="1331640" y="1363871"/>
            <a:chExt cx="2160240" cy="2287879"/>
          </a:xfrm>
        </p:grpSpPr>
        <p:sp>
          <p:nvSpPr>
            <p:cNvPr id="26" name="椭圆 25"/>
            <p:cNvSpPr/>
            <p:nvPr/>
          </p:nvSpPr>
          <p:spPr>
            <a:xfrm>
              <a:off x="1331640" y="1491750"/>
              <a:ext cx="2160240" cy="2160000"/>
            </a:xfrm>
            <a:prstGeom prst="ellipse">
              <a:avLst/>
            </a:prstGeom>
            <a:gradFill>
              <a:gsLst>
                <a:gs pos="0">
                  <a:sysClr val="window" lastClr="FFFFFF"/>
                </a:gs>
                <a:gs pos="50000">
                  <a:sysClr val="window" lastClr="FFFFFF"/>
                </a:gs>
                <a:gs pos="100000">
                  <a:sysClr val="window" lastClr="FFFFFF">
                    <a:lumMod val="75000"/>
                  </a:sysClr>
                </a:gs>
              </a:gsLst>
              <a:lin ang="18900000" scaled="0"/>
            </a:gradFill>
            <a:ln w="25400" cap="flat" cmpd="sng" algn="ctr">
              <a:noFill/>
              <a:prstDash val="solid"/>
            </a:ln>
            <a:effectLst>
              <a:outerShdw blurRad="444500" dist="63500" dir="8100000" algn="ctr">
                <a:srgbClr val="000000">
                  <a:alpha val="50000"/>
                </a:srgbClr>
              </a:outerShdw>
            </a:effectLst>
            <a:scene3d>
              <a:camera prst="orthographicFront">
                <a:rot lat="0" lon="0" rev="0"/>
              </a:camera>
              <a:lightRig rig="brightRoom" dir="t">
                <a:rot lat="0" lon="0" rev="600000"/>
              </a:lightRig>
            </a:scene3d>
            <a:sp3d prstMaterial="metal">
              <a:bevelT w="38100" h="571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椭圆 26"/>
            <p:cNvSpPr/>
            <p:nvPr/>
          </p:nvSpPr>
          <p:spPr>
            <a:xfrm>
              <a:off x="1511760" y="1671750"/>
              <a:ext cx="1800000" cy="1800000"/>
            </a:xfrm>
            <a:prstGeom prst="ellipse">
              <a:avLst/>
            </a:prstGeom>
            <a:solidFill>
              <a:srgbClr val="C00000"/>
            </a:solidFill>
            <a:ln w="25400" cap="flat" cmpd="sng" algn="ctr">
              <a:solidFill>
                <a:srgbClr val="E6212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TextBox 27"/>
            <p:cNvSpPr txBox="1"/>
            <p:nvPr/>
          </p:nvSpPr>
          <p:spPr>
            <a:xfrm>
              <a:off x="1943708" y="1363871"/>
              <a:ext cx="936104" cy="221599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3800" b="0" i="0" u="none" strike="noStrike" kern="0" cap="none" spc="0" normalizeH="0" baseline="0" noProof="0" dirty="0" smtClean="0">
                  <a:ln>
                    <a:noFill/>
                  </a:ln>
                  <a:solidFill>
                    <a:sysClr val="window" lastClr="FFFFFF"/>
                  </a:solidFill>
                  <a:effectLst/>
                  <a:uLnTx/>
                  <a:uFillTx/>
                  <a:latin typeface="DFGothic-EB" pitchFamily="1" charset="-128"/>
                  <a:ea typeface="DFGothic-EB" pitchFamily="1" charset="-128"/>
                </a:rPr>
                <a:t>2</a:t>
              </a:r>
              <a:endParaRPr kumimoji="0" lang="zh-CN" altLang="en-US" sz="13800" b="0" i="0" u="none" strike="noStrike" kern="0" cap="none" spc="0" normalizeH="0" baseline="0" noProof="0" dirty="0">
                <a:ln>
                  <a:noFill/>
                </a:ln>
                <a:solidFill>
                  <a:sysClr val="window" lastClr="FFFFFF"/>
                </a:solidFill>
                <a:effectLst/>
                <a:uLnTx/>
                <a:uFillTx/>
                <a:latin typeface="DFGothic-EB" pitchFamily="1" charset="-128"/>
                <a:ea typeface="DFGothic-EB" pitchFamily="1" charset="-128"/>
              </a:endParaRPr>
            </a:p>
          </p:txBody>
        </p:sp>
      </p:grpSp>
      <p:sp>
        <p:nvSpPr>
          <p:cNvPr id="29" name="矩形 28"/>
          <p:cNvSpPr/>
          <p:nvPr/>
        </p:nvSpPr>
        <p:spPr>
          <a:xfrm>
            <a:off x="3707904" y="2902004"/>
            <a:ext cx="3057247" cy="584775"/>
          </a:xfrm>
          <a:prstGeom prst="rect">
            <a:avLst/>
          </a:prstGeom>
        </p:spPr>
        <p:txBody>
          <a:bodyPr wrap="none">
            <a:spAutoFit/>
          </a:body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代收货款类业务</a:t>
            </a:r>
          </a:p>
        </p:txBody>
      </p:sp>
      <p:grpSp>
        <p:nvGrpSpPr>
          <p:cNvPr id="30" name="组合 29"/>
          <p:cNvGrpSpPr/>
          <p:nvPr/>
        </p:nvGrpSpPr>
        <p:grpSpPr>
          <a:xfrm>
            <a:off x="3775471" y="2091844"/>
            <a:ext cx="343825" cy="309997"/>
            <a:chOff x="4634991" y="2138335"/>
            <a:chExt cx="428348" cy="386204"/>
          </a:xfrm>
        </p:grpSpPr>
        <p:sp>
          <p:nvSpPr>
            <p:cNvPr id="31"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32"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grpSp>
        <p:nvGrpSpPr>
          <p:cNvPr id="33" name="组合 32"/>
          <p:cNvGrpSpPr/>
          <p:nvPr/>
        </p:nvGrpSpPr>
        <p:grpSpPr>
          <a:xfrm>
            <a:off x="5405067" y="2091844"/>
            <a:ext cx="343825" cy="309997"/>
            <a:chOff x="5076056" y="2138335"/>
            <a:chExt cx="428348" cy="386204"/>
          </a:xfrm>
        </p:grpSpPr>
        <p:sp>
          <p:nvSpPr>
            <p:cNvPr id="34"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35"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grpSp>
        <p:nvGrpSpPr>
          <p:cNvPr id="36" name="组合 35"/>
          <p:cNvGrpSpPr/>
          <p:nvPr/>
        </p:nvGrpSpPr>
        <p:grpSpPr>
          <a:xfrm>
            <a:off x="4165480" y="2091818"/>
            <a:ext cx="343825" cy="309997"/>
            <a:chOff x="5557128" y="2138335"/>
            <a:chExt cx="428348" cy="386204"/>
          </a:xfrm>
        </p:grpSpPr>
        <p:sp>
          <p:nvSpPr>
            <p:cNvPr id="37"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38"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grpSp>
        <p:nvGrpSpPr>
          <p:cNvPr id="39" name="组合 38"/>
          <p:cNvGrpSpPr/>
          <p:nvPr/>
        </p:nvGrpSpPr>
        <p:grpSpPr>
          <a:xfrm>
            <a:off x="4969630" y="2091844"/>
            <a:ext cx="343825" cy="309997"/>
            <a:chOff x="6068610" y="2138335"/>
            <a:chExt cx="428348" cy="386204"/>
          </a:xfrm>
        </p:grpSpPr>
        <p:sp>
          <p:nvSpPr>
            <p:cNvPr id="40"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41"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grpSp>
        <p:nvGrpSpPr>
          <p:cNvPr id="42" name="组合 41"/>
          <p:cNvGrpSpPr/>
          <p:nvPr/>
        </p:nvGrpSpPr>
        <p:grpSpPr>
          <a:xfrm>
            <a:off x="4572000" y="2087994"/>
            <a:ext cx="343825" cy="309997"/>
            <a:chOff x="6623914" y="2138335"/>
            <a:chExt cx="428348" cy="386204"/>
          </a:xfrm>
        </p:grpSpPr>
        <p:sp>
          <p:nvSpPr>
            <p:cNvPr id="43"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44"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sp>
        <p:nvSpPr>
          <p:cNvPr id="45" name="TextBox 44"/>
          <p:cNvSpPr txBox="1"/>
          <p:nvPr/>
        </p:nvSpPr>
        <p:spPr>
          <a:xfrm>
            <a:off x="3707905" y="3986480"/>
            <a:ext cx="4104456" cy="738664"/>
          </a:xfrm>
          <a:prstGeom prst="rect">
            <a:avLst/>
          </a:prstGeom>
          <a:solidFill>
            <a:sysClr val="window" lastClr="FFFFFF"/>
          </a:solidFill>
          <a:ln w="9525" cap="flat" cmpd="sng" algn="ctr">
            <a:solidFill>
              <a:sysClr val="windowText" lastClr="000000"/>
            </a:solidFill>
            <a:prstDash val="solid"/>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2</a:t>
            </a:r>
            <a:r>
              <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、代收货款类业务：业务的核心和重点是提高邮件的及时妥投率，我们通过及时妥投率的提高增加邮政速递收入。</a:t>
            </a:r>
            <a:endParaRPr kumimoji="0"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left)">
                                      <p:cBhvr>
                                        <p:cTn id="17" dur="500"/>
                                        <p:tgtEl>
                                          <p:spTgt spid="29"/>
                                        </p:tgtEl>
                                      </p:cBhvr>
                                    </p:animEffect>
                                  </p:childTnLst>
                                </p:cTn>
                              </p:par>
                            </p:childTnLst>
                          </p:cTn>
                        </p:par>
                        <p:par>
                          <p:cTn id="18" fill="hold">
                            <p:stCondLst>
                              <p:cond delay="1500"/>
                            </p:stCondLst>
                            <p:childTnLst>
                              <p:par>
                                <p:cTn id="19" presetID="47" presetClass="entr" presetSubtype="0"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1000"/>
                                        <p:tgtEl>
                                          <p:spTgt spid="30"/>
                                        </p:tgtEl>
                                      </p:cBhvr>
                                    </p:animEffect>
                                    <p:anim calcmode="lin" valueType="num">
                                      <p:cBhvr>
                                        <p:cTn id="22" dur="1000" fill="hold"/>
                                        <p:tgtEl>
                                          <p:spTgt spid="30"/>
                                        </p:tgtEl>
                                        <p:attrNameLst>
                                          <p:attrName>ppt_x</p:attrName>
                                        </p:attrNameLst>
                                      </p:cBhvr>
                                      <p:tavLst>
                                        <p:tav tm="0">
                                          <p:val>
                                            <p:strVal val="#ppt_x"/>
                                          </p:val>
                                        </p:tav>
                                        <p:tav tm="100000">
                                          <p:val>
                                            <p:strVal val="#ppt_x"/>
                                          </p:val>
                                        </p:tav>
                                      </p:tavLst>
                                    </p:anim>
                                    <p:anim calcmode="lin" valueType="num">
                                      <p:cBhvr>
                                        <p:cTn id="23" dur="1000" fill="hold"/>
                                        <p:tgtEl>
                                          <p:spTgt spid="30"/>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30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60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1000"/>
                                        <p:tgtEl>
                                          <p:spTgt spid="42"/>
                                        </p:tgtEl>
                                      </p:cBhvr>
                                    </p:animEffect>
                                    <p:anim calcmode="lin" valueType="num">
                                      <p:cBhvr>
                                        <p:cTn id="32" dur="1000" fill="hold"/>
                                        <p:tgtEl>
                                          <p:spTgt spid="42"/>
                                        </p:tgtEl>
                                        <p:attrNameLst>
                                          <p:attrName>ppt_x</p:attrName>
                                        </p:attrNameLst>
                                      </p:cBhvr>
                                      <p:tavLst>
                                        <p:tav tm="0">
                                          <p:val>
                                            <p:strVal val="#ppt_x"/>
                                          </p:val>
                                        </p:tav>
                                        <p:tav tm="100000">
                                          <p:val>
                                            <p:strVal val="#ppt_x"/>
                                          </p:val>
                                        </p:tav>
                                      </p:tavLst>
                                    </p:anim>
                                    <p:anim calcmode="lin" valueType="num">
                                      <p:cBhvr>
                                        <p:cTn id="33" dur="1000" fill="hold"/>
                                        <p:tgtEl>
                                          <p:spTgt spid="42"/>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90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1000"/>
                                        <p:tgtEl>
                                          <p:spTgt spid="39"/>
                                        </p:tgtEl>
                                      </p:cBhvr>
                                    </p:animEffect>
                                    <p:anim calcmode="lin" valueType="num">
                                      <p:cBhvr>
                                        <p:cTn id="37" dur="1000" fill="hold"/>
                                        <p:tgtEl>
                                          <p:spTgt spid="39"/>
                                        </p:tgtEl>
                                        <p:attrNameLst>
                                          <p:attrName>ppt_x</p:attrName>
                                        </p:attrNameLst>
                                      </p:cBhvr>
                                      <p:tavLst>
                                        <p:tav tm="0">
                                          <p:val>
                                            <p:strVal val="#ppt_x"/>
                                          </p:val>
                                        </p:tav>
                                        <p:tav tm="100000">
                                          <p:val>
                                            <p:strVal val="#ppt_x"/>
                                          </p:val>
                                        </p:tav>
                                      </p:tavLst>
                                    </p:anim>
                                    <p:anim calcmode="lin" valueType="num">
                                      <p:cBhvr>
                                        <p:cTn id="38" dur="1000" fill="hold"/>
                                        <p:tgtEl>
                                          <p:spTgt spid="39"/>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140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1000"/>
                                        <p:tgtEl>
                                          <p:spTgt spid="33"/>
                                        </p:tgtEl>
                                      </p:cBhvr>
                                    </p:animEffect>
                                    <p:anim calcmode="lin" valueType="num">
                                      <p:cBhvr>
                                        <p:cTn id="42" dur="1000" fill="hold"/>
                                        <p:tgtEl>
                                          <p:spTgt spid="33"/>
                                        </p:tgtEl>
                                        <p:attrNameLst>
                                          <p:attrName>ppt_x</p:attrName>
                                        </p:attrNameLst>
                                      </p:cBhvr>
                                      <p:tavLst>
                                        <p:tav tm="0">
                                          <p:val>
                                            <p:strVal val="#ppt_x"/>
                                          </p:val>
                                        </p:tav>
                                        <p:tav tm="100000">
                                          <p:val>
                                            <p:strVal val="#ppt_x"/>
                                          </p:val>
                                        </p:tav>
                                      </p:tavLst>
                                    </p:anim>
                                    <p:anim calcmode="lin" valueType="num">
                                      <p:cBhvr>
                                        <p:cTn id="43" dur="1000" fill="hold"/>
                                        <p:tgtEl>
                                          <p:spTgt spid="33"/>
                                        </p:tgtEl>
                                        <p:attrNameLst>
                                          <p:attrName>ppt_y</p:attrName>
                                        </p:attrNameLst>
                                      </p:cBhvr>
                                      <p:tavLst>
                                        <p:tav tm="0">
                                          <p:val>
                                            <p:strVal val="#ppt_y-.1"/>
                                          </p:val>
                                        </p:tav>
                                        <p:tav tm="100000">
                                          <p:val>
                                            <p:strVal val="#ppt_y"/>
                                          </p:val>
                                        </p:tav>
                                      </p:tavLst>
                                    </p:anim>
                                  </p:childTnLst>
                                </p:cTn>
                              </p:par>
                            </p:childTnLst>
                          </p:cTn>
                        </p:par>
                        <p:par>
                          <p:cTn id="44" fill="hold">
                            <p:stCondLst>
                              <p:cond delay="3900"/>
                            </p:stCondLst>
                            <p:childTnLst>
                              <p:par>
                                <p:cTn id="45" presetID="42" presetClass="entr" presetSubtype="0"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1000"/>
                                        <p:tgtEl>
                                          <p:spTgt spid="45"/>
                                        </p:tgtEl>
                                      </p:cBhvr>
                                    </p:animEffect>
                                    <p:anim calcmode="lin" valueType="num">
                                      <p:cBhvr>
                                        <p:cTn id="48" dur="1000" fill="hold"/>
                                        <p:tgtEl>
                                          <p:spTgt spid="45"/>
                                        </p:tgtEl>
                                        <p:attrNameLst>
                                          <p:attrName>ppt_x</p:attrName>
                                        </p:attrNameLst>
                                      </p:cBhvr>
                                      <p:tavLst>
                                        <p:tav tm="0">
                                          <p:val>
                                            <p:strVal val="#ppt_x"/>
                                          </p:val>
                                        </p:tav>
                                        <p:tav tm="100000">
                                          <p:val>
                                            <p:strVal val="#ppt_x"/>
                                          </p:val>
                                        </p:tav>
                                      </p:tavLst>
                                    </p:anim>
                                    <p:anim calcmode="lin" valueType="num">
                                      <p:cBhvr>
                                        <p:cTn id="4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9" grpId="0"/>
      <p:bldP spid="4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p:cNvSpPr txBox="1"/>
          <p:nvPr/>
        </p:nvSpPr>
        <p:spPr>
          <a:xfrm>
            <a:off x="2134416" y="2981066"/>
            <a:ext cx="1338828" cy="323165"/>
          </a:xfrm>
          <a:prstGeom prst="rect">
            <a:avLst/>
          </a:prstGeom>
          <a:noFill/>
        </p:spPr>
        <p:txBody>
          <a:bodyPr wrap="none" rtlCol="0">
            <a:spAutoFit/>
          </a:bodyPr>
          <a:lstStyle/>
          <a:p>
            <a:pPr algn="r"/>
            <a:r>
              <a:rPr lang="zh-CN" altLang="en-US" sz="1500" b="1" dirty="0" smtClean="0">
                <a:latin typeface="微软雅黑" pitchFamily="34" charset="-122"/>
                <a:ea typeface="微软雅黑" pitchFamily="34" charset="-122"/>
              </a:rPr>
              <a:t>添加标题内容</a:t>
            </a:r>
            <a:endParaRPr lang="zh-CN" altLang="en-US" sz="1500" b="1" dirty="0">
              <a:latin typeface="微软雅黑" pitchFamily="34" charset="-122"/>
              <a:ea typeface="微软雅黑" pitchFamily="34" charset="-122"/>
            </a:endParaRPr>
          </a:p>
        </p:txBody>
      </p:sp>
      <p:sp>
        <p:nvSpPr>
          <p:cNvPr id="33" name="TextBox 32"/>
          <p:cNvSpPr txBox="1"/>
          <p:nvPr/>
        </p:nvSpPr>
        <p:spPr>
          <a:xfrm>
            <a:off x="1652800" y="4071857"/>
            <a:ext cx="1338828" cy="323165"/>
          </a:xfrm>
          <a:prstGeom prst="rect">
            <a:avLst/>
          </a:prstGeom>
          <a:noFill/>
        </p:spPr>
        <p:txBody>
          <a:bodyPr wrap="none" rtlCol="0">
            <a:spAutoFit/>
          </a:bodyPr>
          <a:lstStyle/>
          <a:p>
            <a:pPr algn="r"/>
            <a:r>
              <a:rPr lang="zh-CN" altLang="en-US" sz="1500" b="1" dirty="0" smtClean="0">
                <a:latin typeface="微软雅黑" pitchFamily="34" charset="-122"/>
                <a:ea typeface="微软雅黑" pitchFamily="34" charset="-122"/>
              </a:rPr>
              <a:t>添加标题内容</a:t>
            </a:r>
            <a:endParaRPr lang="zh-CN" altLang="en-US" sz="1500" b="1" dirty="0">
              <a:latin typeface="微软雅黑" pitchFamily="34" charset="-122"/>
              <a:ea typeface="微软雅黑" pitchFamily="34" charset="-122"/>
            </a:endParaRPr>
          </a:p>
        </p:txBody>
      </p:sp>
      <p:sp>
        <p:nvSpPr>
          <p:cNvPr id="34" name="TextBox 33"/>
          <p:cNvSpPr txBox="1"/>
          <p:nvPr/>
        </p:nvSpPr>
        <p:spPr>
          <a:xfrm>
            <a:off x="6312673" y="2967316"/>
            <a:ext cx="1338828" cy="323165"/>
          </a:xfrm>
          <a:prstGeom prst="rect">
            <a:avLst/>
          </a:prstGeom>
          <a:noFill/>
        </p:spPr>
        <p:txBody>
          <a:bodyPr wrap="none" rtlCol="0">
            <a:spAutoFit/>
          </a:bodyPr>
          <a:lstStyle/>
          <a:p>
            <a:r>
              <a:rPr lang="zh-CN" altLang="en-US" sz="1500" b="1" dirty="0" smtClean="0">
                <a:latin typeface="微软雅黑" pitchFamily="34" charset="-122"/>
                <a:ea typeface="微软雅黑" pitchFamily="34" charset="-122"/>
              </a:rPr>
              <a:t>添加标题内容</a:t>
            </a:r>
            <a:endParaRPr lang="zh-CN" altLang="en-US" sz="1500" b="1" dirty="0">
              <a:latin typeface="微软雅黑" pitchFamily="34" charset="-122"/>
              <a:ea typeface="微软雅黑" pitchFamily="34" charset="-122"/>
            </a:endParaRPr>
          </a:p>
        </p:txBody>
      </p:sp>
      <p:sp>
        <p:nvSpPr>
          <p:cNvPr id="35" name="TextBox 34"/>
          <p:cNvSpPr txBox="1"/>
          <p:nvPr/>
        </p:nvSpPr>
        <p:spPr>
          <a:xfrm>
            <a:off x="5837941" y="4074936"/>
            <a:ext cx="1338828" cy="323165"/>
          </a:xfrm>
          <a:prstGeom prst="rect">
            <a:avLst/>
          </a:prstGeom>
          <a:noFill/>
        </p:spPr>
        <p:txBody>
          <a:bodyPr wrap="none" rtlCol="0">
            <a:spAutoFit/>
          </a:bodyPr>
          <a:lstStyle/>
          <a:p>
            <a:r>
              <a:rPr lang="zh-CN" altLang="en-US" sz="1500" b="1" dirty="0" smtClean="0">
                <a:latin typeface="微软雅黑" pitchFamily="34" charset="-122"/>
                <a:ea typeface="微软雅黑" pitchFamily="34" charset="-122"/>
              </a:rPr>
              <a:t>添加标题内容</a:t>
            </a:r>
            <a:endParaRPr lang="zh-CN" altLang="en-US" sz="1500" b="1" dirty="0">
              <a:latin typeface="微软雅黑" pitchFamily="34" charset="-122"/>
              <a:ea typeface="微软雅黑" pitchFamily="34" charset="-122"/>
            </a:endParaRPr>
          </a:p>
        </p:txBody>
      </p:sp>
      <p:sp>
        <p:nvSpPr>
          <p:cNvPr id="36" name="椭圆 34"/>
          <p:cNvSpPr/>
          <p:nvPr/>
        </p:nvSpPr>
        <p:spPr>
          <a:xfrm rot="16200000">
            <a:off x="3805599" y="2738415"/>
            <a:ext cx="916299" cy="1178414"/>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nvGrpSpPr>
          <p:cNvPr id="37" name="组合 36"/>
          <p:cNvGrpSpPr/>
          <p:nvPr/>
        </p:nvGrpSpPr>
        <p:grpSpPr>
          <a:xfrm rot="5400000">
            <a:off x="5246657" y="2713030"/>
            <a:ext cx="902720" cy="1172844"/>
            <a:chOff x="4020870" y="2194485"/>
            <a:chExt cx="1102258" cy="1432090"/>
          </a:xfrm>
          <a:solidFill>
            <a:srgbClr val="2F318B"/>
          </a:solidFill>
          <a:effectLst/>
        </p:grpSpPr>
        <p:sp>
          <p:nvSpPr>
            <p:cNvPr id="3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sp>
        <p:nvSpPr>
          <p:cNvPr id="40" name="椭圆 34"/>
          <p:cNvSpPr/>
          <p:nvPr/>
        </p:nvSpPr>
        <p:spPr>
          <a:xfrm rot="5400000">
            <a:off x="4667960" y="3827301"/>
            <a:ext cx="916298" cy="1178413"/>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nvGrpSpPr>
          <p:cNvPr id="41" name="组合 40"/>
          <p:cNvGrpSpPr/>
          <p:nvPr/>
        </p:nvGrpSpPr>
        <p:grpSpPr>
          <a:xfrm rot="16200000">
            <a:off x="3265743" y="3803594"/>
            <a:ext cx="902720" cy="1172844"/>
            <a:chOff x="4020870" y="2194485"/>
            <a:chExt cx="1102258" cy="1432090"/>
          </a:xfrm>
          <a:solidFill>
            <a:srgbClr val="2F318B"/>
          </a:solidFill>
          <a:effectLst/>
        </p:grpSpPr>
        <p:sp>
          <p:nvSpPr>
            <p:cNvPr id="4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43"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sp>
        <p:nvSpPr>
          <p:cNvPr id="44" name="TextBox 43"/>
          <p:cNvSpPr txBox="1"/>
          <p:nvPr/>
        </p:nvSpPr>
        <p:spPr>
          <a:xfrm>
            <a:off x="5821098" y="4413012"/>
            <a:ext cx="2063270" cy="600164"/>
          </a:xfrm>
          <a:prstGeom prst="rect">
            <a:avLst/>
          </a:prstGeom>
          <a:noFill/>
        </p:spPr>
        <p:txBody>
          <a:bodyPr wrap="square" rtlCol="0">
            <a:spAutoFit/>
          </a:bodyPr>
          <a:lstStyle/>
          <a:p>
            <a:pPr>
              <a:defRPr/>
            </a:pPr>
            <a:r>
              <a:rPr lang="zh-CN" altLang="en-US" sz="1100" dirty="0" smtClean="0">
                <a:latin typeface="微软雅黑" pitchFamily="34" charset="-122"/>
                <a:ea typeface="微软雅黑" pitchFamily="34" charset="-122"/>
              </a:rPr>
              <a:t>第一</a:t>
            </a:r>
            <a:r>
              <a:rPr lang="en-US" altLang="zh-CN" sz="1100" dirty="0" smtClean="0">
                <a:latin typeface="微软雅黑" pitchFamily="34" charset="-122"/>
                <a:ea typeface="微软雅黑" pitchFamily="34" charset="-122"/>
              </a:rPr>
              <a:t>PPT</a:t>
            </a:r>
            <a:r>
              <a:rPr lang="zh-CN" altLang="en-US" sz="1100" dirty="0" smtClean="0">
                <a:latin typeface="微软雅黑" pitchFamily="34" charset="-122"/>
                <a:ea typeface="微软雅黑" pitchFamily="34" charset="-122"/>
              </a:rPr>
              <a:t>签</a:t>
            </a:r>
            <a:r>
              <a:rPr lang="zh-CN" altLang="en-US" sz="1100" dirty="0">
                <a:latin typeface="微软雅黑" pitchFamily="34" charset="-122"/>
                <a:ea typeface="微软雅黑" pitchFamily="34" charset="-122"/>
              </a:rPr>
              <a:t>约设计师原创作品，请勿盗卖！否则将被追究法律责任！</a:t>
            </a:r>
            <a:endParaRPr lang="en-US" altLang="zh-CN" sz="1100" dirty="0">
              <a:latin typeface="微软雅黑" pitchFamily="34" charset="-122"/>
              <a:ea typeface="微软雅黑" pitchFamily="34" charset="-122"/>
            </a:endParaRPr>
          </a:p>
        </p:txBody>
      </p:sp>
      <p:sp>
        <p:nvSpPr>
          <p:cNvPr id="45" name="TextBox 44"/>
          <p:cNvSpPr txBox="1"/>
          <p:nvPr/>
        </p:nvSpPr>
        <p:spPr>
          <a:xfrm>
            <a:off x="1403648" y="3324856"/>
            <a:ext cx="2172721" cy="600164"/>
          </a:xfrm>
          <a:prstGeom prst="rect">
            <a:avLst/>
          </a:prstGeom>
          <a:noFill/>
        </p:spPr>
        <p:txBody>
          <a:bodyPr wrap="square" rtlCol="0">
            <a:spAutoFit/>
          </a:bodyPr>
          <a:lstStyle/>
          <a:p>
            <a:pPr algn="r">
              <a:defRPr/>
            </a:pPr>
            <a:r>
              <a:rPr lang="zh-CN" altLang="en-US" sz="1100" dirty="0" smtClean="0">
                <a:latin typeface="微软雅黑" pitchFamily="34" charset="-122"/>
                <a:ea typeface="微软雅黑" pitchFamily="34" charset="-122"/>
              </a:rPr>
              <a:t>第一</a:t>
            </a:r>
            <a:r>
              <a:rPr lang="en-US" altLang="zh-CN" sz="1100" dirty="0" smtClean="0">
                <a:latin typeface="微软雅黑" pitchFamily="34" charset="-122"/>
                <a:ea typeface="微软雅黑" pitchFamily="34" charset="-122"/>
              </a:rPr>
              <a:t>PPT</a:t>
            </a:r>
            <a:r>
              <a:rPr lang="zh-CN" altLang="en-US" sz="1100" dirty="0" smtClean="0">
                <a:latin typeface="微软雅黑" pitchFamily="34" charset="-122"/>
                <a:ea typeface="微软雅黑" pitchFamily="34" charset="-122"/>
              </a:rPr>
              <a:t>签</a:t>
            </a:r>
            <a:r>
              <a:rPr lang="zh-CN" altLang="en-US" sz="1100" dirty="0">
                <a:latin typeface="微软雅黑" pitchFamily="34" charset="-122"/>
                <a:ea typeface="微软雅黑" pitchFamily="34" charset="-122"/>
              </a:rPr>
              <a:t>约设计师原创作品，请勿盗卖！否则将被追究法律责任！</a:t>
            </a:r>
            <a:endParaRPr lang="en-US" altLang="zh-CN" sz="1100" dirty="0">
              <a:latin typeface="微软雅黑" pitchFamily="34" charset="-122"/>
              <a:ea typeface="微软雅黑" pitchFamily="34" charset="-122"/>
            </a:endParaRPr>
          </a:p>
        </p:txBody>
      </p:sp>
      <p:sp>
        <p:nvSpPr>
          <p:cNvPr id="46" name="TextBox 45"/>
          <p:cNvSpPr txBox="1"/>
          <p:nvPr/>
        </p:nvSpPr>
        <p:spPr>
          <a:xfrm>
            <a:off x="1043608" y="4409395"/>
            <a:ext cx="2052552" cy="600164"/>
          </a:xfrm>
          <a:prstGeom prst="rect">
            <a:avLst/>
          </a:prstGeom>
          <a:noFill/>
        </p:spPr>
        <p:txBody>
          <a:bodyPr wrap="square" rtlCol="0">
            <a:spAutoFit/>
          </a:bodyPr>
          <a:lstStyle/>
          <a:p>
            <a:pPr algn="r">
              <a:defRPr/>
            </a:pPr>
            <a:r>
              <a:rPr lang="zh-CN" altLang="en-US" sz="1100" dirty="0" smtClean="0">
                <a:latin typeface="微软雅黑" pitchFamily="34" charset="-122"/>
                <a:ea typeface="微软雅黑" pitchFamily="34" charset="-122"/>
              </a:rPr>
              <a:t>第一</a:t>
            </a:r>
            <a:r>
              <a:rPr lang="en-US" altLang="zh-CN" sz="1100" dirty="0" smtClean="0">
                <a:latin typeface="微软雅黑" pitchFamily="34" charset="-122"/>
                <a:ea typeface="微软雅黑" pitchFamily="34" charset="-122"/>
              </a:rPr>
              <a:t>PPT</a:t>
            </a:r>
            <a:r>
              <a:rPr lang="zh-CN" altLang="en-US" sz="1100" dirty="0" smtClean="0">
                <a:latin typeface="微软雅黑" pitchFamily="34" charset="-122"/>
                <a:ea typeface="微软雅黑" pitchFamily="34" charset="-122"/>
              </a:rPr>
              <a:t>签</a:t>
            </a:r>
            <a:r>
              <a:rPr lang="zh-CN" altLang="en-US" sz="1100" dirty="0">
                <a:latin typeface="微软雅黑" pitchFamily="34" charset="-122"/>
                <a:ea typeface="微软雅黑" pitchFamily="34" charset="-122"/>
              </a:rPr>
              <a:t>约设计师原创作品，请勿盗卖！否则将被追究法律责任！</a:t>
            </a:r>
            <a:endParaRPr lang="en-US" altLang="zh-CN" sz="1100" dirty="0">
              <a:latin typeface="微软雅黑" pitchFamily="34" charset="-122"/>
              <a:ea typeface="微软雅黑" pitchFamily="34" charset="-122"/>
            </a:endParaRPr>
          </a:p>
        </p:txBody>
      </p:sp>
      <p:sp>
        <p:nvSpPr>
          <p:cNvPr id="47" name="TextBox 46"/>
          <p:cNvSpPr txBox="1"/>
          <p:nvPr/>
        </p:nvSpPr>
        <p:spPr>
          <a:xfrm>
            <a:off x="6312674" y="3291642"/>
            <a:ext cx="2003742" cy="600164"/>
          </a:xfrm>
          <a:prstGeom prst="rect">
            <a:avLst/>
          </a:prstGeom>
          <a:noFill/>
        </p:spPr>
        <p:txBody>
          <a:bodyPr wrap="square" rtlCol="0">
            <a:spAutoFit/>
          </a:bodyPr>
          <a:lstStyle/>
          <a:p>
            <a:pPr>
              <a:defRPr/>
            </a:pPr>
            <a:r>
              <a:rPr lang="zh-CN" altLang="en-US" sz="1100" dirty="0" smtClean="0">
                <a:latin typeface="微软雅黑" pitchFamily="34" charset="-122"/>
                <a:ea typeface="微软雅黑" pitchFamily="34" charset="-122"/>
              </a:rPr>
              <a:t>第一</a:t>
            </a:r>
            <a:r>
              <a:rPr lang="en-US" altLang="zh-CN" sz="1100" dirty="0" smtClean="0">
                <a:latin typeface="微软雅黑" pitchFamily="34" charset="-122"/>
                <a:ea typeface="微软雅黑" pitchFamily="34" charset="-122"/>
              </a:rPr>
              <a:t>PPT</a:t>
            </a:r>
            <a:r>
              <a:rPr lang="zh-CN" altLang="en-US" sz="1100" dirty="0" smtClean="0">
                <a:latin typeface="微软雅黑" pitchFamily="34" charset="-122"/>
                <a:ea typeface="微软雅黑" pitchFamily="34" charset="-122"/>
              </a:rPr>
              <a:t>签</a:t>
            </a:r>
            <a:r>
              <a:rPr lang="zh-CN" altLang="en-US" sz="1100" dirty="0">
                <a:latin typeface="微软雅黑" pitchFamily="34" charset="-122"/>
                <a:ea typeface="微软雅黑" pitchFamily="34" charset="-122"/>
              </a:rPr>
              <a:t>约设计师原创作品，请勿盗卖！否则将被追究法律责任！</a:t>
            </a:r>
            <a:endParaRPr lang="en-US" altLang="zh-CN" sz="1100" dirty="0">
              <a:latin typeface="微软雅黑" pitchFamily="34" charset="-122"/>
              <a:ea typeface="微软雅黑" pitchFamily="34" charset="-122"/>
            </a:endParaRPr>
          </a:p>
        </p:txBody>
      </p:sp>
      <p:sp>
        <p:nvSpPr>
          <p:cNvPr id="48" name="TextBox 47"/>
          <p:cNvSpPr txBox="1"/>
          <p:nvPr/>
        </p:nvSpPr>
        <p:spPr>
          <a:xfrm>
            <a:off x="1757332" y="1887196"/>
            <a:ext cx="1338828" cy="323165"/>
          </a:xfrm>
          <a:prstGeom prst="rect">
            <a:avLst/>
          </a:prstGeom>
          <a:noFill/>
        </p:spPr>
        <p:txBody>
          <a:bodyPr wrap="none" rtlCol="0">
            <a:spAutoFit/>
          </a:bodyPr>
          <a:lstStyle/>
          <a:p>
            <a:pPr algn="r"/>
            <a:r>
              <a:rPr lang="zh-CN" altLang="en-US" sz="1500" b="1" dirty="0" smtClean="0">
                <a:latin typeface="微软雅黑" pitchFamily="34" charset="-122"/>
                <a:ea typeface="微软雅黑" pitchFamily="34" charset="-122"/>
              </a:rPr>
              <a:t>添加标题内容</a:t>
            </a:r>
            <a:endParaRPr lang="zh-CN" altLang="en-US" sz="1500" b="1" dirty="0">
              <a:latin typeface="微软雅黑" pitchFamily="34" charset="-122"/>
              <a:ea typeface="微软雅黑" pitchFamily="34" charset="-122"/>
            </a:endParaRPr>
          </a:p>
        </p:txBody>
      </p:sp>
      <p:sp>
        <p:nvSpPr>
          <p:cNvPr id="49" name="TextBox 48"/>
          <p:cNvSpPr txBox="1"/>
          <p:nvPr/>
        </p:nvSpPr>
        <p:spPr>
          <a:xfrm>
            <a:off x="5815487" y="1922329"/>
            <a:ext cx="1338828" cy="323165"/>
          </a:xfrm>
          <a:prstGeom prst="rect">
            <a:avLst/>
          </a:prstGeom>
          <a:noFill/>
        </p:spPr>
        <p:txBody>
          <a:bodyPr wrap="none" rtlCol="0">
            <a:spAutoFit/>
          </a:bodyPr>
          <a:lstStyle/>
          <a:p>
            <a:r>
              <a:rPr lang="zh-CN" altLang="en-US" sz="1500" b="1" dirty="0" smtClean="0">
                <a:latin typeface="微软雅黑" pitchFamily="34" charset="-122"/>
                <a:ea typeface="微软雅黑" pitchFamily="34" charset="-122"/>
              </a:rPr>
              <a:t>添加标题内容</a:t>
            </a:r>
            <a:endParaRPr lang="zh-CN" altLang="en-US" sz="1500" b="1" dirty="0">
              <a:latin typeface="微软雅黑" pitchFamily="34" charset="-122"/>
              <a:ea typeface="微软雅黑" pitchFamily="34" charset="-122"/>
            </a:endParaRPr>
          </a:p>
        </p:txBody>
      </p:sp>
      <p:sp>
        <p:nvSpPr>
          <p:cNvPr id="50" name="椭圆 34"/>
          <p:cNvSpPr/>
          <p:nvPr/>
        </p:nvSpPr>
        <p:spPr>
          <a:xfrm rot="5400000">
            <a:off x="4683778" y="1666959"/>
            <a:ext cx="916298" cy="1178413"/>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nvGrpSpPr>
          <p:cNvPr id="51" name="组合 50"/>
          <p:cNvGrpSpPr/>
          <p:nvPr/>
        </p:nvGrpSpPr>
        <p:grpSpPr>
          <a:xfrm rot="16200000">
            <a:off x="3281561" y="1643252"/>
            <a:ext cx="902720" cy="1172844"/>
            <a:chOff x="4020870" y="2194485"/>
            <a:chExt cx="1102258" cy="1432090"/>
          </a:xfrm>
          <a:solidFill>
            <a:srgbClr val="2F318B"/>
          </a:solidFill>
          <a:effectLst/>
        </p:grpSpPr>
        <p:sp>
          <p:nvSpPr>
            <p:cNvPr id="5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53"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sp>
        <p:nvSpPr>
          <p:cNvPr id="54" name="TextBox 53"/>
          <p:cNvSpPr txBox="1"/>
          <p:nvPr/>
        </p:nvSpPr>
        <p:spPr>
          <a:xfrm>
            <a:off x="5803567" y="2210361"/>
            <a:ext cx="2080802" cy="600164"/>
          </a:xfrm>
          <a:prstGeom prst="rect">
            <a:avLst/>
          </a:prstGeom>
          <a:noFill/>
        </p:spPr>
        <p:txBody>
          <a:bodyPr wrap="square" rtlCol="0">
            <a:spAutoFit/>
          </a:bodyPr>
          <a:lstStyle/>
          <a:p>
            <a:pPr>
              <a:defRPr/>
            </a:pPr>
            <a:r>
              <a:rPr lang="zh-CN" altLang="en-US" sz="1100" dirty="0" smtClean="0">
                <a:latin typeface="微软雅黑" pitchFamily="34" charset="-122"/>
                <a:ea typeface="微软雅黑" pitchFamily="34" charset="-122"/>
              </a:rPr>
              <a:t>第一</a:t>
            </a:r>
            <a:r>
              <a:rPr lang="en-US" altLang="zh-CN" sz="1100" dirty="0" smtClean="0">
                <a:latin typeface="微软雅黑" pitchFamily="34" charset="-122"/>
                <a:ea typeface="微软雅黑" pitchFamily="34" charset="-122"/>
              </a:rPr>
              <a:t>PPT</a:t>
            </a:r>
            <a:r>
              <a:rPr lang="zh-CN" altLang="en-US" sz="1100" dirty="0" smtClean="0">
                <a:latin typeface="微软雅黑" pitchFamily="34" charset="-122"/>
                <a:ea typeface="微软雅黑" pitchFamily="34" charset="-122"/>
              </a:rPr>
              <a:t>签</a:t>
            </a:r>
            <a:r>
              <a:rPr lang="zh-CN" altLang="en-US" sz="1100" dirty="0">
                <a:latin typeface="微软雅黑" pitchFamily="34" charset="-122"/>
                <a:ea typeface="微软雅黑" pitchFamily="34" charset="-122"/>
              </a:rPr>
              <a:t>约设计师原创作品，请勿盗卖！否则将被追究法律责任！</a:t>
            </a:r>
            <a:endParaRPr lang="en-US" altLang="zh-CN" sz="1100" dirty="0">
              <a:latin typeface="微软雅黑" pitchFamily="34" charset="-122"/>
              <a:ea typeface="微软雅黑" pitchFamily="34" charset="-122"/>
            </a:endParaRPr>
          </a:p>
        </p:txBody>
      </p:sp>
      <p:sp>
        <p:nvSpPr>
          <p:cNvPr id="55" name="TextBox 54"/>
          <p:cNvSpPr txBox="1"/>
          <p:nvPr/>
        </p:nvSpPr>
        <p:spPr>
          <a:xfrm>
            <a:off x="1043608" y="2213619"/>
            <a:ext cx="2124560" cy="600164"/>
          </a:xfrm>
          <a:prstGeom prst="rect">
            <a:avLst/>
          </a:prstGeom>
          <a:noFill/>
        </p:spPr>
        <p:txBody>
          <a:bodyPr wrap="square" rtlCol="0">
            <a:spAutoFit/>
          </a:bodyPr>
          <a:lstStyle/>
          <a:p>
            <a:pPr algn="r">
              <a:defRPr/>
            </a:pPr>
            <a:r>
              <a:rPr lang="zh-CN" altLang="en-US" sz="1100" dirty="0" smtClean="0">
                <a:latin typeface="微软雅黑" pitchFamily="34" charset="-122"/>
                <a:ea typeface="微软雅黑" pitchFamily="34" charset="-122"/>
              </a:rPr>
              <a:t>第一</a:t>
            </a:r>
            <a:r>
              <a:rPr lang="en-US" altLang="zh-CN" sz="1100" dirty="0" smtClean="0">
                <a:latin typeface="微软雅黑" pitchFamily="34" charset="-122"/>
                <a:ea typeface="微软雅黑" pitchFamily="34" charset="-122"/>
              </a:rPr>
              <a:t>PPT</a:t>
            </a:r>
            <a:r>
              <a:rPr lang="zh-CN" altLang="en-US" sz="1100" dirty="0" smtClean="0">
                <a:latin typeface="微软雅黑" pitchFamily="34" charset="-122"/>
                <a:ea typeface="微软雅黑" pitchFamily="34" charset="-122"/>
              </a:rPr>
              <a:t>签</a:t>
            </a:r>
            <a:r>
              <a:rPr lang="zh-CN" altLang="en-US" sz="1100" dirty="0">
                <a:latin typeface="微软雅黑" pitchFamily="34" charset="-122"/>
                <a:ea typeface="微软雅黑" pitchFamily="34" charset="-122"/>
              </a:rPr>
              <a:t>约设计师原创作品，请勿盗卖！否则将被追究法律责任！</a:t>
            </a:r>
            <a:endParaRPr lang="en-US" altLang="zh-CN" sz="1100" dirty="0">
              <a:latin typeface="微软雅黑" pitchFamily="34" charset="-122"/>
              <a:ea typeface="微软雅黑" pitchFamily="34" charset="-122"/>
            </a:endParaRPr>
          </a:p>
        </p:txBody>
      </p:sp>
      <p:sp>
        <p:nvSpPr>
          <p:cNvPr id="56" name="KSO_Shape"/>
          <p:cNvSpPr>
            <a:spLocks/>
          </p:cNvSpPr>
          <p:nvPr/>
        </p:nvSpPr>
        <p:spPr bwMode="auto">
          <a:xfrm>
            <a:off x="3602065" y="2010259"/>
            <a:ext cx="553496" cy="47047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57" name="KSO_Shape"/>
          <p:cNvSpPr>
            <a:spLocks/>
          </p:cNvSpPr>
          <p:nvPr/>
        </p:nvSpPr>
        <p:spPr bwMode="auto">
          <a:xfrm>
            <a:off x="4161858" y="3060707"/>
            <a:ext cx="520754" cy="521623"/>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58" name="KSO_Shape"/>
          <p:cNvSpPr>
            <a:spLocks/>
          </p:cNvSpPr>
          <p:nvPr/>
        </p:nvSpPr>
        <p:spPr bwMode="auto">
          <a:xfrm>
            <a:off x="3596994" y="4170098"/>
            <a:ext cx="517292" cy="445733"/>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59" name="KSO_Shape"/>
          <p:cNvSpPr>
            <a:spLocks/>
          </p:cNvSpPr>
          <p:nvPr/>
        </p:nvSpPr>
        <p:spPr bwMode="auto">
          <a:xfrm>
            <a:off x="4724880" y="2050193"/>
            <a:ext cx="597147" cy="410041"/>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60" name="KSO_Shape"/>
          <p:cNvSpPr>
            <a:spLocks/>
          </p:cNvSpPr>
          <p:nvPr/>
        </p:nvSpPr>
        <p:spPr bwMode="auto">
          <a:xfrm>
            <a:off x="5294527" y="3046957"/>
            <a:ext cx="522958" cy="51772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61" name="KSO_Shape"/>
          <p:cNvSpPr/>
          <p:nvPr/>
        </p:nvSpPr>
        <p:spPr>
          <a:xfrm>
            <a:off x="4752261" y="4178341"/>
            <a:ext cx="480292" cy="480292"/>
          </a:xfrm>
          <a:custGeom>
            <a:avLst/>
            <a:gdLst>
              <a:gd name="connsiteX0" fmla="*/ 1063385 w 1944000"/>
              <a:gd name="connsiteY0" fmla="*/ 1082014 h 1944000"/>
              <a:gd name="connsiteX1" fmla="*/ 1093900 w 1944000"/>
              <a:gd name="connsiteY1" fmla="*/ 1089952 h 1944000"/>
              <a:gd name="connsiteX2" fmla="*/ 1121871 w 1944000"/>
              <a:gd name="connsiteY2" fmla="*/ 1097572 h 1944000"/>
              <a:gd name="connsiteX3" fmla="*/ 1146982 w 1944000"/>
              <a:gd name="connsiteY3" fmla="*/ 1104557 h 1944000"/>
              <a:gd name="connsiteX4" fmla="*/ 1169550 w 1944000"/>
              <a:gd name="connsiteY4" fmla="*/ 1111542 h 1944000"/>
              <a:gd name="connsiteX5" fmla="*/ 1188940 w 1944000"/>
              <a:gd name="connsiteY5" fmla="*/ 1118209 h 1944000"/>
              <a:gd name="connsiteX6" fmla="*/ 1205469 w 1944000"/>
              <a:gd name="connsiteY6" fmla="*/ 1124559 h 1944000"/>
              <a:gd name="connsiteX7" fmla="*/ 1212779 w 1944000"/>
              <a:gd name="connsiteY7" fmla="*/ 1127734 h 1944000"/>
              <a:gd name="connsiteX8" fmla="*/ 1219137 w 1944000"/>
              <a:gd name="connsiteY8" fmla="*/ 1130592 h 1944000"/>
              <a:gd name="connsiteX9" fmla="*/ 1225176 w 1944000"/>
              <a:gd name="connsiteY9" fmla="*/ 1133449 h 1944000"/>
              <a:gd name="connsiteX10" fmla="*/ 1230262 w 1944000"/>
              <a:gd name="connsiteY10" fmla="*/ 1136307 h 1944000"/>
              <a:gd name="connsiteX11" fmla="*/ 1238526 w 1944000"/>
              <a:gd name="connsiteY11" fmla="*/ 1141704 h 1944000"/>
              <a:gd name="connsiteX12" fmla="*/ 1245837 w 1944000"/>
              <a:gd name="connsiteY12" fmla="*/ 1146784 h 1944000"/>
              <a:gd name="connsiteX13" fmla="*/ 1253148 w 1944000"/>
              <a:gd name="connsiteY13" fmla="*/ 1152499 h 1944000"/>
              <a:gd name="connsiteX14" fmla="*/ 1259823 w 1944000"/>
              <a:gd name="connsiteY14" fmla="*/ 1158532 h 1944000"/>
              <a:gd name="connsiteX15" fmla="*/ 1265862 w 1944000"/>
              <a:gd name="connsiteY15" fmla="*/ 1164564 h 1944000"/>
              <a:gd name="connsiteX16" fmla="*/ 1271266 w 1944000"/>
              <a:gd name="connsiteY16" fmla="*/ 1170914 h 1944000"/>
              <a:gd name="connsiteX17" fmla="*/ 1276351 w 1944000"/>
              <a:gd name="connsiteY17" fmla="*/ 1177582 h 1944000"/>
              <a:gd name="connsiteX18" fmla="*/ 1280801 w 1944000"/>
              <a:gd name="connsiteY18" fmla="*/ 1184567 h 1944000"/>
              <a:gd name="connsiteX19" fmla="*/ 1284934 w 1944000"/>
              <a:gd name="connsiteY19" fmla="*/ 1191234 h 1944000"/>
              <a:gd name="connsiteX20" fmla="*/ 1288112 w 1944000"/>
              <a:gd name="connsiteY20" fmla="*/ 1198537 h 1944000"/>
              <a:gd name="connsiteX21" fmla="*/ 1291291 w 1944000"/>
              <a:gd name="connsiteY21" fmla="*/ 1206157 h 1944000"/>
              <a:gd name="connsiteX22" fmla="*/ 1293516 w 1944000"/>
              <a:gd name="connsiteY22" fmla="*/ 1214094 h 1944000"/>
              <a:gd name="connsiteX23" fmla="*/ 1295423 w 1944000"/>
              <a:gd name="connsiteY23" fmla="*/ 1222032 h 1944000"/>
              <a:gd name="connsiteX24" fmla="*/ 1296694 w 1944000"/>
              <a:gd name="connsiteY24" fmla="*/ 1230287 h 1944000"/>
              <a:gd name="connsiteX25" fmla="*/ 1297330 w 1944000"/>
              <a:gd name="connsiteY25" fmla="*/ 1238859 h 1944000"/>
              <a:gd name="connsiteX26" fmla="*/ 1297648 w 1944000"/>
              <a:gd name="connsiteY26" fmla="*/ 1247432 h 1944000"/>
              <a:gd name="connsiteX27" fmla="*/ 1297330 w 1944000"/>
              <a:gd name="connsiteY27" fmla="*/ 1257275 h 1944000"/>
              <a:gd name="connsiteX28" fmla="*/ 1296377 w 1944000"/>
              <a:gd name="connsiteY28" fmla="*/ 1266800 h 1944000"/>
              <a:gd name="connsiteX29" fmla="*/ 1295105 w 1944000"/>
              <a:gd name="connsiteY29" fmla="*/ 1276007 h 1944000"/>
              <a:gd name="connsiteX30" fmla="*/ 1292880 w 1944000"/>
              <a:gd name="connsiteY30" fmla="*/ 1285215 h 1944000"/>
              <a:gd name="connsiteX31" fmla="*/ 1290019 w 1944000"/>
              <a:gd name="connsiteY31" fmla="*/ 1294422 h 1944000"/>
              <a:gd name="connsiteX32" fmla="*/ 1286841 w 1944000"/>
              <a:gd name="connsiteY32" fmla="*/ 1303312 h 1944000"/>
              <a:gd name="connsiteX33" fmla="*/ 1283344 w 1944000"/>
              <a:gd name="connsiteY33" fmla="*/ 1312202 h 1944000"/>
              <a:gd name="connsiteX34" fmla="*/ 1278576 w 1944000"/>
              <a:gd name="connsiteY34" fmla="*/ 1320775 h 1944000"/>
              <a:gd name="connsiteX35" fmla="*/ 1273808 w 1944000"/>
              <a:gd name="connsiteY35" fmla="*/ 1329347 h 1944000"/>
              <a:gd name="connsiteX36" fmla="*/ 1267769 w 1944000"/>
              <a:gd name="connsiteY36" fmla="*/ 1337602 h 1944000"/>
              <a:gd name="connsiteX37" fmla="*/ 1261412 w 1944000"/>
              <a:gd name="connsiteY37" fmla="*/ 1345857 h 1944000"/>
              <a:gd name="connsiteX38" fmla="*/ 1254737 w 1944000"/>
              <a:gd name="connsiteY38" fmla="*/ 1353795 h 1944000"/>
              <a:gd name="connsiteX39" fmla="*/ 1247426 w 1944000"/>
              <a:gd name="connsiteY39" fmla="*/ 1361732 h 1944000"/>
              <a:gd name="connsiteX40" fmla="*/ 1239162 w 1944000"/>
              <a:gd name="connsiteY40" fmla="*/ 1369670 h 1944000"/>
              <a:gd name="connsiteX41" fmla="*/ 1230580 w 1944000"/>
              <a:gd name="connsiteY41" fmla="*/ 1376655 h 1944000"/>
              <a:gd name="connsiteX42" fmla="*/ 1221362 w 1944000"/>
              <a:gd name="connsiteY42" fmla="*/ 1384275 h 1944000"/>
              <a:gd name="connsiteX43" fmla="*/ 1214051 w 1944000"/>
              <a:gd name="connsiteY43" fmla="*/ 1389672 h 1944000"/>
              <a:gd name="connsiteX44" fmla="*/ 1206422 w 1944000"/>
              <a:gd name="connsiteY44" fmla="*/ 1394435 h 1944000"/>
              <a:gd name="connsiteX45" fmla="*/ 1198476 w 1944000"/>
              <a:gd name="connsiteY45" fmla="*/ 1399515 h 1944000"/>
              <a:gd name="connsiteX46" fmla="*/ 1190211 w 1944000"/>
              <a:gd name="connsiteY46" fmla="*/ 1403960 h 1944000"/>
              <a:gd name="connsiteX47" fmla="*/ 1181311 w 1944000"/>
              <a:gd name="connsiteY47" fmla="*/ 1408087 h 1944000"/>
              <a:gd name="connsiteX48" fmla="*/ 1172411 w 1944000"/>
              <a:gd name="connsiteY48" fmla="*/ 1411897 h 1944000"/>
              <a:gd name="connsiteX49" fmla="*/ 1163193 w 1944000"/>
              <a:gd name="connsiteY49" fmla="*/ 1416025 h 1944000"/>
              <a:gd name="connsiteX50" fmla="*/ 1153340 w 1944000"/>
              <a:gd name="connsiteY50" fmla="*/ 1419517 h 1944000"/>
              <a:gd name="connsiteX51" fmla="*/ 1143486 w 1944000"/>
              <a:gd name="connsiteY51" fmla="*/ 1422692 h 1944000"/>
              <a:gd name="connsiteX52" fmla="*/ 1132997 w 1944000"/>
              <a:gd name="connsiteY52" fmla="*/ 1425867 h 1944000"/>
              <a:gd name="connsiteX53" fmla="*/ 1122189 w 1944000"/>
              <a:gd name="connsiteY53" fmla="*/ 1428407 h 1944000"/>
              <a:gd name="connsiteX54" fmla="*/ 1111064 w 1944000"/>
              <a:gd name="connsiteY54" fmla="*/ 1431265 h 1944000"/>
              <a:gd name="connsiteX55" fmla="*/ 1099621 w 1944000"/>
              <a:gd name="connsiteY55" fmla="*/ 1433487 h 1944000"/>
              <a:gd name="connsiteX56" fmla="*/ 1087860 w 1944000"/>
              <a:gd name="connsiteY56" fmla="*/ 1435392 h 1944000"/>
              <a:gd name="connsiteX57" fmla="*/ 1075782 w 1944000"/>
              <a:gd name="connsiteY57" fmla="*/ 1436980 h 1944000"/>
              <a:gd name="connsiteX58" fmla="*/ 1063385 w 1944000"/>
              <a:gd name="connsiteY58" fmla="*/ 1438567 h 1944000"/>
              <a:gd name="connsiteX59" fmla="*/ 880616 w 1944000"/>
              <a:gd name="connsiteY59" fmla="*/ 505752 h 1944000"/>
              <a:gd name="connsiteX60" fmla="*/ 880616 w 1944000"/>
              <a:gd name="connsiteY60" fmla="*/ 814362 h 1944000"/>
              <a:gd name="connsiteX61" fmla="*/ 847241 w 1944000"/>
              <a:gd name="connsiteY61" fmla="*/ 805789 h 1944000"/>
              <a:gd name="connsiteX62" fmla="*/ 820223 w 1944000"/>
              <a:gd name="connsiteY62" fmla="*/ 798804 h 1944000"/>
              <a:gd name="connsiteX63" fmla="*/ 799879 w 1944000"/>
              <a:gd name="connsiteY63" fmla="*/ 793089 h 1944000"/>
              <a:gd name="connsiteX64" fmla="*/ 785894 w 1944000"/>
              <a:gd name="connsiteY64" fmla="*/ 788327 h 1944000"/>
              <a:gd name="connsiteX65" fmla="*/ 771590 w 1944000"/>
              <a:gd name="connsiteY65" fmla="*/ 782929 h 1944000"/>
              <a:gd name="connsiteX66" fmla="*/ 757922 w 1944000"/>
              <a:gd name="connsiteY66" fmla="*/ 776897 h 1944000"/>
              <a:gd name="connsiteX67" fmla="*/ 745843 w 1944000"/>
              <a:gd name="connsiteY67" fmla="*/ 770229 h 1944000"/>
              <a:gd name="connsiteX68" fmla="*/ 739804 w 1944000"/>
              <a:gd name="connsiteY68" fmla="*/ 767054 h 1944000"/>
              <a:gd name="connsiteX69" fmla="*/ 734400 w 1944000"/>
              <a:gd name="connsiteY69" fmla="*/ 763879 h 1944000"/>
              <a:gd name="connsiteX70" fmla="*/ 728679 w 1944000"/>
              <a:gd name="connsiteY70" fmla="*/ 760069 h 1944000"/>
              <a:gd name="connsiteX71" fmla="*/ 723593 w 1944000"/>
              <a:gd name="connsiteY71" fmla="*/ 756577 h 1944000"/>
              <a:gd name="connsiteX72" fmla="*/ 718825 w 1944000"/>
              <a:gd name="connsiteY72" fmla="*/ 752767 h 1944000"/>
              <a:gd name="connsiteX73" fmla="*/ 714057 w 1944000"/>
              <a:gd name="connsiteY73" fmla="*/ 749274 h 1944000"/>
              <a:gd name="connsiteX74" fmla="*/ 709925 w 1944000"/>
              <a:gd name="connsiteY74" fmla="*/ 745464 h 1944000"/>
              <a:gd name="connsiteX75" fmla="*/ 705475 w 1944000"/>
              <a:gd name="connsiteY75" fmla="*/ 741337 h 1944000"/>
              <a:gd name="connsiteX76" fmla="*/ 701979 w 1944000"/>
              <a:gd name="connsiteY76" fmla="*/ 737209 h 1944000"/>
              <a:gd name="connsiteX77" fmla="*/ 698164 w 1944000"/>
              <a:gd name="connsiteY77" fmla="*/ 733082 h 1944000"/>
              <a:gd name="connsiteX78" fmla="*/ 694668 w 1944000"/>
              <a:gd name="connsiteY78" fmla="*/ 728954 h 1944000"/>
              <a:gd name="connsiteX79" fmla="*/ 691807 w 1944000"/>
              <a:gd name="connsiteY79" fmla="*/ 724827 h 1944000"/>
              <a:gd name="connsiteX80" fmla="*/ 688629 w 1944000"/>
              <a:gd name="connsiteY80" fmla="*/ 720699 h 1944000"/>
              <a:gd name="connsiteX81" fmla="*/ 686086 w 1944000"/>
              <a:gd name="connsiteY81" fmla="*/ 716254 h 1944000"/>
              <a:gd name="connsiteX82" fmla="*/ 683543 w 1944000"/>
              <a:gd name="connsiteY82" fmla="*/ 712127 h 1944000"/>
              <a:gd name="connsiteX83" fmla="*/ 681000 w 1944000"/>
              <a:gd name="connsiteY83" fmla="*/ 707682 h 1944000"/>
              <a:gd name="connsiteX84" fmla="*/ 679093 w 1944000"/>
              <a:gd name="connsiteY84" fmla="*/ 703237 h 1944000"/>
              <a:gd name="connsiteX85" fmla="*/ 677186 w 1944000"/>
              <a:gd name="connsiteY85" fmla="*/ 698474 h 1944000"/>
              <a:gd name="connsiteX86" fmla="*/ 675596 w 1944000"/>
              <a:gd name="connsiteY86" fmla="*/ 694347 h 1944000"/>
              <a:gd name="connsiteX87" fmla="*/ 674325 w 1944000"/>
              <a:gd name="connsiteY87" fmla="*/ 689584 h 1944000"/>
              <a:gd name="connsiteX88" fmla="*/ 673053 w 1944000"/>
              <a:gd name="connsiteY88" fmla="*/ 684822 h 1944000"/>
              <a:gd name="connsiteX89" fmla="*/ 671782 w 1944000"/>
              <a:gd name="connsiteY89" fmla="*/ 680059 h 1944000"/>
              <a:gd name="connsiteX90" fmla="*/ 671146 w 1944000"/>
              <a:gd name="connsiteY90" fmla="*/ 675297 h 1944000"/>
              <a:gd name="connsiteX91" fmla="*/ 670511 w 1944000"/>
              <a:gd name="connsiteY91" fmla="*/ 670217 h 1944000"/>
              <a:gd name="connsiteX92" fmla="*/ 670193 w 1944000"/>
              <a:gd name="connsiteY92" fmla="*/ 665137 h 1944000"/>
              <a:gd name="connsiteX93" fmla="*/ 670193 w 1944000"/>
              <a:gd name="connsiteY93" fmla="*/ 660374 h 1944000"/>
              <a:gd name="connsiteX94" fmla="*/ 670511 w 1944000"/>
              <a:gd name="connsiteY94" fmla="*/ 652437 h 1944000"/>
              <a:gd name="connsiteX95" fmla="*/ 671146 w 1944000"/>
              <a:gd name="connsiteY95" fmla="*/ 644499 h 1944000"/>
              <a:gd name="connsiteX96" fmla="*/ 672736 w 1944000"/>
              <a:gd name="connsiteY96" fmla="*/ 636879 h 1944000"/>
              <a:gd name="connsiteX97" fmla="*/ 674643 w 1944000"/>
              <a:gd name="connsiteY97" fmla="*/ 629259 h 1944000"/>
              <a:gd name="connsiteX98" fmla="*/ 676868 w 1944000"/>
              <a:gd name="connsiteY98" fmla="*/ 622274 h 1944000"/>
              <a:gd name="connsiteX99" fmla="*/ 679728 w 1944000"/>
              <a:gd name="connsiteY99" fmla="*/ 614972 h 1944000"/>
              <a:gd name="connsiteX100" fmla="*/ 683225 w 1944000"/>
              <a:gd name="connsiteY100" fmla="*/ 607669 h 1944000"/>
              <a:gd name="connsiteX101" fmla="*/ 687039 w 1944000"/>
              <a:gd name="connsiteY101" fmla="*/ 600684 h 1944000"/>
              <a:gd name="connsiteX102" fmla="*/ 691807 w 1944000"/>
              <a:gd name="connsiteY102" fmla="*/ 593699 h 1944000"/>
              <a:gd name="connsiteX103" fmla="*/ 696575 w 1944000"/>
              <a:gd name="connsiteY103" fmla="*/ 587349 h 1944000"/>
              <a:gd name="connsiteX104" fmla="*/ 702297 w 1944000"/>
              <a:gd name="connsiteY104" fmla="*/ 580682 h 1944000"/>
              <a:gd name="connsiteX105" fmla="*/ 708336 w 1944000"/>
              <a:gd name="connsiteY105" fmla="*/ 574014 h 1944000"/>
              <a:gd name="connsiteX106" fmla="*/ 714693 w 1944000"/>
              <a:gd name="connsiteY106" fmla="*/ 567664 h 1944000"/>
              <a:gd name="connsiteX107" fmla="*/ 722004 w 1944000"/>
              <a:gd name="connsiteY107" fmla="*/ 561632 h 1944000"/>
              <a:gd name="connsiteX108" fmla="*/ 729632 w 1944000"/>
              <a:gd name="connsiteY108" fmla="*/ 555282 h 1944000"/>
              <a:gd name="connsiteX109" fmla="*/ 737897 w 1944000"/>
              <a:gd name="connsiteY109" fmla="*/ 549249 h 1944000"/>
              <a:gd name="connsiteX110" fmla="*/ 743936 w 1944000"/>
              <a:gd name="connsiteY110" fmla="*/ 545122 h 1944000"/>
              <a:gd name="connsiteX111" fmla="*/ 750293 w 1944000"/>
              <a:gd name="connsiteY111" fmla="*/ 540994 h 1944000"/>
              <a:gd name="connsiteX112" fmla="*/ 757286 w 1944000"/>
              <a:gd name="connsiteY112" fmla="*/ 537502 h 1944000"/>
              <a:gd name="connsiteX113" fmla="*/ 764597 w 1944000"/>
              <a:gd name="connsiteY113" fmla="*/ 533692 h 1944000"/>
              <a:gd name="connsiteX114" fmla="*/ 772544 w 1944000"/>
              <a:gd name="connsiteY114" fmla="*/ 530517 h 1944000"/>
              <a:gd name="connsiteX115" fmla="*/ 780490 w 1944000"/>
              <a:gd name="connsiteY115" fmla="*/ 527342 h 1944000"/>
              <a:gd name="connsiteX116" fmla="*/ 789072 w 1944000"/>
              <a:gd name="connsiteY116" fmla="*/ 524167 h 1944000"/>
              <a:gd name="connsiteX117" fmla="*/ 797654 w 1944000"/>
              <a:gd name="connsiteY117" fmla="*/ 521627 h 1944000"/>
              <a:gd name="connsiteX118" fmla="*/ 806872 w 1944000"/>
              <a:gd name="connsiteY118" fmla="*/ 519087 h 1944000"/>
              <a:gd name="connsiteX119" fmla="*/ 816408 w 1944000"/>
              <a:gd name="connsiteY119" fmla="*/ 516229 h 1944000"/>
              <a:gd name="connsiteX120" fmla="*/ 825944 w 1944000"/>
              <a:gd name="connsiteY120" fmla="*/ 514324 h 1944000"/>
              <a:gd name="connsiteX121" fmla="*/ 836116 w 1944000"/>
              <a:gd name="connsiteY121" fmla="*/ 512102 h 1944000"/>
              <a:gd name="connsiteX122" fmla="*/ 846923 w 1944000"/>
              <a:gd name="connsiteY122" fmla="*/ 510514 h 1944000"/>
              <a:gd name="connsiteX123" fmla="*/ 858048 w 1944000"/>
              <a:gd name="connsiteY123" fmla="*/ 508927 h 1944000"/>
              <a:gd name="connsiteX124" fmla="*/ 869173 w 1944000"/>
              <a:gd name="connsiteY124" fmla="*/ 507022 h 1944000"/>
              <a:gd name="connsiteX125" fmla="*/ 880616 w 1944000"/>
              <a:gd name="connsiteY125" fmla="*/ 217144 h 1944000"/>
              <a:gd name="connsiteX126" fmla="*/ 880616 w 1944000"/>
              <a:gd name="connsiteY126" fmla="*/ 333984 h 1944000"/>
              <a:gd name="connsiteX127" fmla="*/ 863451 w 1944000"/>
              <a:gd name="connsiteY127" fmla="*/ 335254 h 1944000"/>
              <a:gd name="connsiteX128" fmla="*/ 846287 w 1944000"/>
              <a:gd name="connsiteY128" fmla="*/ 337159 h 1944000"/>
              <a:gd name="connsiteX129" fmla="*/ 829440 w 1944000"/>
              <a:gd name="connsiteY129" fmla="*/ 339382 h 1944000"/>
              <a:gd name="connsiteX130" fmla="*/ 812912 w 1944000"/>
              <a:gd name="connsiteY130" fmla="*/ 341922 h 1944000"/>
              <a:gd name="connsiteX131" fmla="*/ 796701 w 1944000"/>
              <a:gd name="connsiteY131" fmla="*/ 344779 h 1944000"/>
              <a:gd name="connsiteX132" fmla="*/ 780490 w 1944000"/>
              <a:gd name="connsiteY132" fmla="*/ 347954 h 1944000"/>
              <a:gd name="connsiteX133" fmla="*/ 764279 w 1944000"/>
              <a:gd name="connsiteY133" fmla="*/ 351764 h 1944000"/>
              <a:gd name="connsiteX134" fmla="*/ 748386 w 1944000"/>
              <a:gd name="connsiteY134" fmla="*/ 355892 h 1944000"/>
              <a:gd name="connsiteX135" fmla="*/ 726136 w 1944000"/>
              <a:gd name="connsiteY135" fmla="*/ 362242 h 1944000"/>
              <a:gd name="connsiteX136" fmla="*/ 704839 w 1944000"/>
              <a:gd name="connsiteY136" fmla="*/ 368909 h 1944000"/>
              <a:gd name="connsiteX137" fmla="*/ 684814 w 1944000"/>
              <a:gd name="connsiteY137" fmla="*/ 375894 h 1944000"/>
              <a:gd name="connsiteX138" fmla="*/ 666061 w 1944000"/>
              <a:gd name="connsiteY138" fmla="*/ 383197 h 1944000"/>
              <a:gd name="connsiteX139" fmla="*/ 657160 w 1944000"/>
              <a:gd name="connsiteY139" fmla="*/ 387324 h 1944000"/>
              <a:gd name="connsiteX140" fmla="*/ 648260 w 1944000"/>
              <a:gd name="connsiteY140" fmla="*/ 391134 h 1944000"/>
              <a:gd name="connsiteX141" fmla="*/ 639996 w 1944000"/>
              <a:gd name="connsiteY141" fmla="*/ 395262 h 1944000"/>
              <a:gd name="connsiteX142" fmla="*/ 632050 w 1944000"/>
              <a:gd name="connsiteY142" fmla="*/ 399072 h 1944000"/>
              <a:gd name="connsiteX143" fmla="*/ 624103 w 1944000"/>
              <a:gd name="connsiteY143" fmla="*/ 403517 h 1944000"/>
              <a:gd name="connsiteX144" fmla="*/ 616792 w 1944000"/>
              <a:gd name="connsiteY144" fmla="*/ 407644 h 1944000"/>
              <a:gd name="connsiteX145" fmla="*/ 609481 w 1944000"/>
              <a:gd name="connsiteY145" fmla="*/ 412089 h 1944000"/>
              <a:gd name="connsiteX146" fmla="*/ 602806 w 1944000"/>
              <a:gd name="connsiteY146" fmla="*/ 416534 h 1944000"/>
              <a:gd name="connsiteX147" fmla="*/ 593906 w 1944000"/>
              <a:gd name="connsiteY147" fmla="*/ 422567 h 1944000"/>
              <a:gd name="connsiteX148" fmla="*/ 585642 w 1944000"/>
              <a:gd name="connsiteY148" fmla="*/ 428282 h 1944000"/>
              <a:gd name="connsiteX149" fmla="*/ 577060 w 1944000"/>
              <a:gd name="connsiteY149" fmla="*/ 434632 h 1944000"/>
              <a:gd name="connsiteX150" fmla="*/ 569113 w 1944000"/>
              <a:gd name="connsiteY150" fmla="*/ 440982 h 1944000"/>
              <a:gd name="connsiteX151" fmla="*/ 561167 w 1944000"/>
              <a:gd name="connsiteY151" fmla="*/ 447967 h 1944000"/>
              <a:gd name="connsiteX152" fmla="*/ 553538 w 1944000"/>
              <a:gd name="connsiteY152" fmla="*/ 454317 h 1944000"/>
              <a:gd name="connsiteX153" fmla="*/ 545910 w 1944000"/>
              <a:gd name="connsiteY153" fmla="*/ 461302 h 1944000"/>
              <a:gd name="connsiteX154" fmla="*/ 538917 w 1944000"/>
              <a:gd name="connsiteY154" fmla="*/ 468604 h 1944000"/>
              <a:gd name="connsiteX155" fmla="*/ 532241 w 1944000"/>
              <a:gd name="connsiteY155" fmla="*/ 475907 h 1944000"/>
              <a:gd name="connsiteX156" fmla="*/ 525249 w 1944000"/>
              <a:gd name="connsiteY156" fmla="*/ 483527 h 1944000"/>
              <a:gd name="connsiteX157" fmla="*/ 518891 w 1944000"/>
              <a:gd name="connsiteY157" fmla="*/ 491464 h 1944000"/>
              <a:gd name="connsiteX158" fmla="*/ 512534 w 1944000"/>
              <a:gd name="connsiteY158" fmla="*/ 499402 h 1944000"/>
              <a:gd name="connsiteX159" fmla="*/ 506813 w 1944000"/>
              <a:gd name="connsiteY159" fmla="*/ 507022 h 1944000"/>
              <a:gd name="connsiteX160" fmla="*/ 501091 w 1944000"/>
              <a:gd name="connsiteY160" fmla="*/ 515277 h 1944000"/>
              <a:gd name="connsiteX161" fmla="*/ 495370 w 1944000"/>
              <a:gd name="connsiteY161" fmla="*/ 523849 h 1944000"/>
              <a:gd name="connsiteX162" fmla="*/ 490284 w 1944000"/>
              <a:gd name="connsiteY162" fmla="*/ 532422 h 1944000"/>
              <a:gd name="connsiteX163" fmla="*/ 485198 w 1944000"/>
              <a:gd name="connsiteY163" fmla="*/ 541312 h 1944000"/>
              <a:gd name="connsiteX164" fmla="*/ 480430 w 1944000"/>
              <a:gd name="connsiteY164" fmla="*/ 550202 h 1944000"/>
              <a:gd name="connsiteX165" fmla="*/ 475980 w 1944000"/>
              <a:gd name="connsiteY165" fmla="*/ 559092 h 1944000"/>
              <a:gd name="connsiteX166" fmla="*/ 472166 w 1944000"/>
              <a:gd name="connsiteY166" fmla="*/ 568299 h 1944000"/>
              <a:gd name="connsiteX167" fmla="*/ 468352 w 1944000"/>
              <a:gd name="connsiteY167" fmla="*/ 577507 h 1944000"/>
              <a:gd name="connsiteX168" fmla="*/ 464855 w 1944000"/>
              <a:gd name="connsiteY168" fmla="*/ 586714 h 1944000"/>
              <a:gd name="connsiteX169" fmla="*/ 461994 w 1944000"/>
              <a:gd name="connsiteY169" fmla="*/ 596239 h 1944000"/>
              <a:gd name="connsiteX170" fmla="*/ 459134 w 1944000"/>
              <a:gd name="connsiteY170" fmla="*/ 605764 h 1944000"/>
              <a:gd name="connsiteX171" fmla="*/ 456591 w 1944000"/>
              <a:gd name="connsiteY171" fmla="*/ 615289 h 1944000"/>
              <a:gd name="connsiteX172" fmla="*/ 454684 w 1944000"/>
              <a:gd name="connsiteY172" fmla="*/ 624814 h 1944000"/>
              <a:gd name="connsiteX173" fmla="*/ 453094 w 1944000"/>
              <a:gd name="connsiteY173" fmla="*/ 634657 h 1944000"/>
              <a:gd name="connsiteX174" fmla="*/ 451187 w 1944000"/>
              <a:gd name="connsiteY174" fmla="*/ 644182 h 1944000"/>
              <a:gd name="connsiteX175" fmla="*/ 450234 w 1944000"/>
              <a:gd name="connsiteY175" fmla="*/ 654024 h 1944000"/>
              <a:gd name="connsiteX176" fmla="*/ 449280 w 1944000"/>
              <a:gd name="connsiteY176" fmla="*/ 664184 h 1944000"/>
              <a:gd name="connsiteX177" fmla="*/ 448962 w 1944000"/>
              <a:gd name="connsiteY177" fmla="*/ 674344 h 1944000"/>
              <a:gd name="connsiteX178" fmla="*/ 448644 w 1944000"/>
              <a:gd name="connsiteY178" fmla="*/ 684822 h 1944000"/>
              <a:gd name="connsiteX179" fmla="*/ 448962 w 1944000"/>
              <a:gd name="connsiteY179" fmla="*/ 695934 h 1944000"/>
              <a:gd name="connsiteX180" fmla="*/ 449598 w 1944000"/>
              <a:gd name="connsiteY180" fmla="*/ 706729 h 1944000"/>
              <a:gd name="connsiteX181" fmla="*/ 450552 w 1944000"/>
              <a:gd name="connsiteY181" fmla="*/ 717842 h 1944000"/>
              <a:gd name="connsiteX182" fmla="*/ 452141 w 1944000"/>
              <a:gd name="connsiteY182" fmla="*/ 728637 h 1944000"/>
              <a:gd name="connsiteX183" fmla="*/ 453730 w 1944000"/>
              <a:gd name="connsiteY183" fmla="*/ 739432 h 1944000"/>
              <a:gd name="connsiteX184" fmla="*/ 455955 w 1944000"/>
              <a:gd name="connsiteY184" fmla="*/ 749909 h 1944000"/>
              <a:gd name="connsiteX185" fmla="*/ 458180 w 1944000"/>
              <a:gd name="connsiteY185" fmla="*/ 760387 h 1944000"/>
              <a:gd name="connsiteX186" fmla="*/ 461359 w 1944000"/>
              <a:gd name="connsiteY186" fmla="*/ 770547 h 1944000"/>
              <a:gd name="connsiteX187" fmla="*/ 464537 w 1944000"/>
              <a:gd name="connsiteY187" fmla="*/ 781024 h 1944000"/>
              <a:gd name="connsiteX188" fmla="*/ 468352 w 1944000"/>
              <a:gd name="connsiteY188" fmla="*/ 791184 h 1944000"/>
              <a:gd name="connsiteX189" fmla="*/ 472484 w 1944000"/>
              <a:gd name="connsiteY189" fmla="*/ 801027 h 1944000"/>
              <a:gd name="connsiteX190" fmla="*/ 476934 w 1944000"/>
              <a:gd name="connsiteY190" fmla="*/ 810869 h 1944000"/>
              <a:gd name="connsiteX191" fmla="*/ 482020 w 1944000"/>
              <a:gd name="connsiteY191" fmla="*/ 820712 h 1944000"/>
              <a:gd name="connsiteX192" fmla="*/ 487423 w 1944000"/>
              <a:gd name="connsiteY192" fmla="*/ 830237 h 1944000"/>
              <a:gd name="connsiteX193" fmla="*/ 492827 w 1944000"/>
              <a:gd name="connsiteY193" fmla="*/ 839762 h 1944000"/>
              <a:gd name="connsiteX194" fmla="*/ 498866 w 1944000"/>
              <a:gd name="connsiteY194" fmla="*/ 848969 h 1944000"/>
              <a:gd name="connsiteX195" fmla="*/ 505541 w 1944000"/>
              <a:gd name="connsiteY195" fmla="*/ 858177 h 1944000"/>
              <a:gd name="connsiteX196" fmla="*/ 512216 w 1944000"/>
              <a:gd name="connsiteY196" fmla="*/ 867067 h 1944000"/>
              <a:gd name="connsiteX197" fmla="*/ 519527 w 1944000"/>
              <a:gd name="connsiteY197" fmla="*/ 875957 h 1944000"/>
              <a:gd name="connsiteX198" fmla="*/ 527156 w 1944000"/>
              <a:gd name="connsiteY198" fmla="*/ 884212 h 1944000"/>
              <a:gd name="connsiteX199" fmla="*/ 535102 w 1944000"/>
              <a:gd name="connsiteY199" fmla="*/ 892467 h 1944000"/>
              <a:gd name="connsiteX200" fmla="*/ 543367 w 1944000"/>
              <a:gd name="connsiteY200" fmla="*/ 900404 h 1944000"/>
              <a:gd name="connsiteX201" fmla="*/ 551949 w 1944000"/>
              <a:gd name="connsiteY201" fmla="*/ 908024 h 1944000"/>
              <a:gd name="connsiteX202" fmla="*/ 561167 w 1944000"/>
              <a:gd name="connsiteY202" fmla="*/ 915644 h 1944000"/>
              <a:gd name="connsiteX203" fmla="*/ 570385 w 1944000"/>
              <a:gd name="connsiteY203" fmla="*/ 922947 h 1944000"/>
              <a:gd name="connsiteX204" fmla="*/ 580238 w 1944000"/>
              <a:gd name="connsiteY204" fmla="*/ 929932 h 1944000"/>
              <a:gd name="connsiteX205" fmla="*/ 590410 w 1944000"/>
              <a:gd name="connsiteY205" fmla="*/ 936282 h 1944000"/>
              <a:gd name="connsiteX206" fmla="*/ 600899 w 1944000"/>
              <a:gd name="connsiteY206" fmla="*/ 942632 h 1944000"/>
              <a:gd name="connsiteX207" fmla="*/ 611706 w 1944000"/>
              <a:gd name="connsiteY207" fmla="*/ 948982 h 1944000"/>
              <a:gd name="connsiteX208" fmla="*/ 623149 w 1944000"/>
              <a:gd name="connsiteY208" fmla="*/ 954697 h 1944000"/>
              <a:gd name="connsiteX209" fmla="*/ 634592 w 1944000"/>
              <a:gd name="connsiteY209" fmla="*/ 960412 h 1944000"/>
              <a:gd name="connsiteX210" fmla="*/ 646671 w 1944000"/>
              <a:gd name="connsiteY210" fmla="*/ 966127 h 1944000"/>
              <a:gd name="connsiteX211" fmla="*/ 666378 w 1944000"/>
              <a:gd name="connsiteY211" fmla="*/ 974064 h 1944000"/>
              <a:gd name="connsiteX212" fmla="*/ 688629 w 1944000"/>
              <a:gd name="connsiteY212" fmla="*/ 982637 h 1944000"/>
              <a:gd name="connsiteX213" fmla="*/ 713739 w 1944000"/>
              <a:gd name="connsiteY213" fmla="*/ 991209 h 1944000"/>
              <a:gd name="connsiteX214" fmla="*/ 741711 w 1944000"/>
              <a:gd name="connsiteY214" fmla="*/ 1000099 h 1944000"/>
              <a:gd name="connsiteX215" fmla="*/ 772544 w 1944000"/>
              <a:gd name="connsiteY215" fmla="*/ 1009307 h 1944000"/>
              <a:gd name="connsiteX216" fmla="*/ 805919 w 1944000"/>
              <a:gd name="connsiteY216" fmla="*/ 1018514 h 1944000"/>
              <a:gd name="connsiteX217" fmla="*/ 841837 w 1944000"/>
              <a:gd name="connsiteY217" fmla="*/ 1028357 h 1944000"/>
              <a:gd name="connsiteX218" fmla="*/ 880616 w 1944000"/>
              <a:gd name="connsiteY218" fmla="*/ 1038199 h 1944000"/>
              <a:gd name="connsiteX219" fmla="*/ 880616 w 1944000"/>
              <a:gd name="connsiteY219" fmla="*/ 1433487 h 1944000"/>
              <a:gd name="connsiteX220" fmla="*/ 870444 w 1944000"/>
              <a:gd name="connsiteY220" fmla="*/ 1431582 h 1944000"/>
              <a:gd name="connsiteX221" fmla="*/ 860591 w 1944000"/>
              <a:gd name="connsiteY221" fmla="*/ 1429042 h 1944000"/>
              <a:gd name="connsiteX222" fmla="*/ 850737 w 1944000"/>
              <a:gd name="connsiteY222" fmla="*/ 1426820 h 1944000"/>
              <a:gd name="connsiteX223" fmla="*/ 841519 w 1944000"/>
              <a:gd name="connsiteY223" fmla="*/ 1424280 h 1944000"/>
              <a:gd name="connsiteX224" fmla="*/ 831983 w 1944000"/>
              <a:gd name="connsiteY224" fmla="*/ 1421422 h 1944000"/>
              <a:gd name="connsiteX225" fmla="*/ 823083 w 1944000"/>
              <a:gd name="connsiteY225" fmla="*/ 1418247 h 1944000"/>
              <a:gd name="connsiteX226" fmla="*/ 814183 w 1944000"/>
              <a:gd name="connsiteY226" fmla="*/ 1415072 h 1944000"/>
              <a:gd name="connsiteX227" fmla="*/ 805283 w 1944000"/>
              <a:gd name="connsiteY227" fmla="*/ 1411580 h 1944000"/>
              <a:gd name="connsiteX228" fmla="*/ 796701 w 1944000"/>
              <a:gd name="connsiteY228" fmla="*/ 1408087 h 1944000"/>
              <a:gd name="connsiteX229" fmla="*/ 788437 w 1944000"/>
              <a:gd name="connsiteY229" fmla="*/ 1404277 h 1944000"/>
              <a:gd name="connsiteX230" fmla="*/ 780490 w 1944000"/>
              <a:gd name="connsiteY230" fmla="*/ 1400150 h 1944000"/>
              <a:gd name="connsiteX231" fmla="*/ 772544 w 1944000"/>
              <a:gd name="connsiteY231" fmla="*/ 1396022 h 1944000"/>
              <a:gd name="connsiteX232" fmla="*/ 764915 w 1944000"/>
              <a:gd name="connsiteY232" fmla="*/ 1391260 h 1944000"/>
              <a:gd name="connsiteX233" fmla="*/ 757604 w 1944000"/>
              <a:gd name="connsiteY233" fmla="*/ 1386815 h 1944000"/>
              <a:gd name="connsiteX234" fmla="*/ 750293 w 1944000"/>
              <a:gd name="connsiteY234" fmla="*/ 1381735 h 1944000"/>
              <a:gd name="connsiteX235" fmla="*/ 743618 w 1944000"/>
              <a:gd name="connsiteY235" fmla="*/ 1376655 h 1944000"/>
              <a:gd name="connsiteX236" fmla="*/ 732811 w 1944000"/>
              <a:gd name="connsiteY236" fmla="*/ 1368082 h 1944000"/>
              <a:gd name="connsiteX237" fmla="*/ 722640 w 1944000"/>
              <a:gd name="connsiteY237" fmla="*/ 1359192 h 1944000"/>
              <a:gd name="connsiteX238" fmla="*/ 713104 w 1944000"/>
              <a:gd name="connsiteY238" fmla="*/ 1349985 h 1944000"/>
              <a:gd name="connsiteX239" fmla="*/ 704204 w 1944000"/>
              <a:gd name="connsiteY239" fmla="*/ 1340142 h 1944000"/>
              <a:gd name="connsiteX240" fmla="*/ 695621 w 1944000"/>
              <a:gd name="connsiteY240" fmla="*/ 1329982 h 1944000"/>
              <a:gd name="connsiteX241" fmla="*/ 687675 w 1944000"/>
              <a:gd name="connsiteY241" fmla="*/ 1319187 h 1944000"/>
              <a:gd name="connsiteX242" fmla="*/ 680046 w 1944000"/>
              <a:gd name="connsiteY242" fmla="*/ 1308075 h 1944000"/>
              <a:gd name="connsiteX243" fmla="*/ 673371 w 1944000"/>
              <a:gd name="connsiteY243" fmla="*/ 1296327 h 1944000"/>
              <a:gd name="connsiteX244" fmla="*/ 667014 w 1944000"/>
              <a:gd name="connsiteY244" fmla="*/ 1284262 h 1944000"/>
              <a:gd name="connsiteX245" fmla="*/ 660975 w 1944000"/>
              <a:gd name="connsiteY245" fmla="*/ 1271562 h 1944000"/>
              <a:gd name="connsiteX246" fmla="*/ 655889 w 1944000"/>
              <a:gd name="connsiteY246" fmla="*/ 1258862 h 1944000"/>
              <a:gd name="connsiteX247" fmla="*/ 651121 w 1944000"/>
              <a:gd name="connsiteY247" fmla="*/ 1245209 h 1944000"/>
              <a:gd name="connsiteX248" fmla="*/ 646989 w 1944000"/>
              <a:gd name="connsiteY248" fmla="*/ 1231557 h 1944000"/>
              <a:gd name="connsiteX249" fmla="*/ 642857 w 1944000"/>
              <a:gd name="connsiteY249" fmla="*/ 1217269 h 1944000"/>
              <a:gd name="connsiteX250" fmla="*/ 639996 w 1944000"/>
              <a:gd name="connsiteY250" fmla="*/ 1202664 h 1944000"/>
              <a:gd name="connsiteX251" fmla="*/ 637453 w 1944000"/>
              <a:gd name="connsiteY251" fmla="*/ 1187424 h 1944000"/>
              <a:gd name="connsiteX252" fmla="*/ 410819 w 1944000"/>
              <a:gd name="connsiteY252" fmla="*/ 1219492 h 1944000"/>
              <a:gd name="connsiteX253" fmla="*/ 413044 w 1944000"/>
              <a:gd name="connsiteY253" fmla="*/ 1231557 h 1944000"/>
              <a:gd name="connsiteX254" fmla="*/ 415587 w 1944000"/>
              <a:gd name="connsiteY254" fmla="*/ 1243304 h 1944000"/>
              <a:gd name="connsiteX255" fmla="*/ 418766 w 1944000"/>
              <a:gd name="connsiteY255" fmla="*/ 1255370 h 1944000"/>
              <a:gd name="connsiteX256" fmla="*/ 421626 w 1944000"/>
              <a:gd name="connsiteY256" fmla="*/ 1266800 h 1944000"/>
              <a:gd name="connsiteX257" fmla="*/ 424805 w 1944000"/>
              <a:gd name="connsiteY257" fmla="*/ 1278230 h 1944000"/>
              <a:gd name="connsiteX258" fmla="*/ 428619 w 1944000"/>
              <a:gd name="connsiteY258" fmla="*/ 1289660 h 1944000"/>
              <a:gd name="connsiteX259" fmla="*/ 432116 w 1944000"/>
              <a:gd name="connsiteY259" fmla="*/ 1300455 h 1944000"/>
              <a:gd name="connsiteX260" fmla="*/ 435930 w 1944000"/>
              <a:gd name="connsiteY260" fmla="*/ 1311250 h 1944000"/>
              <a:gd name="connsiteX261" fmla="*/ 440062 w 1944000"/>
              <a:gd name="connsiteY261" fmla="*/ 1321727 h 1944000"/>
              <a:gd name="connsiteX262" fmla="*/ 444512 w 1944000"/>
              <a:gd name="connsiteY262" fmla="*/ 1332205 h 1944000"/>
              <a:gd name="connsiteX263" fmla="*/ 448644 w 1944000"/>
              <a:gd name="connsiteY263" fmla="*/ 1342682 h 1944000"/>
              <a:gd name="connsiteX264" fmla="*/ 453412 w 1944000"/>
              <a:gd name="connsiteY264" fmla="*/ 1352525 h 1944000"/>
              <a:gd name="connsiteX265" fmla="*/ 458180 w 1944000"/>
              <a:gd name="connsiteY265" fmla="*/ 1362367 h 1944000"/>
              <a:gd name="connsiteX266" fmla="*/ 463266 w 1944000"/>
              <a:gd name="connsiteY266" fmla="*/ 1372210 h 1944000"/>
              <a:gd name="connsiteX267" fmla="*/ 468352 w 1944000"/>
              <a:gd name="connsiteY267" fmla="*/ 1381735 h 1944000"/>
              <a:gd name="connsiteX268" fmla="*/ 473755 w 1944000"/>
              <a:gd name="connsiteY268" fmla="*/ 1390942 h 1944000"/>
              <a:gd name="connsiteX269" fmla="*/ 479477 w 1944000"/>
              <a:gd name="connsiteY269" fmla="*/ 1399832 h 1944000"/>
              <a:gd name="connsiteX270" fmla="*/ 485198 w 1944000"/>
              <a:gd name="connsiteY270" fmla="*/ 1409040 h 1944000"/>
              <a:gd name="connsiteX271" fmla="*/ 491238 w 1944000"/>
              <a:gd name="connsiteY271" fmla="*/ 1417612 h 1944000"/>
              <a:gd name="connsiteX272" fmla="*/ 497595 w 1944000"/>
              <a:gd name="connsiteY272" fmla="*/ 1426185 h 1944000"/>
              <a:gd name="connsiteX273" fmla="*/ 503634 w 1944000"/>
              <a:gd name="connsiteY273" fmla="*/ 1434757 h 1944000"/>
              <a:gd name="connsiteX274" fmla="*/ 510309 w 1944000"/>
              <a:gd name="connsiteY274" fmla="*/ 1442695 h 1944000"/>
              <a:gd name="connsiteX275" fmla="*/ 517302 w 1944000"/>
              <a:gd name="connsiteY275" fmla="*/ 1450950 h 1944000"/>
              <a:gd name="connsiteX276" fmla="*/ 524295 w 1944000"/>
              <a:gd name="connsiteY276" fmla="*/ 1458570 h 1944000"/>
              <a:gd name="connsiteX277" fmla="*/ 531288 w 1944000"/>
              <a:gd name="connsiteY277" fmla="*/ 1466190 h 1944000"/>
              <a:gd name="connsiteX278" fmla="*/ 538599 w 1944000"/>
              <a:gd name="connsiteY278" fmla="*/ 1473492 h 1944000"/>
              <a:gd name="connsiteX279" fmla="*/ 546227 w 1944000"/>
              <a:gd name="connsiteY279" fmla="*/ 1480795 h 1944000"/>
              <a:gd name="connsiteX280" fmla="*/ 553856 w 1944000"/>
              <a:gd name="connsiteY280" fmla="*/ 1487780 h 1944000"/>
              <a:gd name="connsiteX281" fmla="*/ 561802 w 1944000"/>
              <a:gd name="connsiteY281" fmla="*/ 1494765 h 1944000"/>
              <a:gd name="connsiteX282" fmla="*/ 570067 w 1944000"/>
              <a:gd name="connsiteY282" fmla="*/ 1501750 h 1944000"/>
              <a:gd name="connsiteX283" fmla="*/ 578331 w 1944000"/>
              <a:gd name="connsiteY283" fmla="*/ 1507782 h 1944000"/>
              <a:gd name="connsiteX284" fmla="*/ 586913 w 1944000"/>
              <a:gd name="connsiteY284" fmla="*/ 1514132 h 1944000"/>
              <a:gd name="connsiteX285" fmla="*/ 600581 w 1944000"/>
              <a:gd name="connsiteY285" fmla="*/ 1523657 h 1944000"/>
              <a:gd name="connsiteX286" fmla="*/ 615203 w 1944000"/>
              <a:gd name="connsiteY286" fmla="*/ 1532865 h 1944000"/>
              <a:gd name="connsiteX287" fmla="*/ 630142 w 1944000"/>
              <a:gd name="connsiteY287" fmla="*/ 1541437 h 1944000"/>
              <a:gd name="connsiteX288" fmla="*/ 645717 w 1944000"/>
              <a:gd name="connsiteY288" fmla="*/ 1549375 h 1944000"/>
              <a:gd name="connsiteX289" fmla="*/ 661928 w 1944000"/>
              <a:gd name="connsiteY289" fmla="*/ 1556995 h 1944000"/>
              <a:gd name="connsiteX290" fmla="*/ 678775 w 1944000"/>
              <a:gd name="connsiteY290" fmla="*/ 1563980 h 1944000"/>
              <a:gd name="connsiteX291" fmla="*/ 696257 w 1944000"/>
              <a:gd name="connsiteY291" fmla="*/ 1570647 h 1944000"/>
              <a:gd name="connsiteX292" fmla="*/ 714375 w 1944000"/>
              <a:gd name="connsiteY292" fmla="*/ 1576680 h 1944000"/>
              <a:gd name="connsiteX293" fmla="*/ 733129 w 1944000"/>
              <a:gd name="connsiteY293" fmla="*/ 1582395 h 1944000"/>
              <a:gd name="connsiteX294" fmla="*/ 752518 w 1944000"/>
              <a:gd name="connsiteY294" fmla="*/ 1587475 h 1944000"/>
              <a:gd name="connsiteX295" fmla="*/ 772544 w 1944000"/>
              <a:gd name="connsiteY295" fmla="*/ 1592237 h 1944000"/>
              <a:gd name="connsiteX296" fmla="*/ 792887 w 1944000"/>
              <a:gd name="connsiteY296" fmla="*/ 1596365 h 1944000"/>
              <a:gd name="connsiteX297" fmla="*/ 814183 w 1944000"/>
              <a:gd name="connsiteY297" fmla="*/ 1600175 h 1944000"/>
              <a:gd name="connsiteX298" fmla="*/ 835480 w 1944000"/>
              <a:gd name="connsiteY298" fmla="*/ 1603350 h 1944000"/>
              <a:gd name="connsiteX299" fmla="*/ 858048 w 1944000"/>
              <a:gd name="connsiteY299" fmla="*/ 1606525 h 1944000"/>
              <a:gd name="connsiteX300" fmla="*/ 880616 w 1944000"/>
              <a:gd name="connsiteY300" fmla="*/ 1608747 h 1944000"/>
              <a:gd name="connsiteX301" fmla="*/ 880616 w 1944000"/>
              <a:gd name="connsiteY301" fmla="*/ 1726857 h 1944000"/>
              <a:gd name="connsiteX302" fmla="*/ 1063385 w 1944000"/>
              <a:gd name="connsiteY302" fmla="*/ 1726857 h 1944000"/>
              <a:gd name="connsiteX303" fmla="*/ 1063385 w 1944000"/>
              <a:gd name="connsiteY303" fmla="*/ 1610652 h 1944000"/>
              <a:gd name="connsiteX304" fmla="*/ 1077371 w 1944000"/>
              <a:gd name="connsiteY304" fmla="*/ 1609382 h 1944000"/>
              <a:gd name="connsiteX305" fmla="*/ 1091675 w 1944000"/>
              <a:gd name="connsiteY305" fmla="*/ 1607795 h 1944000"/>
              <a:gd name="connsiteX306" fmla="*/ 1105661 w 1944000"/>
              <a:gd name="connsiteY306" fmla="*/ 1606207 h 1944000"/>
              <a:gd name="connsiteX307" fmla="*/ 1119329 w 1944000"/>
              <a:gd name="connsiteY307" fmla="*/ 1603985 h 1944000"/>
              <a:gd name="connsiteX308" fmla="*/ 1133314 w 1944000"/>
              <a:gd name="connsiteY308" fmla="*/ 1602080 h 1944000"/>
              <a:gd name="connsiteX309" fmla="*/ 1146665 w 1944000"/>
              <a:gd name="connsiteY309" fmla="*/ 1599857 h 1944000"/>
              <a:gd name="connsiteX310" fmla="*/ 1160015 w 1944000"/>
              <a:gd name="connsiteY310" fmla="*/ 1597317 h 1944000"/>
              <a:gd name="connsiteX311" fmla="*/ 1173047 w 1944000"/>
              <a:gd name="connsiteY311" fmla="*/ 1594142 h 1944000"/>
              <a:gd name="connsiteX312" fmla="*/ 1186397 w 1944000"/>
              <a:gd name="connsiteY312" fmla="*/ 1591285 h 1944000"/>
              <a:gd name="connsiteX313" fmla="*/ 1199111 w 1944000"/>
              <a:gd name="connsiteY313" fmla="*/ 1587792 h 1944000"/>
              <a:gd name="connsiteX314" fmla="*/ 1212144 w 1944000"/>
              <a:gd name="connsiteY314" fmla="*/ 1584300 h 1944000"/>
              <a:gd name="connsiteX315" fmla="*/ 1224540 w 1944000"/>
              <a:gd name="connsiteY315" fmla="*/ 1580807 h 1944000"/>
              <a:gd name="connsiteX316" fmla="*/ 1236937 w 1944000"/>
              <a:gd name="connsiteY316" fmla="*/ 1576680 h 1944000"/>
              <a:gd name="connsiteX317" fmla="*/ 1249333 w 1944000"/>
              <a:gd name="connsiteY317" fmla="*/ 1572552 h 1944000"/>
              <a:gd name="connsiteX318" fmla="*/ 1261412 w 1944000"/>
              <a:gd name="connsiteY318" fmla="*/ 1567790 h 1944000"/>
              <a:gd name="connsiteX319" fmla="*/ 1273491 w 1944000"/>
              <a:gd name="connsiteY319" fmla="*/ 1563345 h 1944000"/>
              <a:gd name="connsiteX320" fmla="*/ 1288748 w 1944000"/>
              <a:gd name="connsiteY320" fmla="*/ 1556995 h 1944000"/>
              <a:gd name="connsiteX321" fmla="*/ 1304005 w 1944000"/>
              <a:gd name="connsiteY321" fmla="*/ 1550010 h 1944000"/>
              <a:gd name="connsiteX322" fmla="*/ 1318627 w 1944000"/>
              <a:gd name="connsiteY322" fmla="*/ 1543025 h 1944000"/>
              <a:gd name="connsiteX323" fmla="*/ 1332613 w 1944000"/>
              <a:gd name="connsiteY323" fmla="*/ 1535722 h 1944000"/>
              <a:gd name="connsiteX324" fmla="*/ 1346598 w 1944000"/>
              <a:gd name="connsiteY324" fmla="*/ 1528102 h 1944000"/>
              <a:gd name="connsiteX325" fmla="*/ 1359631 w 1944000"/>
              <a:gd name="connsiteY325" fmla="*/ 1519847 h 1944000"/>
              <a:gd name="connsiteX326" fmla="*/ 1372345 w 1944000"/>
              <a:gd name="connsiteY326" fmla="*/ 1511592 h 1944000"/>
              <a:gd name="connsiteX327" fmla="*/ 1384742 w 1944000"/>
              <a:gd name="connsiteY327" fmla="*/ 1502702 h 1944000"/>
              <a:gd name="connsiteX328" fmla="*/ 1396185 w 1944000"/>
              <a:gd name="connsiteY328" fmla="*/ 1493812 h 1944000"/>
              <a:gd name="connsiteX329" fmla="*/ 1407945 w 1944000"/>
              <a:gd name="connsiteY329" fmla="*/ 1484287 h 1944000"/>
              <a:gd name="connsiteX330" fmla="*/ 1418753 w 1944000"/>
              <a:gd name="connsiteY330" fmla="*/ 1474762 h 1944000"/>
              <a:gd name="connsiteX331" fmla="*/ 1429242 w 1944000"/>
              <a:gd name="connsiteY331" fmla="*/ 1464602 h 1944000"/>
              <a:gd name="connsiteX332" fmla="*/ 1439096 w 1944000"/>
              <a:gd name="connsiteY332" fmla="*/ 1454125 h 1944000"/>
              <a:gd name="connsiteX333" fmla="*/ 1448631 w 1944000"/>
              <a:gd name="connsiteY333" fmla="*/ 1443647 h 1944000"/>
              <a:gd name="connsiteX334" fmla="*/ 1457531 w 1944000"/>
              <a:gd name="connsiteY334" fmla="*/ 1432535 h 1944000"/>
              <a:gd name="connsiteX335" fmla="*/ 1466114 w 1944000"/>
              <a:gd name="connsiteY335" fmla="*/ 1421422 h 1944000"/>
              <a:gd name="connsiteX336" fmla="*/ 1474378 w 1944000"/>
              <a:gd name="connsiteY336" fmla="*/ 1409675 h 1944000"/>
              <a:gd name="connsiteX337" fmla="*/ 1482007 w 1944000"/>
              <a:gd name="connsiteY337" fmla="*/ 1398245 h 1944000"/>
              <a:gd name="connsiteX338" fmla="*/ 1489000 w 1944000"/>
              <a:gd name="connsiteY338" fmla="*/ 1386497 h 1944000"/>
              <a:gd name="connsiteX339" fmla="*/ 1495675 w 1944000"/>
              <a:gd name="connsiteY339" fmla="*/ 1374432 h 1944000"/>
              <a:gd name="connsiteX340" fmla="*/ 1501396 w 1944000"/>
              <a:gd name="connsiteY340" fmla="*/ 1362685 h 1944000"/>
              <a:gd name="connsiteX341" fmla="*/ 1507118 w 1944000"/>
              <a:gd name="connsiteY341" fmla="*/ 1350620 h 1944000"/>
              <a:gd name="connsiteX342" fmla="*/ 1512203 w 1944000"/>
              <a:gd name="connsiteY342" fmla="*/ 1338555 h 1944000"/>
              <a:gd name="connsiteX343" fmla="*/ 1516335 w 1944000"/>
              <a:gd name="connsiteY343" fmla="*/ 1326490 h 1944000"/>
              <a:gd name="connsiteX344" fmla="*/ 1520468 w 1944000"/>
              <a:gd name="connsiteY344" fmla="*/ 1314107 h 1944000"/>
              <a:gd name="connsiteX345" fmla="*/ 1523964 w 1944000"/>
              <a:gd name="connsiteY345" fmla="*/ 1301725 h 1944000"/>
              <a:gd name="connsiteX346" fmla="*/ 1526507 w 1944000"/>
              <a:gd name="connsiteY346" fmla="*/ 1289025 h 1944000"/>
              <a:gd name="connsiteX347" fmla="*/ 1528732 w 1944000"/>
              <a:gd name="connsiteY347" fmla="*/ 1276642 h 1944000"/>
              <a:gd name="connsiteX348" fmla="*/ 1530957 w 1944000"/>
              <a:gd name="connsiteY348" fmla="*/ 1263942 h 1944000"/>
              <a:gd name="connsiteX349" fmla="*/ 1532228 w 1944000"/>
              <a:gd name="connsiteY349" fmla="*/ 1251242 h 1944000"/>
              <a:gd name="connsiteX350" fmla="*/ 1532864 w 1944000"/>
              <a:gd name="connsiteY350" fmla="*/ 1238542 h 1944000"/>
              <a:gd name="connsiteX351" fmla="*/ 1533182 w 1944000"/>
              <a:gd name="connsiteY351" fmla="*/ 1225207 h 1944000"/>
              <a:gd name="connsiteX352" fmla="*/ 1533182 w 1944000"/>
              <a:gd name="connsiteY352" fmla="*/ 1212189 h 1944000"/>
              <a:gd name="connsiteX353" fmla="*/ 1532546 w 1944000"/>
              <a:gd name="connsiteY353" fmla="*/ 1199172 h 1944000"/>
              <a:gd name="connsiteX354" fmla="*/ 1531275 w 1944000"/>
              <a:gd name="connsiteY354" fmla="*/ 1186789 h 1944000"/>
              <a:gd name="connsiteX355" fmla="*/ 1530003 w 1944000"/>
              <a:gd name="connsiteY355" fmla="*/ 1174407 h 1944000"/>
              <a:gd name="connsiteX356" fmla="*/ 1527778 w 1944000"/>
              <a:gd name="connsiteY356" fmla="*/ 1162342 h 1944000"/>
              <a:gd name="connsiteX357" fmla="*/ 1525553 w 1944000"/>
              <a:gd name="connsiteY357" fmla="*/ 1150594 h 1944000"/>
              <a:gd name="connsiteX358" fmla="*/ 1522693 w 1944000"/>
              <a:gd name="connsiteY358" fmla="*/ 1138847 h 1944000"/>
              <a:gd name="connsiteX359" fmla="*/ 1519514 w 1944000"/>
              <a:gd name="connsiteY359" fmla="*/ 1127734 h 1944000"/>
              <a:gd name="connsiteX360" fmla="*/ 1516018 w 1944000"/>
              <a:gd name="connsiteY360" fmla="*/ 1116939 h 1944000"/>
              <a:gd name="connsiteX361" fmla="*/ 1511885 w 1944000"/>
              <a:gd name="connsiteY361" fmla="*/ 1106144 h 1944000"/>
              <a:gd name="connsiteX362" fmla="*/ 1507435 w 1944000"/>
              <a:gd name="connsiteY362" fmla="*/ 1095349 h 1944000"/>
              <a:gd name="connsiteX363" fmla="*/ 1502350 w 1944000"/>
              <a:gd name="connsiteY363" fmla="*/ 1085189 h 1944000"/>
              <a:gd name="connsiteX364" fmla="*/ 1496946 w 1944000"/>
              <a:gd name="connsiteY364" fmla="*/ 1075347 h 1944000"/>
              <a:gd name="connsiteX365" fmla="*/ 1491225 w 1944000"/>
              <a:gd name="connsiteY365" fmla="*/ 1065822 h 1944000"/>
              <a:gd name="connsiteX366" fmla="*/ 1485185 w 1944000"/>
              <a:gd name="connsiteY366" fmla="*/ 1056614 h 1944000"/>
              <a:gd name="connsiteX367" fmla="*/ 1478510 w 1944000"/>
              <a:gd name="connsiteY367" fmla="*/ 1047407 h 1944000"/>
              <a:gd name="connsiteX368" fmla="*/ 1471517 w 1944000"/>
              <a:gd name="connsiteY368" fmla="*/ 1038517 h 1944000"/>
              <a:gd name="connsiteX369" fmla="*/ 1463889 w 1944000"/>
              <a:gd name="connsiteY369" fmla="*/ 1029944 h 1944000"/>
              <a:gd name="connsiteX370" fmla="*/ 1456260 w 1944000"/>
              <a:gd name="connsiteY370" fmla="*/ 1021689 h 1944000"/>
              <a:gd name="connsiteX371" fmla="*/ 1448314 w 1944000"/>
              <a:gd name="connsiteY371" fmla="*/ 1013752 h 1944000"/>
              <a:gd name="connsiteX372" fmla="*/ 1440049 w 1944000"/>
              <a:gd name="connsiteY372" fmla="*/ 1005814 h 1944000"/>
              <a:gd name="connsiteX373" fmla="*/ 1431467 w 1944000"/>
              <a:gd name="connsiteY373" fmla="*/ 998512 h 1944000"/>
              <a:gd name="connsiteX374" fmla="*/ 1422567 w 1944000"/>
              <a:gd name="connsiteY374" fmla="*/ 991527 h 1944000"/>
              <a:gd name="connsiteX375" fmla="*/ 1413349 w 1944000"/>
              <a:gd name="connsiteY375" fmla="*/ 984542 h 1944000"/>
              <a:gd name="connsiteX376" fmla="*/ 1403813 w 1944000"/>
              <a:gd name="connsiteY376" fmla="*/ 977557 h 1944000"/>
              <a:gd name="connsiteX377" fmla="*/ 1393959 w 1944000"/>
              <a:gd name="connsiteY377" fmla="*/ 971207 h 1944000"/>
              <a:gd name="connsiteX378" fmla="*/ 1383788 w 1944000"/>
              <a:gd name="connsiteY378" fmla="*/ 965174 h 1944000"/>
              <a:gd name="connsiteX379" fmla="*/ 1373299 w 1944000"/>
              <a:gd name="connsiteY379" fmla="*/ 959142 h 1944000"/>
              <a:gd name="connsiteX380" fmla="*/ 1362491 w 1944000"/>
              <a:gd name="connsiteY380" fmla="*/ 953427 h 1944000"/>
              <a:gd name="connsiteX381" fmla="*/ 1351048 w 1944000"/>
              <a:gd name="connsiteY381" fmla="*/ 948347 h 1944000"/>
              <a:gd name="connsiteX382" fmla="*/ 1339605 w 1944000"/>
              <a:gd name="connsiteY382" fmla="*/ 942949 h 1944000"/>
              <a:gd name="connsiteX383" fmla="*/ 1327845 w 1944000"/>
              <a:gd name="connsiteY383" fmla="*/ 937869 h 1944000"/>
              <a:gd name="connsiteX384" fmla="*/ 1305912 w 1944000"/>
              <a:gd name="connsiteY384" fmla="*/ 930249 h 1944000"/>
              <a:gd name="connsiteX385" fmla="*/ 1280801 w 1944000"/>
              <a:gd name="connsiteY385" fmla="*/ 921677 h 1944000"/>
              <a:gd name="connsiteX386" fmla="*/ 1252512 w 1944000"/>
              <a:gd name="connsiteY386" fmla="*/ 912469 h 1944000"/>
              <a:gd name="connsiteX387" fmla="*/ 1221362 w 1944000"/>
              <a:gd name="connsiteY387" fmla="*/ 902627 h 1944000"/>
              <a:gd name="connsiteX388" fmla="*/ 1186397 w 1944000"/>
              <a:gd name="connsiteY388" fmla="*/ 892784 h 1944000"/>
              <a:gd name="connsiteX389" fmla="*/ 1148572 w 1944000"/>
              <a:gd name="connsiteY389" fmla="*/ 882307 h 1944000"/>
              <a:gd name="connsiteX390" fmla="*/ 1107568 w 1944000"/>
              <a:gd name="connsiteY390" fmla="*/ 871512 h 1944000"/>
              <a:gd name="connsiteX391" fmla="*/ 1063385 w 1944000"/>
              <a:gd name="connsiteY391" fmla="*/ 860399 h 1944000"/>
              <a:gd name="connsiteX392" fmla="*/ 1063385 w 1944000"/>
              <a:gd name="connsiteY392" fmla="*/ 511149 h 1944000"/>
              <a:gd name="connsiteX393" fmla="*/ 1078960 w 1944000"/>
              <a:gd name="connsiteY393" fmla="*/ 514642 h 1944000"/>
              <a:gd name="connsiteX394" fmla="*/ 1093582 w 1944000"/>
              <a:gd name="connsiteY394" fmla="*/ 518769 h 1944000"/>
              <a:gd name="connsiteX395" fmla="*/ 1108204 w 1944000"/>
              <a:gd name="connsiteY395" fmla="*/ 523214 h 1944000"/>
              <a:gd name="connsiteX396" fmla="*/ 1121554 w 1944000"/>
              <a:gd name="connsiteY396" fmla="*/ 528612 h 1944000"/>
              <a:gd name="connsiteX397" fmla="*/ 1128229 w 1944000"/>
              <a:gd name="connsiteY397" fmla="*/ 531469 h 1944000"/>
              <a:gd name="connsiteX398" fmla="*/ 1134904 w 1944000"/>
              <a:gd name="connsiteY398" fmla="*/ 534644 h 1944000"/>
              <a:gd name="connsiteX399" fmla="*/ 1141261 w 1944000"/>
              <a:gd name="connsiteY399" fmla="*/ 537502 h 1944000"/>
              <a:gd name="connsiteX400" fmla="*/ 1146982 w 1944000"/>
              <a:gd name="connsiteY400" fmla="*/ 540677 h 1944000"/>
              <a:gd name="connsiteX401" fmla="*/ 1153022 w 1944000"/>
              <a:gd name="connsiteY401" fmla="*/ 544169 h 1944000"/>
              <a:gd name="connsiteX402" fmla="*/ 1159061 w 1944000"/>
              <a:gd name="connsiteY402" fmla="*/ 547662 h 1944000"/>
              <a:gd name="connsiteX403" fmla="*/ 1164465 w 1944000"/>
              <a:gd name="connsiteY403" fmla="*/ 551154 h 1944000"/>
              <a:gd name="connsiteX404" fmla="*/ 1169868 w 1944000"/>
              <a:gd name="connsiteY404" fmla="*/ 555282 h 1944000"/>
              <a:gd name="connsiteX405" fmla="*/ 1178768 w 1944000"/>
              <a:gd name="connsiteY405" fmla="*/ 561949 h 1944000"/>
              <a:gd name="connsiteX406" fmla="*/ 1187351 w 1944000"/>
              <a:gd name="connsiteY406" fmla="*/ 568934 h 1944000"/>
              <a:gd name="connsiteX407" fmla="*/ 1195297 w 1944000"/>
              <a:gd name="connsiteY407" fmla="*/ 576554 h 1944000"/>
              <a:gd name="connsiteX408" fmla="*/ 1202926 w 1944000"/>
              <a:gd name="connsiteY408" fmla="*/ 584174 h 1944000"/>
              <a:gd name="connsiteX409" fmla="*/ 1209919 w 1944000"/>
              <a:gd name="connsiteY409" fmla="*/ 592429 h 1944000"/>
              <a:gd name="connsiteX410" fmla="*/ 1216594 w 1944000"/>
              <a:gd name="connsiteY410" fmla="*/ 601002 h 1944000"/>
              <a:gd name="connsiteX411" fmla="*/ 1222633 w 1944000"/>
              <a:gd name="connsiteY411" fmla="*/ 609574 h 1944000"/>
              <a:gd name="connsiteX412" fmla="*/ 1228355 w 1944000"/>
              <a:gd name="connsiteY412" fmla="*/ 618782 h 1944000"/>
              <a:gd name="connsiteX413" fmla="*/ 1233758 w 1944000"/>
              <a:gd name="connsiteY413" fmla="*/ 627989 h 1944000"/>
              <a:gd name="connsiteX414" fmla="*/ 1238844 w 1944000"/>
              <a:gd name="connsiteY414" fmla="*/ 637832 h 1944000"/>
              <a:gd name="connsiteX415" fmla="*/ 1242976 w 1944000"/>
              <a:gd name="connsiteY415" fmla="*/ 647674 h 1944000"/>
              <a:gd name="connsiteX416" fmla="*/ 1247108 w 1944000"/>
              <a:gd name="connsiteY416" fmla="*/ 658469 h 1944000"/>
              <a:gd name="connsiteX417" fmla="*/ 1250287 w 1944000"/>
              <a:gd name="connsiteY417" fmla="*/ 668947 h 1944000"/>
              <a:gd name="connsiteX418" fmla="*/ 1253465 w 1944000"/>
              <a:gd name="connsiteY418" fmla="*/ 680059 h 1944000"/>
              <a:gd name="connsiteX419" fmla="*/ 1256326 w 1944000"/>
              <a:gd name="connsiteY419" fmla="*/ 691172 h 1944000"/>
              <a:gd name="connsiteX420" fmla="*/ 1258233 w 1944000"/>
              <a:gd name="connsiteY420" fmla="*/ 702919 h 1944000"/>
              <a:gd name="connsiteX421" fmla="*/ 1482324 w 1944000"/>
              <a:gd name="connsiteY421" fmla="*/ 675297 h 1944000"/>
              <a:gd name="connsiteX422" fmla="*/ 1479464 w 1944000"/>
              <a:gd name="connsiteY422" fmla="*/ 660692 h 1944000"/>
              <a:gd name="connsiteX423" fmla="*/ 1475967 w 1944000"/>
              <a:gd name="connsiteY423" fmla="*/ 646087 h 1944000"/>
              <a:gd name="connsiteX424" fmla="*/ 1472789 w 1944000"/>
              <a:gd name="connsiteY424" fmla="*/ 632434 h 1944000"/>
              <a:gd name="connsiteX425" fmla="*/ 1469292 w 1944000"/>
              <a:gd name="connsiteY425" fmla="*/ 618782 h 1944000"/>
              <a:gd name="connsiteX426" fmla="*/ 1465160 w 1944000"/>
              <a:gd name="connsiteY426" fmla="*/ 605764 h 1944000"/>
              <a:gd name="connsiteX427" fmla="*/ 1461028 w 1944000"/>
              <a:gd name="connsiteY427" fmla="*/ 592747 h 1944000"/>
              <a:gd name="connsiteX428" fmla="*/ 1456260 w 1944000"/>
              <a:gd name="connsiteY428" fmla="*/ 580364 h 1944000"/>
              <a:gd name="connsiteX429" fmla="*/ 1451810 w 1944000"/>
              <a:gd name="connsiteY429" fmla="*/ 568299 h 1944000"/>
              <a:gd name="connsiteX430" fmla="*/ 1446406 w 1944000"/>
              <a:gd name="connsiteY430" fmla="*/ 556552 h 1944000"/>
              <a:gd name="connsiteX431" fmla="*/ 1441321 w 1944000"/>
              <a:gd name="connsiteY431" fmla="*/ 545439 h 1944000"/>
              <a:gd name="connsiteX432" fmla="*/ 1435599 w 1944000"/>
              <a:gd name="connsiteY432" fmla="*/ 534644 h 1944000"/>
              <a:gd name="connsiteX433" fmla="*/ 1429560 w 1944000"/>
              <a:gd name="connsiteY433" fmla="*/ 523532 h 1944000"/>
              <a:gd name="connsiteX434" fmla="*/ 1423838 w 1944000"/>
              <a:gd name="connsiteY434" fmla="*/ 513689 h 1944000"/>
              <a:gd name="connsiteX435" fmla="*/ 1417163 w 1944000"/>
              <a:gd name="connsiteY435" fmla="*/ 503847 h 1944000"/>
              <a:gd name="connsiteX436" fmla="*/ 1410488 w 1944000"/>
              <a:gd name="connsiteY436" fmla="*/ 494322 h 1944000"/>
              <a:gd name="connsiteX437" fmla="*/ 1403177 w 1944000"/>
              <a:gd name="connsiteY437" fmla="*/ 485432 h 1944000"/>
              <a:gd name="connsiteX438" fmla="*/ 1395867 w 1944000"/>
              <a:gd name="connsiteY438" fmla="*/ 476542 h 1944000"/>
              <a:gd name="connsiteX439" fmla="*/ 1388238 w 1944000"/>
              <a:gd name="connsiteY439" fmla="*/ 467969 h 1944000"/>
              <a:gd name="connsiteX440" fmla="*/ 1379974 w 1944000"/>
              <a:gd name="connsiteY440" fmla="*/ 459714 h 1944000"/>
              <a:gd name="connsiteX441" fmla="*/ 1371074 w 1944000"/>
              <a:gd name="connsiteY441" fmla="*/ 451459 h 1944000"/>
              <a:gd name="connsiteX442" fmla="*/ 1361538 w 1944000"/>
              <a:gd name="connsiteY442" fmla="*/ 443522 h 1944000"/>
              <a:gd name="connsiteX443" fmla="*/ 1351366 w 1944000"/>
              <a:gd name="connsiteY443" fmla="*/ 435902 h 1944000"/>
              <a:gd name="connsiteX444" fmla="*/ 1341195 w 1944000"/>
              <a:gd name="connsiteY444" fmla="*/ 428599 h 1944000"/>
              <a:gd name="connsiteX445" fmla="*/ 1330388 w 1944000"/>
              <a:gd name="connsiteY445" fmla="*/ 421614 h 1944000"/>
              <a:gd name="connsiteX446" fmla="*/ 1319262 w 1944000"/>
              <a:gd name="connsiteY446" fmla="*/ 414629 h 1944000"/>
              <a:gd name="connsiteX447" fmla="*/ 1307184 w 1944000"/>
              <a:gd name="connsiteY447" fmla="*/ 407962 h 1944000"/>
              <a:gd name="connsiteX448" fmla="*/ 1294787 w 1944000"/>
              <a:gd name="connsiteY448" fmla="*/ 401294 h 1944000"/>
              <a:gd name="connsiteX449" fmla="*/ 1282073 w 1944000"/>
              <a:gd name="connsiteY449" fmla="*/ 395262 h 1944000"/>
              <a:gd name="connsiteX450" fmla="*/ 1268723 w 1944000"/>
              <a:gd name="connsiteY450" fmla="*/ 389229 h 1944000"/>
              <a:gd name="connsiteX451" fmla="*/ 1254737 w 1944000"/>
              <a:gd name="connsiteY451" fmla="*/ 383197 h 1944000"/>
              <a:gd name="connsiteX452" fmla="*/ 1240751 w 1944000"/>
              <a:gd name="connsiteY452" fmla="*/ 378117 h 1944000"/>
              <a:gd name="connsiteX453" fmla="*/ 1225812 w 1944000"/>
              <a:gd name="connsiteY453" fmla="*/ 372402 h 1944000"/>
              <a:gd name="connsiteX454" fmla="*/ 1207058 w 1944000"/>
              <a:gd name="connsiteY454" fmla="*/ 366369 h 1944000"/>
              <a:gd name="connsiteX455" fmla="*/ 1187986 w 1944000"/>
              <a:gd name="connsiteY455" fmla="*/ 360972 h 1944000"/>
              <a:gd name="connsiteX456" fmla="*/ 1168279 w 1944000"/>
              <a:gd name="connsiteY456" fmla="*/ 355574 h 1944000"/>
              <a:gd name="connsiteX457" fmla="*/ 1147936 w 1944000"/>
              <a:gd name="connsiteY457" fmla="*/ 351129 h 1944000"/>
              <a:gd name="connsiteX458" fmla="*/ 1127593 w 1944000"/>
              <a:gd name="connsiteY458" fmla="*/ 346684 h 1944000"/>
              <a:gd name="connsiteX459" fmla="*/ 1106614 w 1944000"/>
              <a:gd name="connsiteY459" fmla="*/ 343192 h 1944000"/>
              <a:gd name="connsiteX460" fmla="*/ 1085000 w 1944000"/>
              <a:gd name="connsiteY460" fmla="*/ 339699 h 1944000"/>
              <a:gd name="connsiteX461" fmla="*/ 1063385 w 1944000"/>
              <a:gd name="connsiteY461" fmla="*/ 337159 h 1944000"/>
              <a:gd name="connsiteX462" fmla="*/ 1063385 w 1944000"/>
              <a:gd name="connsiteY462" fmla="*/ 217144 h 1944000"/>
              <a:gd name="connsiteX463" fmla="*/ 972000 w 1944000"/>
              <a:gd name="connsiteY463" fmla="*/ 0 h 1944000"/>
              <a:gd name="connsiteX464" fmla="*/ 1944000 w 1944000"/>
              <a:gd name="connsiteY464" fmla="*/ 972000 h 1944000"/>
              <a:gd name="connsiteX465" fmla="*/ 972000 w 1944000"/>
              <a:gd name="connsiteY465" fmla="*/ 1944000 h 1944000"/>
              <a:gd name="connsiteX466" fmla="*/ 0 w 1944000"/>
              <a:gd name="connsiteY466" fmla="*/ 972000 h 1944000"/>
              <a:gd name="connsiteX467" fmla="*/ 972000 w 1944000"/>
              <a:gd name="connsiteY467" fmla="*/ 0 h 19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Lst>
            <a:rect l="l" t="t" r="r" b="b"/>
            <a:pathLst>
              <a:path w="1944000" h="1944000">
                <a:moveTo>
                  <a:pt x="1063385" y="1082014"/>
                </a:moveTo>
                <a:lnTo>
                  <a:pt x="1093900" y="1089952"/>
                </a:lnTo>
                <a:lnTo>
                  <a:pt x="1121871" y="1097572"/>
                </a:lnTo>
                <a:lnTo>
                  <a:pt x="1146982" y="1104557"/>
                </a:lnTo>
                <a:lnTo>
                  <a:pt x="1169550" y="1111542"/>
                </a:lnTo>
                <a:lnTo>
                  <a:pt x="1188940" y="1118209"/>
                </a:lnTo>
                <a:lnTo>
                  <a:pt x="1205469" y="1124559"/>
                </a:lnTo>
                <a:lnTo>
                  <a:pt x="1212779" y="1127734"/>
                </a:lnTo>
                <a:lnTo>
                  <a:pt x="1219137" y="1130592"/>
                </a:lnTo>
                <a:lnTo>
                  <a:pt x="1225176" y="1133449"/>
                </a:lnTo>
                <a:lnTo>
                  <a:pt x="1230262" y="1136307"/>
                </a:lnTo>
                <a:lnTo>
                  <a:pt x="1238526" y="1141704"/>
                </a:lnTo>
                <a:lnTo>
                  <a:pt x="1245837" y="1146784"/>
                </a:lnTo>
                <a:lnTo>
                  <a:pt x="1253148" y="1152499"/>
                </a:lnTo>
                <a:lnTo>
                  <a:pt x="1259823" y="1158532"/>
                </a:lnTo>
                <a:lnTo>
                  <a:pt x="1265862" y="1164564"/>
                </a:lnTo>
                <a:lnTo>
                  <a:pt x="1271266" y="1170914"/>
                </a:lnTo>
                <a:lnTo>
                  <a:pt x="1276351" y="1177582"/>
                </a:lnTo>
                <a:lnTo>
                  <a:pt x="1280801" y="1184567"/>
                </a:lnTo>
                <a:lnTo>
                  <a:pt x="1284934" y="1191234"/>
                </a:lnTo>
                <a:lnTo>
                  <a:pt x="1288112" y="1198537"/>
                </a:lnTo>
                <a:lnTo>
                  <a:pt x="1291291" y="1206157"/>
                </a:lnTo>
                <a:lnTo>
                  <a:pt x="1293516" y="1214094"/>
                </a:lnTo>
                <a:lnTo>
                  <a:pt x="1295423" y="1222032"/>
                </a:lnTo>
                <a:lnTo>
                  <a:pt x="1296694" y="1230287"/>
                </a:lnTo>
                <a:lnTo>
                  <a:pt x="1297330" y="1238859"/>
                </a:lnTo>
                <a:lnTo>
                  <a:pt x="1297648" y="1247432"/>
                </a:lnTo>
                <a:lnTo>
                  <a:pt x="1297330" y="1257275"/>
                </a:lnTo>
                <a:lnTo>
                  <a:pt x="1296377" y="1266800"/>
                </a:lnTo>
                <a:lnTo>
                  <a:pt x="1295105" y="1276007"/>
                </a:lnTo>
                <a:lnTo>
                  <a:pt x="1292880" y="1285215"/>
                </a:lnTo>
                <a:lnTo>
                  <a:pt x="1290019" y="1294422"/>
                </a:lnTo>
                <a:lnTo>
                  <a:pt x="1286841" y="1303312"/>
                </a:lnTo>
                <a:lnTo>
                  <a:pt x="1283344" y="1312202"/>
                </a:lnTo>
                <a:lnTo>
                  <a:pt x="1278576" y="1320775"/>
                </a:lnTo>
                <a:lnTo>
                  <a:pt x="1273808" y="1329347"/>
                </a:lnTo>
                <a:lnTo>
                  <a:pt x="1267769" y="1337602"/>
                </a:lnTo>
                <a:lnTo>
                  <a:pt x="1261412" y="1345857"/>
                </a:lnTo>
                <a:lnTo>
                  <a:pt x="1254737" y="1353795"/>
                </a:lnTo>
                <a:lnTo>
                  <a:pt x="1247426" y="1361732"/>
                </a:lnTo>
                <a:lnTo>
                  <a:pt x="1239162" y="1369670"/>
                </a:lnTo>
                <a:lnTo>
                  <a:pt x="1230580" y="1376655"/>
                </a:lnTo>
                <a:lnTo>
                  <a:pt x="1221362" y="1384275"/>
                </a:lnTo>
                <a:lnTo>
                  <a:pt x="1214051" y="1389672"/>
                </a:lnTo>
                <a:lnTo>
                  <a:pt x="1206422" y="1394435"/>
                </a:lnTo>
                <a:lnTo>
                  <a:pt x="1198476" y="1399515"/>
                </a:lnTo>
                <a:lnTo>
                  <a:pt x="1190211" y="1403960"/>
                </a:lnTo>
                <a:lnTo>
                  <a:pt x="1181311" y="1408087"/>
                </a:lnTo>
                <a:lnTo>
                  <a:pt x="1172411" y="1411897"/>
                </a:lnTo>
                <a:lnTo>
                  <a:pt x="1163193" y="1416025"/>
                </a:lnTo>
                <a:lnTo>
                  <a:pt x="1153340" y="1419517"/>
                </a:lnTo>
                <a:lnTo>
                  <a:pt x="1143486" y="1422692"/>
                </a:lnTo>
                <a:lnTo>
                  <a:pt x="1132997" y="1425867"/>
                </a:lnTo>
                <a:lnTo>
                  <a:pt x="1122189" y="1428407"/>
                </a:lnTo>
                <a:lnTo>
                  <a:pt x="1111064" y="1431265"/>
                </a:lnTo>
                <a:lnTo>
                  <a:pt x="1099621" y="1433487"/>
                </a:lnTo>
                <a:lnTo>
                  <a:pt x="1087860" y="1435392"/>
                </a:lnTo>
                <a:lnTo>
                  <a:pt x="1075782" y="1436980"/>
                </a:lnTo>
                <a:lnTo>
                  <a:pt x="1063385" y="1438567"/>
                </a:lnTo>
                <a:close/>
                <a:moveTo>
                  <a:pt x="880616" y="505752"/>
                </a:moveTo>
                <a:lnTo>
                  <a:pt x="880616" y="814362"/>
                </a:lnTo>
                <a:lnTo>
                  <a:pt x="847241" y="805789"/>
                </a:lnTo>
                <a:lnTo>
                  <a:pt x="820223" y="798804"/>
                </a:lnTo>
                <a:lnTo>
                  <a:pt x="799879" y="793089"/>
                </a:lnTo>
                <a:lnTo>
                  <a:pt x="785894" y="788327"/>
                </a:lnTo>
                <a:lnTo>
                  <a:pt x="771590" y="782929"/>
                </a:lnTo>
                <a:lnTo>
                  <a:pt x="757922" y="776897"/>
                </a:lnTo>
                <a:lnTo>
                  <a:pt x="745843" y="770229"/>
                </a:lnTo>
                <a:lnTo>
                  <a:pt x="739804" y="767054"/>
                </a:lnTo>
                <a:lnTo>
                  <a:pt x="734400" y="763879"/>
                </a:lnTo>
                <a:lnTo>
                  <a:pt x="728679" y="760069"/>
                </a:lnTo>
                <a:lnTo>
                  <a:pt x="723593" y="756577"/>
                </a:lnTo>
                <a:lnTo>
                  <a:pt x="718825" y="752767"/>
                </a:lnTo>
                <a:lnTo>
                  <a:pt x="714057" y="749274"/>
                </a:lnTo>
                <a:lnTo>
                  <a:pt x="709925" y="745464"/>
                </a:lnTo>
                <a:lnTo>
                  <a:pt x="705475" y="741337"/>
                </a:lnTo>
                <a:lnTo>
                  <a:pt x="701979" y="737209"/>
                </a:lnTo>
                <a:lnTo>
                  <a:pt x="698164" y="733082"/>
                </a:lnTo>
                <a:lnTo>
                  <a:pt x="694668" y="728954"/>
                </a:lnTo>
                <a:lnTo>
                  <a:pt x="691807" y="724827"/>
                </a:lnTo>
                <a:lnTo>
                  <a:pt x="688629" y="720699"/>
                </a:lnTo>
                <a:lnTo>
                  <a:pt x="686086" y="716254"/>
                </a:lnTo>
                <a:lnTo>
                  <a:pt x="683543" y="712127"/>
                </a:lnTo>
                <a:lnTo>
                  <a:pt x="681000" y="707682"/>
                </a:lnTo>
                <a:lnTo>
                  <a:pt x="679093" y="703237"/>
                </a:lnTo>
                <a:lnTo>
                  <a:pt x="677186" y="698474"/>
                </a:lnTo>
                <a:lnTo>
                  <a:pt x="675596" y="694347"/>
                </a:lnTo>
                <a:lnTo>
                  <a:pt x="674325" y="689584"/>
                </a:lnTo>
                <a:lnTo>
                  <a:pt x="673053" y="684822"/>
                </a:lnTo>
                <a:lnTo>
                  <a:pt x="671782" y="680059"/>
                </a:lnTo>
                <a:lnTo>
                  <a:pt x="671146" y="675297"/>
                </a:lnTo>
                <a:lnTo>
                  <a:pt x="670511" y="670217"/>
                </a:lnTo>
                <a:lnTo>
                  <a:pt x="670193" y="665137"/>
                </a:lnTo>
                <a:lnTo>
                  <a:pt x="670193" y="660374"/>
                </a:lnTo>
                <a:lnTo>
                  <a:pt x="670511" y="652437"/>
                </a:lnTo>
                <a:lnTo>
                  <a:pt x="671146" y="644499"/>
                </a:lnTo>
                <a:lnTo>
                  <a:pt x="672736" y="636879"/>
                </a:lnTo>
                <a:lnTo>
                  <a:pt x="674643" y="629259"/>
                </a:lnTo>
                <a:lnTo>
                  <a:pt x="676868" y="622274"/>
                </a:lnTo>
                <a:lnTo>
                  <a:pt x="679728" y="614972"/>
                </a:lnTo>
                <a:lnTo>
                  <a:pt x="683225" y="607669"/>
                </a:lnTo>
                <a:lnTo>
                  <a:pt x="687039" y="600684"/>
                </a:lnTo>
                <a:lnTo>
                  <a:pt x="691807" y="593699"/>
                </a:lnTo>
                <a:lnTo>
                  <a:pt x="696575" y="587349"/>
                </a:lnTo>
                <a:lnTo>
                  <a:pt x="702297" y="580682"/>
                </a:lnTo>
                <a:lnTo>
                  <a:pt x="708336" y="574014"/>
                </a:lnTo>
                <a:lnTo>
                  <a:pt x="714693" y="567664"/>
                </a:lnTo>
                <a:lnTo>
                  <a:pt x="722004" y="561632"/>
                </a:lnTo>
                <a:lnTo>
                  <a:pt x="729632" y="555282"/>
                </a:lnTo>
                <a:lnTo>
                  <a:pt x="737897" y="549249"/>
                </a:lnTo>
                <a:lnTo>
                  <a:pt x="743936" y="545122"/>
                </a:lnTo>
                <a:lnTo>
                  <a:pt x="750293" y="540994"/>
                </a:lnTo>
                <a:lnTo>
                  <a:pt x="757286" y="537502"/>
                </a:lnTo>
                <a:lnTo>
                  <a:pt x="764597" y="533692"/>
                </a:lnTo>
                <a:lnTo>
                  <a:pt x="772544" y="530517"/>
                </a:lnTo>
                <a:lnTo>
                  <a:pt x="780490" y="527342"/>
                </a:lnTo>
                <a:lnTo>
                  <a:pt x="789072" y="524167"/>
                </a:lnTo>
                <a:lnTo>
                  <a:pt x="797654" y="521627"/>
                </a:lnTo>
                <a:lnTo>
                  <a:pt x="806872" y="519087"/>
                </a:lnTo>
                <a:lnTo>
                  <a:pt x="816408" y="516229"/>
                </a:lnTo>
                <a:lnTo>
                  <a:pt x="825944" y="514324"/>
                </a:lnTo>
                <a:lnTo>
                  <a:pt x="836116" y="512102"/>
                </a:lnTo>
                <a:lnTo>
                  <a:pt x="846923" y="510514"/>
                </a:lnTo>
                <a:lnTo>
                  <a:pt x="858048" y="508927"/>
                </a:lnTo>
                <a:lnTo>
                  <a:pt x="869173" y="507022"/>
                </a:lnTo>
                <a:close/>
                <a:moveTo>
                  <a:pt x="880616" y="217144"/>
                </a:moveTo>
                <a:lnTo>
                  <a:pt x="880616" y="333984"/>
                </a:lnTo>
                <a:lnTo>
                  <a:pt x="863451" y="335254"/>
                </a:lnTo>
                <a:lnTo>
                  <a:pt x="846287" y="337159"/>
                </a:lnTo>
                <a:lnTo>
                  <a:pt x="829440" y="339382"/>
                </a:lnTo>
                <a:lnTo>
                  <a:pt x="812912" y="341922"/>
                </a:lnTo>
                <a:lnTo>
                  <a:pt x="796701" y="344779"/>
                </a:lnTo>
                <a:lnTo>
                  <a:pt x="780490" y="347954"/>
                </a:lnTo>
                <a:lnTo>
                  <a:pt x="764279" y="351764"/>
                </a:lnTo>
                <a:lnTo>
                  <a:pt x="748386" y="355892"/>
                </a:lnTo>
                <a:lnTo>
                  <a:pt x="726136" y="362242"/>
                </a:lnTo>
                <a:lnTo>
                  <a:pt x="704839" y="368909"/>
                </a:lnTo>
                <a:lnTo>
                  <a:pt x="684814" y="375894"/>
                </a:lnTo>
                <a:lnTo>
                  <a:pt x="666061" y="383197"/>
                </a:lnTo>
                <a:lnTo>
                  <a:pt x="657160" y="387324"/>
                </a:lnTo>
                <a:lnTo>
                  <a:pt x="648260" y="391134"/>
                </a:lnTo>
                <a:lnTo>
                  <a:pt x="639996" y="395262"/>
                </a:lnTo>
                <a:lnTo>
                  <a:pt x="632050" y="399072"/>
                </a:lnTo>
                <a:lnTo>
                  <a:pt x="624103" y="403517"/>
                </a:lnTo>
                <a:lnTo>
                  <a:pt x="616792" y="407644"/>
                </a:lnTo>
                <a:lnTo>
                  <a:pt x="609481" y="412089"/>
                </a:lnTo>
                <a:lnTo>
                  <a:pt x="602806" y="416534"/>
                </a:lnTo>
                <a:lnTo>
                  <a:pt x="593906" y="422567"/>
                </a:lnTo>
                <a:lnTo>
                  <a:pt x="585642" y="428282"/>
                </a:lnTo>
                <a:lnTo>
                  <a:pt x="577060" y="434632"/>
                </a:lnTo>
                <a:lnTo>
                  <a:pt x="569113" y="440982"/>
                </a:lnTo>
                <a:lnTo>
                  <a:pt x="561167" y="447967"/>
                </a:lnTo>
                <a:lnTo>
                  <a:pt x="553538" y="454317"/>
                </a:lnTo>
                <a:lnTo>
                  <a:pt x="545910" y="461302"/>
                </a:lnTo>
                <a:lnTo>
                  <a:pt x="538917" y="468604"/>
                </a:lnTo>
                <a:lnTo>
                  <a:pt x="532241" y="475907"/>
                </a:lnTo>
                <a:lnTo>
                  <a:pt x="525249" y="483527"/>
                </a:lnTo>
                <a:lnTo>
                  <a:pt x="518891" y="491464"/>
                </a:lnTo>
                <a:lnTo>
                  <a:pt x="512534" y="499402"/>
                </a:lnTo>
                <a:lnTo>
                  <a:pt x="506813" y="507022"/>
                </a:lnTo>
                <a:lnTo>
                  <a:pt x="501091" y="515277"/>
                </a:lnTo>
                <a:lnTo>
                  <a:pt x="495370" y="523849"/>
                </a:lnTo>
                <a:lnTo>
                  <a:pt x="490284" y="532422"/>
                </a:lnTo>
                <a:lnTo>
                  <a:pt x="485198" y="541312"/>
                </a:lnTo>
                <a:lnTo>
                  <a:pt x="480430" y="550202"/>
                </a:lnTo>
                <a:lnTo>
                  <a:pt x="475980" y="559092"/>
                </a:lnTo>
                <a:lnTo>
                  <a:pt x="472166" y="568299"/>
                </a:lnTo>
                <a:lnTo>
                  <a:pt x="468352" y="577507"/>
                </a:lnTo>
                <a:lnTo>
                  <a:pt x="464855" y="586714"/>
                </a:lnTo>
                <a:lnTo>
                  <a:pt x="461994" y="596239"/>
                </a:lnTo>
                <a:lnTo>
                  <a:pt x="459134" y="605764"/>
                </a:lnTo>
                <a:lnTo>
                  <a:pt x="456591" y="615289"/>
                </a:lnTo>
                <a:lnTo>
                  <a:pt x="454684" y="624814"/>
                </a:lnTo>
                <a:lnTo>
                  <a:pt x="453094" y="634657"/>
                </a:lnTo>
                <a:lnTo>
                  <a:pt x="451187" y="644182"/>
                </a:lnTo>
                <a:lnTo>
                  <a:pt x="450234" y="654024"/>
                </a:lnTo>
                <a:lnTo>
                  <a:pt x="449280" y="664184"/>
                </a:lnTo>
                <a:lnTo>
                  <a:pt x="448962" y="674344"/>
                </a:lnTo>
                <a:lnTo>
                  <a:pt x="448644" y="684822"/>
                </a:lnTo>
                <a:lnTo>
                  <a:pt x="448962" y="695934"/>
                </a:lnTo>
                <a:lnTo>
                  <a:pt x="449598" y="706729"/>
                </a:lnTo>
                <a:lnTo>
                  <a:pt x="450552" y="717842"/>
                </a:lnTo>
                <a:lnTo>
                  <a:pt x="452141" y="728637"/>
                </a:lnTo>
                <a:lnTo>
                  <a:pt x="453730" y="739432"/>
                </a:lnTo>
                <a:lnTo>
                  <a:pt x="455955" y="749909"/>
                </a:lnTo>
                <a:lnTo>
                  <a:pt x="458180" y="760387"/>
                </a:lnTo>
                <a:lnTo>
                  <a:pt x="461359" y="770547"/>
                </a:lnTo>
                <a:lnTo>
                  <a:pt x="464537" y="781024"/>
                </a:lnTo>
                <a:lnTo>
                  <a:pt x="468352" y="791184"/>
                </a:lnTo>
                <a:lnTo>
                  <a:pt x="472484" y="801027"/>
                </a:lnTo>
                <a:lnTo>
                  <a:pt x="476934" y="810869"/>
                </a:lnTo>
                <a:lnTo>
                  <a:pt x="482020" y="820712"/>
                </a:lnTo>
                <a:lnTo>
                  <a:pt x="487423" y="830237"/>
                </a:lnTo>
                <a:lnTo>
                  <a:pt x="492827" y="839762"/>
                </a:lnTo>
                <a:lnTo>
                  <a:pt x="498866" y="848969"/>
                </a:lnTo>
                <a:lnTo>
                  <a:pt x="505541" y="858177"/>
                </a:lnTo>
                <a:lnTo>
                  <a:pt x="512216" y="867067"/>
                </a:lnTo>
                <a:lnTo>
                  <a:pt x="519527" y="875957"/>
                </a:lnTo>
                <a:lnTo>
                  <a:pt x="527156" y="884212"/>
                </a:lnTo>
                <a:lnTo>
                  <a:pt x="535102" y="892467"/>
                </a:lnTo>
                <a:lnTo>
                  <a:pt x="543367" y="900404"/>
                </a:lnTo>
                <a:lnTo>
                  <a:pt x="551949" y="908024"/>
                </a:lnTo>
                <a:lnTo>
                  <a:pt x="561167" y="915644"/>
                </a:lnTo>
                <a:lnTo>
                  <a:pt x="570385" y="922947"/>
                </a:lnTo>
                <a:lnTo>
                  <a:pt x="580238" y="929932"/>
                </a:lnTo>
                <a:lnTo>
                  <a:pt x="590410" y="936282"/>
                </a:lnTo>
                <a:lnTo>
                  <a:pt x="600899" y="942632"/>
                </a:lnTo>
                <a:lnTo>
                  <a:pt x="611706" y="948982"/>
                </a:lnTo>
                <a:lnTo>
                  <a:pt x="623149" y="954697"/>
                </a:lnTo>
                <a:lnTo>
                  <a:pt x="634592" y="960412"/>
                </a:lnTo>
                <a:lnTo>
                  <a:pt x="646671" y="966127"/>
                </a:lnTo>
                <a:lnTo>
                  <a:pt x="666378" y="974064"/>
                </a:lnTo>
                <a:lnTo>
                  <a:pt x="688629" y="982637"/>
                </a:lnTo>
                <a:lnTo>
                  <a:pt x="713739" y="991209"/>
                </a:lnTo>
                <a:lnTo>
                  <a:pt x="741711" y="1000099"/>
                </a:lnTo>
                <a:lnTo>
                  <a:pt x="772544" y="1009307"/>
                </a:lnTo>
                <a:lnTo>
                  <a:pt x="805919" y="1018514"/>
                </a:lnTo>
                <a:lnTo>
                  <a:pt x="841837" y="1028357"/>
                </a:lnTo>
                <a:lnTo>
                  <a:pt x="880616" y="1038199"/>
                </a:lnTo>
                <a:lnTo>
                  <a:pt x="880616" y="1433487"/>
                </a:lnTo>
                <a:lnTo>
                  <a:pt x="870444" y="1431582"/>
                </a:lnTo>
                <a:lnTo>
                  <a:pt x="860591" y="1429042"/>
                </a:lnTo>
                <a:lnTo>
                  <a:pt x="850737" y="1426820"/>
                </a:lnTo>
                <a:lnTo>
                  <a:pt x="841519" y="1424280"/>
                </a:lnTo>
                <a:lnTo>
                  <a:pt x="831983" y="1421422"/>
                </a:lnTo>
                <a:lnTo>
                  <a:pt x="823083" y="1418247"/>
                </a:lnTo>
                <a:lnTo>
                  <a:pt x="814183" y="1415072"/>
                </a:lnTo>
                <a:lnTo>
                  <a:pt x="805283" y="1411580"/>
                </a:lnTo>
                <a:lnTo>
                  <a:pt x="796701" y="1408087"/>
                </a:lnTo>
                <a:lnTo>
                  <a:pt x="788437" y="1404277"/>
                </a:lnTo>
                <a:lnTo>
                  <a:pt x="780490" y="1400150"/>
                </a:lnTo>
                <a:lnTo>
                  <a:pt x="772544" y="1396022"/>
                </a:lnTo>
                <a:lnTo>
                  <a:pt x="764915" y="1391260"/>
                </a:lnTo>
                <a:lnTo>
                  <a:pt x="757604" y="1386815"/>
                </a:lnTo>
                <a:lnTo>
                  <a:pt x="750293" y="1381735"/>
                </a:lnTo>
                <a:lnTo>
                  <a:pt x="743618" y="1376655"/>
                </a:lnTo>
                <a:lnTo>
                  <a:pt x="732811" y="1368082"/>
                </a:lnTo>
                <a:lnTo>
                  <a:pt x="722640" y="1359192"/>
                </a:lnTo>
                <a:lnTo>
                  <a:pt x="713104" y="1349985"/>
                </a:lnTo>
                <a:lnTo>
                  <a:pt x="704204" y="1340142"/>
                </a:lnTo>
                <a:lnTo>
                  <a:pt x="695621" y="1329982"/>
                </a:lnTo>
                <a:lnTo>
                  <a:pt x="687675" y="1319187"/>
                </a:lnTo>
                <a:lnTo>
                  <a:pt x="680046" y="1308075"/>
                </a:lnTo>
                <a:lnTo>
                  <a:pt x="673371" y="1296327"/>
                </a:lnTo>
                <a:lnTo>
                  <a:pt x="667014" y="1284262"/>
                </a:lnTo>
                <a:lnTo>
                  <a:pt x="660975" y="1271562"/>
                </a:lnTo>
                <a:lnTo>
                  <a:pt x="655889" y="1258862"/>
                </a:lnTo>
                <a:lnTo>
                  <a:pt x="651121" y="1245209"/>
                </a:lnTo>
                <a:lnTo>
                  <a:pt x="646989" y="1231557"/>
                </a:lnTo>
                <a:lnTo>
                  <a:pt x="642857" y="1217269"/>
                </a:lnTo>
                <a:lnTo>
                  <a:pt x="639996" y="1202664"/>
                </a:lnTo>
                <a:lnTo>
                  <a:pt x="637453" y="1187424"/>
                </a:lnTo>
                <a:lnTo>
                  <a:pt x="410819" y="1219492"/>
                </a:lnTo>
                <a:lnTo>
                  <a:pt x="413044" y="1231557"/>
                </a:lnTo>
                <a:lnTo>
                  <a:pt x="415587" y="1243304"/>
                </a:lnTo>
                <a:lnTo>
                  <a:pt x="418766" y="1255370"/>
                </a:lnTo>
                <a:lnTo>
                  <a:pt x="421626" y="1266800"/>
                </a:lnTo>
                <a:lnTo>
                  <a:pt x="424805" y="1278230"/>
                </a:lnTo>
                <a:lnTo>
                  <a:pt x="428619" y="1289660"/>
                </a:lnTo>
                <a:lnTo>
                  <a:pt x="432116" y="1300455"/>
                </a:lnTo>
                <a:lnTo>
                  <a:pt x="435930" y="1311250"/>
                </a:lnTo>
                <a:lnTo>
                  <a:pt x="440062" y="1321727"/>
                </a:lnTo>
                <a:lnTo>
                  <a:pt x="444512" y="1332205"/>
                </a:lnTo>
                <a:lnTo>
                  <a:pt x="448644" y="1342682"/>
                </a:lnTo>
                <a:lnTo>
                  <a:pt x="453412" y="1352525"/>
                </a:lnTo>
                <a:lnTo>
                  <a:pt x="458180" y="1362367"/>
                </a:lnTo>
                <a:lnTo>
                  <a:pt x="463266" y="1372210"/>
                </a:lnTo>
                <a:lnTo>
                  <a:pt x="468352" y="1381735"/>
                </a:lnTo>
                <a:lnTo>
                  <a:pt x="473755" y="1390942"/>
                </a:lnTo>
                <a:lnTo>
                  <a:pt x="479477" y="1399832"/>
                </a:lnTo>
                <a:lnTo>
                  <a:pt x="485198" y="1409040"/>
                </a:lnTo>
                <a:lnTo>
                  <a:pt x="491238" y="1417612"/>
                </a:lnTo>
                <a:lnTo>
                  <a:pt x="497595" y="1426185"/>
                </a:lnTo>
                <a:lnTo>
                  <a:pt x="503634" y="1434757"/>
                </a:lnTo>
                <a:lnTo>
                  <a:pt x="510309" y="1442695"/>
                </a:lnTo>
                <a:lnTo>
                  <a:pt x="517302" y="1450950"/>
                </a:lnTo>
                <a:lnTo>
                  <a:pt x="524295" y="1458570"/>
                </a:lnTo>
                <a:lnTo>
                  <a:pt x="531288" y="1466190"/>
                </a:lnTo>
                <a:lnTo>
                  <a:pt x="538599" y="1473492"/>
                </a:lnTo>
                <a:lnTo>
                  <a:pt x="546227" y="1480795"/>
                </a:lnTo>
                <a:lnTo>
                  <a:pt x="553856" y="1487780"/>
                </a:lnTo>
                <a:lnTo>
                  <a:pt x="561802" y="1494765"/>
                </a:lnTo>
                <a:lnTo>
                  <a:pt x="570067" y="1501750"/>
                </a:lnTo>
                <a:lnTo>
                  <a:pt x="578331" y="1507782"/>
                </a:lnTo>
                <a:lnTo>
                  <a:pt x="586913" y="1514132"/>
                </a:lnTo>
                <a:lnTo>
                  <a:pt x="600581" y="1523657"/>
                </a:lnTo>
                <a:lnTo>
                  <a:pt x="615203" y="1532865"/>
                </a:lnTo>
                <a:lnTo>
                  <a:pt x="630142" y="1541437"/>
                </a:lnTo>
                <a:lnTo>
                  <a:pt x="645717" y="1549375"/>
                </a:lnTo>
                <a:lnTo>
                  <a:pt x="661928" y="1556995"/>
                </a:lnTo>
                <a:lnTo>
                  <a:pt x="678775" y="1563980"/>
                </a:lnTo>
                <a:lnTo>
                  <a:pt x="696257" y="1570647"/>
                </a:lnTo>
                <a:lnTo>
                  <a:pt x="714375" y="1576680"/>
                </a:lnTo>
                <a:lnTo>
                  <a:pt x="733129" y="1582395"/>
                </a:lnTo>
                <a:lnTo>
                  <a:pt x="752518" y="1587475"/>
                </a:lnTo>
                <a:lnTo>
                  <a:pt x="772544" y="1592237"/>
                </a:lnTo>
                <a:lnTo>
                  <a:pt x="792887" y="1596365"/>
                </a:lnTo>
                <a:lnTo>
                  <a:pt x="814183" y="1600175"/>
                </a:lnTo>
                <a:lnTo>
                  <a:pt x="835480" y="1603350"/>
                </a:lnTo>
                <a:lnTo>
                  <a:pt x="858048" y="1606525"/>
                </a:lnTo>
                <a:lnTo>
                  <a:pt x="880616" y="1608747"/>
                </a:lnTo>
                <a:lnTo>
                  <a:pt x="880616" y="1726857"/>
                </a:lnTo>
                <a:lnTo>
                  <a:pt x="1063385" y="1726857"/>
                </a:lnTo>
                <a:lnTo>
                  <a:pt x="1063385" y="1610652"/>
                </a:lnTo>
                <a:lnTo>
                  <a:pt x="1077371" y="1609382"/>
                </a:lnTo>
                <a:lnTo>
                  <a:pt x="1091675" y="1607795"/>
                </a:lnTo>
                <a:lnTo>
                  <a:pt x="1105661" y="1606207"/>
                </a:lnTo>
                <a:lnTo>
                  <a:pt x="1119329" y="1603985"/>
                </a:lnTo>
                <a:lnTo>
                  <a:pt x="1133314" y="1602080"/>
                </a:lnTo>
                <a:lnTo>
                  <a:pt x="1146665" y="1599857"/>
                </a:lnTo>
                <a:lnTo>
                  <a:pt x="1160015" y="1597317"/>
                </a:lnTo>
                <a:lnTo>
                  <a:pt x="1173047" y="1594142"/>
                </a:lnTo>
                <a:lnTo>
                  <a:pt x="1186397" y="1591285"/>
                </a:lnTo>
                <a:lnTo>
                  <a:pt x="1199111" y="1587792"/>
                </a:lnTo>
                <a:lnTo>
                  <a:pt x="1212144" y="1584300"/>
                </a:lnTo>
                <a:lnTo>
                  <a:pt x="1224540" y="1580807"/>
                </a:lnTo>
                <a:lnTo>
                  <a:pt x="1236937" y="1576680"/>
                </a:lnTo>
                <a:lnTo>
                  <a:pt x="1249333" y="1572552"/>
                </a:lnTo>
                <a:lnTo>
                  <a:pt x="1261412" y="1567790"/>
                </a:lnTo>
                <a:lnTo>
                  <a:pt x="1273491" y="1563345"/>
                </a:lnTo>
                <a:lnTo>
                  <a:pt x="1288748" y="1556995"/>
                </a:lnTo>
                <a:lnTo>
                  <a:pt x="1304005" y="1550010"/>
                </a:lnTo>
                <a:lnTo>
                  <a:pt x="1318627" y="1543025"/>
                </a:lnTo>
                <a:lnTo>
                  <a:pt x="1332613" y="1535722"/>
                </a:lnTo>
                <a:lnTo>
                  <a:pt x="1346598" y="1528102"/>
                </a:lnTo>
                <a:lnTo>
                  <a:pt x="1359631" y="1519847"/>
                </a:lnTo>
                <a:lnTo>
                  <a:pt x="1372345" y="1511592"/>
                </a:lnTo>
                <a:lnTo>
                  <a:pt x="1384742" y="1502702"/>
                </a:lnTo>
                <a:lnTo>
                  <a:pt x="1396185" y="1493812"/>
                </a:lnTo>
                <a:lnTo>
                  <a:pt x="1407945" y="1484287"/>
                </a:lnTo>
                <a:lnTo>
                  <a:pt x="1418753" y="1474762"/>
                </a:lnTo>
                <a:lnTo>
                  <a:pt x="1429242" y="1464602"/>
                </a:lnTo>
                <a:lnTo>
                  <a:pt x="1439096" y="1454125"/>
                </a:lnTo>
                <a:lnTo>
                  <a:pt x="1448631" y="1443647"/>
                </a:lnTo>
                <a:lnTo>
                  <a:pt x="1457531" y="1432535"/>
                </a:lnTo>
                <a:lnTo>
                  <a:pt x="1466114" y="1421422"/>
                </a:lnTo>
                <a:lnTo>
                  <a:pt x="1474378" y="1409675"/>
                </a:lnTo>
                <a:lnTo>
                  <a:pt x="1482007" y="1398245"/>
                </a:lnTo>
                <a:lnTo>
                  <a:pt x="1489000" y="1386497"/>
                </a:lnTo>
                <a:lnTo>
                  <a:pt x="1495675" y="1374432"/>
                </a:lnTo>
                <a:lnTo>
                  <a:pt x="1501396" y="1362685"/>
                </a:lnTo>
                <a:lnTo>
                  <a:pt x="1507118" y="1350620"/>
                </a:lnTo>
                <a:lnTo>
                  <a:pt x="1512203" y="1338555"/>
                </a:lnTo>
                <a:lnTo>
                  <a:pt x="1516335" y="1326490"/>
                </a:lnTo>
                <a:lnTo>
                  <a:pt x="1520468" y="1314107"/>
                </a:lnTo>
                <a:lnTo>
                  <a:pt x="1523964" y="1301725"/>
                </a:lnTo>
                <a:lnTo>
                  <a:pt x="1526507" y="1289025"/>
                </a:lnTo>
                <a:lnTo>
                  <a:pt x="1528732" y="1276642"/>
                </a:lnTo>
                <a:lnTo>
                  <a:pt x="1530957" y="1263942"/>
                </a:lnTo>
                <a:lnTo>
                  <a:pt x="1532228" y="1251242"/>
                </a:lnTo>
                <a:lnTo>
                  <a:pt x="1532864" y="1238542"/>
                </a:lnTo>
                <a:lnTo>
                  <a:pt x="1533182" y="1225207"/>
                </a:lnTo>
                <a:lnTo>
                  <a:pt x="1533182" y="1212189"/>
                </a:lnTo>
                <a:lnTo>
                  <a:pt x="1532546" y="1199172"/>
                </a:lnTo>
                <a:lnTo>
                  <a:pt x="1531275" y="1186789"/>
                </a:lnTo>
                <a:lnTo>
                  <a:pt x="1530003" y="1174407"/>
                </a:lnTo>
                <a:lnTo>
                  <a:pt x="1527778" y="1162342"/>
                </a:lnTo>
                <a:lnTo>
                  <a:pt x="1525553" y="1150594"/>
                </a:lnTo>
                <a:lnTo>
                  <a:pt x="1522693" y="1138847"/>
                </a:lnTo>
                <a:lnTo>
                  <a:pt x="1519514" y="1127734"/>
                </a:lnTo>
                <a:lnTo>
                  <a:pt x="1516018" y="1116939"/>
                </a:lnTo>
                <a:lnTo>
                  <a:pt x="1511885" y="1106144"/>
                </a:lnTo>
                <a:lnTo>
                  <a:pt x="1507435" y="1095349"/>
                </a:lnTo>
                <a:lnTo>
                  <a:pt x="1502350" y="1085189"/>
                </a:lnTo>
                <a:lnTo>
                  <a:pt x="1496946" y="1075347"/>
                </a:lnTo>
                <a:lnTo>
                  <a:pt x="1491225" y="1065822"/>
                </a:lnTo>
                <a:lnTo>
                  <a:pt x="1485185" y="1056614"/>
                </a:lnTo>
                <a:lnTo>
                  <a:pt x="1478510" y="1047407"/>
                </a:lnTo>
                <a:lnTo>
                  <a:pt x="1471517" y="1038517"/>
                </a:lnTo>
                <a:lnTo>
                  <a:pt x="1463889" y="1029944"/>
                </a:lnTo>
                <a:lnTo>
                  <a:pt x="1456260" y="1021689"/>
                </a:lnTo>
                <a:lnTo>
                  <a:pt x="1448314" y="1013752"/>
                </a:lnTo>
                <a:lnTo>
                  <a:pt x="1440049" y="1005814"/>
                </a:lnTo>
                <a:lnTo>
                  <a:pt x="1431467" y="998512"/>
                </a:lnTo>
                <a:lnTo>
                  <a:pt x="1422567" y="991527"/>
                </a:lnTo>
                <a:lnTo>
                  <a:pt x="1413349" y="984542"/>
                </a:lnTo>
                <a:lnTo>
                  <a:pt x="1403813" y="977557"/>
                </a:lnTo>
                <a:lnTo>
                  <a:pt x="1393959" y="971207"/>
                </a:lnTo>
                <a:lnTo>
                  <a:pt x="1383788" y="965174"/>
                </a:lnTo>
                <a:lnTo>
                  <a:pt x="1373299" y="959142"/>
                </a:lnTo>
                <a:lnTo>
                  <a:pt x="1362491" y="953427"/>
                </a:lnTo>
                <a:lnTo>
                  <a:pt x="1351048" y="948347"/>
                </a:lnTo>
                <a:lnTo>
                  <a:pt x="1339605" y="942949"/>
                </a:lnTo>
                <a:lnTo>
                  <a:pt x="1327845" y="937869"/>
                </a:lnTo>
                <a:lnTo>
                  <a:pt x="1305912" y="930249"/>
                </a:lnTo>
                <a:lnTo>
                  <a:pt x="1280801" y="921677"/>
                </a:lnTo>
                <a:lnTo>
                  <a:pt x="1252512" y="912469"/>
                </a:lnTo>
                <a:lnTo>
                  <a:pt x="1221362" y="902627"/>
                </a:lnTo>
                <a:lnTo>
                  <a:pt x="1186397" y="892784"/>
                </a:lnTo>
                <a:lnTo>
                  <a:pt x="1148572" y="882307"/>
                </a:lnTo>
                <a:lnTo>
                  <a:pt x="1107568" y="871512"/>
                </a:lnTo>
                <a:lnTo>
                  <a:pt x="1063385" y="860399"/>
                </a:lnTo>
                <a:lnTo>
                  <a:pt x="1063385" y="511149"/>
                </a:lnTo>
                <a:lnTo>
                  <a:pt x="1078960" y="514642"/>
                </a:lnTo>
                <a:lnTo>
                  <a:pt x="1093582" y="518769"/>
                </a:lnTo>
                <a:lnTo>
                  <a:pt x="1108204" y="523214"/>
                </a:lnTo>
                <a:lnTo>
                  <a:pt x="1121554" y="528612"/>
                </a:lnTo>
                <a:lnTo>
                  <a:pt x="1128229" y="531469"/>
                </a:lnTo>
                <a:lnTo>
                  <a:pt x="1134904" y="534644"/>
                </a:lnTo>
                <a:lnTo>
                  <a:pt x="1141261" y="537502"/>
                </a:lnTo>
                <a:lnTo>
                  <a:pt x="1146982" y="540677"/>
                </a:lnTo>
                <a:lnTo>
                  <a:pt x="1153022" y="544169"/>
                </a:lnTo>
                <a:lnTo>
                  <a:pt x="1159061" y="547662"/>
                </a:lnTo>
                <a:lnTo>
                  <a:pt x="1164465" y="551154"/>
                </a:lnTo>
                <a:lnTo>
                  <a:pt x="1169868" y="555282"/>
                </a:lnTo>
                <a:lnTo>
                  <a:pt x="1178768" y="561949"/>
                </a:lnTo>
                <a:lnTo>
                  <a:pt x="1187351" y="568934"/>
                </a:lnTo>
                <a:lnTo>
                  <a:pt x="1195297" y="576554"/>
                </a:lnTo>
                <a:lnTo>
                  <a:pt x="1202926" y="584174"/>
                </a:lnTo>
                <a:lnTo>
                  <a:pt x="1209919" y="592429"/>
                </a:lnTo>
                <a:lnTo>
                  <a:pt x="1216594" y="601002"/>
                </a:lnTo>
                <a:lnTo>
                  <a:pt x="1222633" y="609574"/>
                </a:lnTo>
                <a:lnTo>
                  <a:pt x="1228355" y="618782"/>
                </a:lnTo>
                <a:lnTo>
                  <a:pt x="1233758" y="627989"/>
                </a:lnTo>
                <a:lnTo>
                  <a:pt x="1238844" y="637832"/>
                </a:lnTo>
                <a:lnTo>
                  <a:pt x="1242976" y="647674"/>
                </a:lnTo>
                <a:lnTo>
                  <a:pt x="1247108" y="658469"/>
                </a:lnTo>
                <a:lnTo>
                  <a:pt x="1250287" y="668947"/>
                </a:lnTo>
                <a:lnTo>
                  <a:pt x="1253465" y="680059"/>
                </a:lnTo>
                <a:lnTo>
                  <a:pt x="1256326" y="691172"/>
                </a:lnTo>
                <a:lnTo>
                  <a:pt x="1258233" y="702919"/>
                </a:lnTo>
                <a:lnTo>
                  <a:pt x="1482324" y="675297"/>
                </a:lnTo>
                <a:lnTo>
                  <a:pt x="1479464" y="660692"/>
                </a:lnTo>
                <a:lnTo>
                  <a:pt x="1475967" y="646087"/>
                </a:lnTo>
                <a:lnTo>
                  <a:pt x="1472789" y="632434"/>
                </a:lnTo>
                <a:lnTo>
                  <a:pt x="1469292" y="618782"/>
                </a:lnTo>
                <a:lnTo>
                  <a:pt x="1465160" y="605764"/>
                </a:lnTo>
                <a:lnTo>
                  <a:pt x="1461028" y="592747"/>
                </a:lnTo>
                <a:lnTo>
                  <a:pt x="1456260" y="580364"/>
                </a:lnTo>
                <a:lnTo>
                  <a:pt x="1451810" y="568299"/>
                </a:lnTo>
                <a:lnTo>
                  <a:pt x="1446406" y="556552"/>
                </a:lnTo>
                <a:lnTo>
                  <a:pt x="1441321" y="545439"/>
                </a:lnTo>
                <a:lnTo>
                  <a:pt x="1435599" y="534644"/>
                </a:lnTo>
                <a:lnTo>
                  <a:pt x="1429560" y="523532"/>
                </a:lnTo>
                <a:lnTo>
                  <a:pt x="1423838" y="513689"/>
                </a:lnTo>
                <a:lnTo>
                  <a:pt x="1417163" y="503847"/>
                </a:lnTo>
                <a:lnTo>
                  <a:pt x="1410488" y="494322"/>
                </a:lnTo>
                <a:lnTo>
                  <a:pt x="1403177" y="485432"/>
                </a:lnTo>
                <a:lnTo>
                  <a:pt x="1395867" y="476542"/>
                </a:lnTo>
                <a:lnTo>
                  <a:pt x="1388238" y="467969"/>
                </a:lnTo>
                <a:lnTo>
                  <a:pt x="1379974" y="459714"/>
                </a:lnTo>
                <a:lnTo>
                  <a:pt x="1371074" y="451459"/>
                </a:lnTo>
                <a:lnTo>
                  <a:pt x="1361538" y="443522"/>
                </a:lnTo>
                <a:lnTo>
                  <a:pt x="1351366" y="435902"/>
                </a:lnTo>
                <a:lnTo>
                  <a:pt x="1341195" y="428599"/>
                </a:lnTo>
                <a:lnTo>
                  <a:pt x="1330388" y="421614"/>
                </a:lnTo>
                <a:lnTo>
                  <a:pt x="1319262" y="414629"/>
                </a:lnTo>
                <a:lnTo>
                  <a:pt x="1307184" y="407962"/>
                </a:lnTo>
                <a:lnTo>
                  <a:pt x="1294787" y="401294"/>
                </a:lnTo>
                <a:lnTo>
                  <a:pt x="1282073" y="395262"/>
                </a:lnTo>
                <a:lnTo>
                  <a:pt x="1268723" y="389229"/>
                </a:lnTo>
                <a:lnTo>
                  <a:pt x="1254737" y="383197"/>
                </a:lnTo>
                <a:lnTo>
                  <a:pt x="1240751" y="378117"/>
                </a:lnTo>
                <a:lnTo>
                  <a:pt x="1225812" y="372402"/>
                </a:lnTo>
                <a:lnTo>
                  <a:pt x="1207058" y="366369"/>
                </a:lnTo>
                <a:lnTo>
                  <a:pt x="1187986" y="360972"/>
                </a:lnTo>
                <a:lnTo>
                  <a:pt x="1168279" y="355574"/>
                </a:lnTo>
                <a:lnTo>
                  <a:pt x="1147936" y="351129"/>
                </a:lnTo>
                <a:lnTo>
                  <a:pt x="1127593" y="346684"/>
                </a:lnTo>
                <a:lnTo>
                  <a:pt x="1106614" y="343192"/>
                </a:lnTo>
                <a:lnTo>
                  <a:pt x="1085000" y="339699"/>
                </a:lnTo>
                <a:lnTo>
                  <a:pt x="1063385" y="337159"/>
                </a:lnTo>
                <a:lnTo>
                  <a:pt x="1063385" y="217144"/>
                </a:lnTo>
                <a:close/>
                <a:moveTo>
                  <a:pt x="972000" y="0"/>
                </a:moveTo>
                <a:cubicBezTo>
                  <a:pt x="1508821" y="0"/>
                  <a:pt x="1944000" y="435179"/>
                  <a:pt x="1944000" y="972000"/>
                </a:cubicBezTo>
                <a:cubicBezTo>
                  <a:pt x="1944000" y="1508821"/>
                  <a:pt x="1508821" y="1944000"/>
                  <a:pt x="972000" y="1944000"/>
                </a:cubicBezTo>
                <a:cubicBezTo>
                  <a:pt x="435179" y="1944000"/>
                  <a:pt x="0" y="1508821"/>
                  <a:pt x="0" y="972000"/>
                </a:cubicBezTo>
                <a:cubicBezTo>
                  <a:pt x="0" y="435179"/>
                  <a:pt x="435179" y="0"/>
                  <a:pt x="972000" y="0"/>
                </a:cubicBezTo>
                <a:close/>
              </a:path>
            </a:pathLst>
          </a:custGeom>
          <a:solidFill>
            <a:sysClr val="window" lastClr="FFFFFF"/>
          </a:solidFill>
          <a:ln w="25400" cap="flat" cmpd="sng" algn="ctr">
            <a:noFill/>
            <a:prstDash val="solid"/>
          </a:ln>
          <a:effec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Tree>
    <p:extLst>
      <p:ext uri="{BB962C8B-B14F-4D97-AF65-F5344CB8AC3E}">
        <p14:creationId xmlns:p14="http://schemas.microsoft.com/office/powerpoint/2010/main" val="399423787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4000">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14:bounceEnd="44000">
                                          <p:cBhvr additive="base">
                                            <p:cTn id="7" dur="500" fill="hold"/>
                                            <p:tgtEl>
                                              <p:spTgt spid="51"/>
                                            </p:tgtEl>
                                            <p:attrNameLst>
                                              <p:attrName>ppt_x</p:attrName>
                                            </p:attrNameLst>
                                          </p:cBhvr>
                                          <p:tavLst>
                                            <p:tav tm="0">
                                              <p:val>
                                                <p:strVal val="0-#ppt_w/2"/>
                                              </p:val>
                                            </p:tav>
                                            <p:tav tm="100000">
                                              <p:val>
                                                <p:strVal val="#ppt_x"/>
                                              </p:val>
                                            </p:tav>
                                          </p:tavLst>
                                        </p:anim>
                                        <p:anim calcmode="lin" valueType="num" p14:bounceEnd="44000">
                                          <p:cBhvr additive="base">
                                            <p:cTn id="8" dur="500" fill="hold"/>
                                            <p:tgtEl>
                                              <p:spTgt spid="51"/>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200"/>
                                      </p:stCondLst>
                                      <p:childTnLst>
                                        <p:set>
                                          <p:cBhvr>
                                            <p:cTn id="10" dur="1" fill="hold">
                                              <p:stCondLst>
                                                <p:cond delay="0"/>
                                              </p:stCondLst>
                                            </p:cTn>
                                            <p:tgtEl>
                                              <p:spTgt spid="55"/>
                                            </p:tgtEl>
                                            <p:attrNameLst>
                                              <p:attrName>style.visibility</p:attrName>
                                            </p:attrNameLst>
                                          </p:cBhvr>
                                          <p:to>
                                            <p:strVal val="visible"/>
                                          </p:to>
                                        </p:set>
                                        <p:anim calcmode="lin" valueType="num">
                                          <p:cBhvr additive="base">
                                            <p:cTn id="11" dur="300"/>
                                            <p:tgtEl>
                                              <p:spTgt spid="55"/>
                                            </p:tgtEl>
                                            <p:attrNameLst>
                                              <p:attrName>ppt_x</p:attrName>
                                            </p:attrNameLst>
                                          </p:cBhvr>
                                          <p:tavLst>
                                            <p:tav tm="0">
                                              <p:val>
                                                <p:strVal val="#ppt_x-#ppt_w*1.125000"/>
                                              </p:val>
                                            </p:tav>
                                            <p:tav tm="100000">
                                              <p:val>
                                                <p:strVal val="#ppt_x"/>
                                              </p:val>
                                            </p:tav>
                                          </p:tavLst>
                                        </p:anim>
                                        <p:animEffect transition="in" filter="wipe(right)">
                                          <p:cBhvr>
                                            <p:cTn id="12" dur="300"/>
                                            <p:tgtEl>
                                              <p:spTgt spid="55"/>
                                            </p:tgtEl>
                                          </p:cBhvr>
                                        </p:animEffect>
                                      </p:childTnLst>
                                    </p:cTn>
                                  </p:par>
                                  <p:par>
                                    <p:cTn id="13" presetID="12" presetClass="entr" presetSubtype="8" fill="hold" grpId="0" nodeType="withEffect">
                                      <p:stCondLst>
                                        <p:cond delay="20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300"/>
                                            <p:tgtEl>
                                              <p:spTgt spid="48"/>
                                            </p:tgtEl>
                                            <p:attrNameLst>
                                              <p:attrName>ppt_x</p:attrName>
                                            </p:attrNameLst>
                                          </p:cBhvr>
                                          <p:tavLst>
                                            <p:tav tm="0">
                                              <p:val>
                                                <p:strVal val="#ppt_x-#ppt_w*1.125000"/>
                                              </p:val>
                                            </p:tav>
                                            <p:tav tm="100000">
                                              <p:val>
                                                <p:strVal val="#ppt_x"/>
                                              </p:val>
                                            </p:tav>
                                          </p:tavLst>
                                        </p:anim>
                                        <p:animEffect transition="in" filter="wipe(right)">
                                          <p:cBhvr>
                                            <p:cTn id="16" dur="300"/>
                                            <p:tgtEl>
                                              <p:spTgt spid="48"/>
                                            </p:tgtEl>
                                          </p:cBhvr>
                                        </p:animEffect>
                                      </p:childTnLst>
                                    </p:cTn>
                                  </p:par>
                                </p:childTnLst>
                              </p:cTn>
                            </p:par>
                            <p:par>
                              <p:cTn id="17" fill="hold">
                                <p:stCondLst>
                                  <p:cond delay="500"/>
                                </p:stCondLst>
                                <p:childTnLst>
                                  <p:par>
                                    <p:cTn id="18" presetID="2" presetClass="entr" presetSubtype="2" fill="hold" grpId="0" nodeType="afterEffect" p14:presetBounceEnd="44000">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14:bounceEnd="44000">
                                          <p:cBhvr additive="base">
                                            <p:cTn id="20" dur="500" fill="hold"/>
                                            <p:tgtEl>
                                              <p:spTgt spid="50"/>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0"/>
                                            </p:tgtEl>
                                            <p:attrNameLst>
                                              <p:attrName>ppt_y</p:attrName>
                                            </p:attrNameLst>
                                          </p:cBhvr>
                                          <p:tavLst>
                                            <p:tav tm="0">
                                              <p:val>
                                                <p:strVal val="#ppt_y"/>
                                              </p:val>
                                            </p:tav>
                                            <p:tav tm="100000">
                                              <p:val>
                                                <p:strVal val="#ppt_y"/>
                                              </p:val>
                                            </p:tav>
                                          </p:tavLst>
                                        </p:anim>
                                      </p:childTnLst>
                                    </p:cTn>
                                  </p:par>
                                  <p:par>
                                    <p:cTn id="22" presetID="12" presetClass="entr" presetSubtype="2" fill="hold" grpId="0" nodeType="withEffect">
                                      <p:stCondLst>
                                        <p:cond delay="200"/>
                                      </p:stCondLst>
                                      <p:childTnLst>
                                        <p:set>
                                          <p:cBhvr>
                                            <p:cTn id="23" dur="1" fill="hold">
                                              <p:stCondLst>
                                                <p:cond delay="0"/>
                                              </p:stCondLst>
                                            </p:cTn>
                                            <p:tgtEl>
                                              <p:spTgt spid="49"/>
                                            </p:tgtEl>
                                            <p:attrNameLst>
                                              <p:attrName>style.visibility</p:attrName>
                                            </p:attrNameLst>
                                          </p:cBhvr>
                                          <p:to>
                                            <p:strVal val="visible"/>
                                          </p:to>
                                        </p:set>
                                        <p:anim calcmode="lin" valueType="num">
                                          <p:cBhvr additive="base">
                                            <p:cTn id="24" dur="300"/>
                                            <p:tgtEl>
                                              <p:spTgt spid="49"/>
                                            </p:tgtEl>
                                            <p:attrNameLst>
                                              <p:attrName>ppt_x</p:attrName>
                                            </p:attrNameLst>
                                          </p:cBhvr>
                                          <p:tavLst>
                                            <p:tav tm="0">
                                              <p:val>
                                                <p:strVal val="#ppt_x+#ppt_w*1.125000"/>
                                              </p:val>
                                            </p:tav>
                                            <p:tav tm="100000">
                                              <p:val>
                                                <p:strVal val="#ppt_x"/>
                                              </p:val>
                                            </p:tav>
                                          </p:tavLst>
                                        </p:anim>
                                        <p:animEffect transition="in" filter="wipe(left)">
                                          <p:cBhvr>
                                            <p:cTn id="25" dur="300"/>
                                            <p:tgtEl>
                                              <p:spTgt spid="49"/>
                                            </p:tgtEl>
                                          </p:cBhvr>
                                        </p:animEffect>
                                      </p:childTnLst>
                                    </p:cTn>
                                  </p:par>
                                  <p:par>
                                    <p:cTn id="26" presetID="12" presetClass="entr" presetSubtype="2" fill="hold" grpId="0" nodeType="withEffect">
                                      <p:stCondLst>
                                        <p:cond delay="200"/>
                                      </p:stCondLst>
                                      <p:childTnLst>
                                        <p:set>
                                          <p:cBhvr>
                                            <p:cTn id="27" dur="1" fill="hold">
                                              <p:stCondLst>
                                                <p:cond delay="0"/>
                                              </p:stCondLst>
                                            </p:cTn>
                                            <p:tgtEl>
                                              <p:spTgt spid="54"/>
                                            </p:tgtEl>
                                            <p:attrNameLst>
                                              <p:attrName>style.visibility</p:attrName>
                                            </p:attrNameLst>
                                          </p:cBhvr>
                                          <p:to>
                                            <p:strVal val="visible"/>
                                          </p:to>
                                        </p:set>
                                        <p:anim calcmode="lin" valueType="num">
                                          <p:cBhvr additive="base">
                                            <p:cTn id="28" dur="300"/>
                                            <p:tgtEl>
                                              <p:spTgt spid="54"/>
                                            </p:tgtEl>
                                            <p:attrNameLst>
                                              <p:attrName>ppt_x</p:attrName>
                                            </p:attrNameLst>
                                          </p:cBhvr>
                                          <p:tavLst>
                                            <p:tav tm="0">
                                              <p:val>
                                                <p:strVal val="#ppt_x+#ppt_w*1.125000"/>
                                              </p:val>
                                            </p:tav>
                                            <p:tav tm="100000">
                                              <p:val>
                                                <p:strVal val="#ppt_x"/>
                                              </p:val>
                                            </p:tav>
                                          </p:tavLst>
                                        </p:anim>
                                        <p:animEffect transition="in" filter="wipe(left)">
                                          <p:cBhvr>
                                            <p:cTn id="29" dur="300"/>
                                            <p:tgtEl>
                                              <p:spTgt spid="54"/>
                                            </p:tgtEl>
                                          </p:cBhvr>
                                        </p:animEffect>
                                      </p:childTnLst>
                                    </p:cTn>
                                  </p:par>
                                </p:childTnLst>
                              </p:cTn>
                            </p:par>
                            <p:par>
                              <p:cTn id="30" fill="hold">
                                <p:stCondLst>
                                  <p:cond delay="1000"/>
                                </p:stCondLst>
                                <p:childTnLst>
                                  <p:par>
                                    <p:cTn id="31" presetID="2" presetClass="entr" presetSubtype="8" fill="hold" grpId="0" nodeType="afterEffect" p14:presetBounceEnd="44000">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14:bounceEnd="44000">
                                          <p:cBhvr additive="base">
                                            <p:cTn id="33" dur="500" fill="hold"/>
                                            <p:tgtEl>
                                              <p:spTgt spid="36"/>
                                            </p:tgtEl>
                                            <p:attrNameLst>
                                              <p:attrName>ppt_x</p:attrName>
                                            </p:attrNameLst>
                                          </p:cBhvr>
                                          <p:tavLst>
                                            <p:tav tm="0">
                                              <p:val>
                                                <p:strVal val="0-#ppt_w/2"/>
                                              </p:val>
                                            </p:tav>
                                            <p:tav tm="100000">
                                              <p:val>
                                                <p:strVal val="#ppt_x"/>
                                              </p:val>
                                            </p:tav>
                                          </p:tavLst>
                                        </p:anim>
                                        <p:anim calcmode="lin" valueType="num" p14:bounceEnd="44000">
                                          <p:cBhvr additive="base">
                                            <p:cTn id="34" dur="500" fill="hold"/>
                                            <p:tgtEl>
                                              <p:spTgt spid="36"/>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20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300"/>
                                            <p:tgtEl>
                                              <p:spTgt spid="32"/>
                                            </p:tgtEl>
                                            <p:attrNameLst>
                                              <p:attrName>ppt_x</p:attrName>
                                            </p:attrNameLst>
                                          </p:cBhvr>
                                          <p:tavLst>
                                            <p:tav tm="0">
                                              <p:val>
                                                <p:strVal val="#ppt_x-#ppt_w*1.125000"/>
                                              </p:val>
                                            </p:tav>
                                            <p:tav tm="100000">
                                              <p:val>
                                                <p:strVal val="#ppt_x"/>
                                              </p:val>
                                            </p:tav>
                                          </p:tavLst>
                                        </p:anim>
                                        <p:animEffect transition="in" filter="wipe(right)">
                                          <p:cBhvr>
                                            <p:cTn id="38" dur="300"/>
                                            <p:tgtEl>
                                              <p:spTgt spid="32"/>
                                            </p:tgtEl>
                                          </p:cBhvr>
                                        </p:animEffect>
                                      </p:childTnLst>
                                    </p:cTn>
                                  </p:par>
                                  <p:par>
                                    <p:cTn id="39" presetID="12" presetClass="entr" presetSubtype="8" fill="hold" grpId="0" nodeType="withEffect">
                                      <p:stCondLst>
                                        <p:cond delay="20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300"/>
                                            <p:tgtEl>
                                              <p:spTgt spid="45"/>
                                            </p:tgtEl>
                                            <p:attrNameLst>
                                              <p:attrName>ppt_x</p:attrName>
                                            </p:attrNameLst>
                                          </p:cBhvr>
                                          <p:tavLst>
                                            <p:tav tm="0">
                                              <p:val>
                                                <p:strVal val="#ppt_x-#ppt_w*1.125000"/>
                                              </p:val>
                                            </p:tav>
                                            <p:tav tm="100000">
                                              <p:val>
                                                <p:strVal val="#ppt_x"/>
                                              </p:val>
                                            </p:tav>
                                          </p:tavLst>
                                        </p:anim>
                                        <p:animEffect transition="in" filter="wipe(right)">
                                          <p:cBhvr>
                                            <p:cTn id="42" dur="300"/>
                                            <p:tgtEl>
                                              <p:spTgt spid="45"/>
                                            </p:tgtEl>
                                          </p:cBhvr>
                                        </p:animEffect>
                                      </p:childTnLst>
                                    </p:cTn>
                                  </p:par>
                                </p:childTnLst>
                              </p:cTn>
                            </p:par>
                            <p:par>
                              <p:cTn id="43" fill="hold">
                                <p:stCondLst>
                                  <p:cond delay="1500"/>
                                </p:stCondLst>
                                <p:childTnLst>
                                  <p:par>
                                    <p:cTn id="44" presetID="2" presetClass="entr" presetSubtype="2" fill="hold" nodeType="afterEffect" p14:presetBounceEnd="44000">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14:bounceEnd="44000">
                                          <p:cBhvr additive="base">
                                            <p:cTn id="46" dur="500" fill="hold"/>
                                            <p:tgtEl>
                                              <p:spTgt spid="37"/>
                                            </p:tgtEl>
                                            <p:attrNameLst>
                                              <p:attrName>ppt_x</p:attrName>
                                            </p:attrNameLst>
                                          </p:cBhvr>
                                          <p:tavLst>
                                            <p:tav tm="0">
                                              <p:val>
                                                <p:strVal val="1+#ppt_w/2"/>
                                              </p:val>
                                            </p:tav>
                                            <p:tav tm="100000">
                                              <p:val>
                                                <p:strVal val="#ppt_x"/>
                                              </p:val>
                                            </p:tav>
                                          </p:tavLst>
                                        </p:anim>
                                        <p:anim calcmode="lin" valueType="num" p14:bounceEnd="44000">
                                          <p:cBhvr additive="base">
                                            <p:cTn id="47" dur="500" fill="hold"/>
                                            <p:tgtEl>
                                              <p:spTgt spid="37"/>
                                            </p:tgtEl>
                                            <p:attrNameLst>
                                              <p:attrName>ppt_y</p:attrName>
                                            </p:attrNameLst>
                                          </p:cBhvr>
                                          <p:tavLst>
                                            <p:tav tm="0">
                                              <p:val>
                                                <p:strVal val="#ppt_y"/>
                                              </p:val>
                                            </p:tav>
                                            <p:tav tm="100000">
                                              <p:val>
                                                <p:strVal val="#ppt_y"/>
                                              </p:val>
                                            </p:tav>
                                          </p:tavLst>
                                        </p:anim>
                                      </p:childTnLst>
                                    </p:cTn>
                                  </p:par>
                                  <p:par>
                                    <p:cTn id="48" presetID="12" presetClass="entr" presetSubtype="2" fill="hold" grpId="0" nodeType="withEffect">
                                      <p:stCondLst>
                                        <p:cond delay="200"/>
                                      </p:stCondLst>
                                      <p:childTnLst>
                                        <p:set>
                                          <p:cBhvr>
                                            <p:cTn id="49" dur="1" fill="hold">
                                              <p:stCondLst>
                                                <p:cond delay="0"/>
                                              </p:stCondLst>
                                            </p:cTn>
                                            <p:tgtEl>
                                              <p:spTgt spid="34"/>
                                            </p:tgtEl>
                                            <p:attrNameLst>
                                              <p:attrName>style.visibility</p:attrName>
                                            </p:attrNameLst>
                                          </p:cBhvr>
                                          <p:to>
                                            <p:strVal val="visible"/>
                                          </p:to>
                                        </p:set>
                                        <p:anim calcmode="lin" valueType="num">
                                          <p:cBhvr additive="base">
                                            <p:cTn id="50" dur="300"/>
                                            <p:tgtEl>
                                              <p:spTgt spid="34"/>
                                            </p:tgtEl>
                                            <p:attrNameLst>
                                              <p:attrName>ppt_x</p:attrName>
                                            </p:attrNameLst>
                                          </p:cBhvr>
                                          <p:tavLst>
                                            <p:tav tm="0">
                                              <p:val>
                                                <p:strVal val="#ppt_x+#ppt_w*1.125000"/>
                                              </p:val>
                                            </p:tav>
                                            <p:tav tm="100000">
                                              <p:val>
                                                <p:strVal val="#ppt_x"/>
                                              </p:val>
                                            </p:tav>
                                          </p:tavLst>
                                        </p:anim>
                                        <p:animEffect transition="in" filter="wipe(left)">
                                          <p:cBhvr>
                                            <p:cTn id="51" dur="300"/>
                                            <p:tgtEl>
                                              <p:spTgt spid="34"/>
                                            </p:tgtEl>
                                          </p:cBhvr>
                                        </p:animEffect>
                                      </p:childTnLst>
                                    </p:cTn>
                                  </p:par>
                                  <p:par>
                                    <p:cTn id="52" presetID="12" presetClass="entr" presetSubtype="2" fill="hold" grpId="0" nodeType="withEffect">
                                      <p:stCondLst>
                                        <p:cond delay="200"/>
                                      </p:stCondLst>
                                      <p:childTnLst>
                                        <p:set>
                                          <p:cBhvr>
                                            <p:cTn id="53" dur="1" fill="hold">
                                              <p:stCondLst>
                                                <p:cond delay="0"/>
                                              </p:stCondLst>
                                            </p:cTn>
                                            <p:tgtEl>
                                              <p:spTgt spid="47"/>
                                            </p:tgtEl>
                                            <p:attrNameLst>
                                              <p:attrName>style.visibility</p:attrName>
                                            </p:attrNameLst>
                                          </p:cBhvr>
                                          <p:to>
                                            <p:strVal val="visible"/>
                                          </p:to>
                                        </p:set>
                                        <p:anim calcmode="lin" valueType="num">
                                          <p:cBhvr additive="base">
                                            <p:cTn id="54" dur="300"/>
                                            <p:tgtEl>
                                              <p:spTgt spid="47"/>
                                            </p:tgtEl>
                                            <p:attrNameLst>
                                              <p:attrName>ppt_x</p:attrName>
                                            </p:attrNameLst>
                                          </p:cBhvr>
                                          <p:tavLst>
                                            <p:tav tm="0">
                                              <p:val>
                                                <p:strVal val="#ppt_x+#ppt_w*1.125000"/>
                                              </p:val>
                                            </p:tav>
                                            <p:tav tm="100000">
                                              <p:val>
                                                <p:strVal val="#ppt_x"/>
                                              </p:val>
                                            </p:tav>
                                          </p:tavLst>
                                        </p:anim>
                                        <p:animEffect transition="in" filter="wipe(left)">
                                          <p:cBhvr>
                                            <p:cTn id="55" dur="300"/>
                                            <p:tgtEl>
                                              <p:spTgt spid="47"/>
                                            </p:tgtEl>
                                          </p:cBhvr>
                                        </p:animEffect>
                                      </p:childTnLst>
                                    </p:cTn>
                                  </p:par>
                                </p:childTnLst>
                              </p:cTn>
                            </p:par>
                            <p:par>
                              <p:cTn id="56" fill="hold">
                                <p:stCondLst>
                                  <p:cond delay="2000"/>
                                </p:stCondLst>
                                <p:childTnLst>
                                  <p:par>
                                    <p:cTn id="57" presetID="2" presetClass="entr" presetSubtype="8" fill="hold" nodeType="afterEffect" p14:presetBounceEnd="44000">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14:bounceEnd="44000">
                                          <p:cBhvr additive="base">
                                            <p:cTn id="59" dur="500" fill="hold"/>
                                            <p:tgtEl>
                                              <p:spTgt spid="41"/>
                                            </p:tgtEl>
                                            <p:attrNameLst>
                                              <p:attrName>ppt_x</p:attrName>
                                            </p:attrNameLst>
                                          </p:cBhvr>
                                          <p:tavLst>
                                            <p:tav tm="0">
                                              <p:val>
                                                <p:strVal val="0-#ppt_w/2"/>
                                              </p:val>
                                            </p:tav>
                                            <p:tav tm="100000">
                                              <p:val>
                                                <p:strVal val="#ppt_x"/>
                                              </p:val>
                                            </p:tav>
                                          </p:tavLst>
                                        </p:anim>
                                        <p:anim calcmode="lin" valueType="num" p14:bounceEnd="44000">
                                          <p:cBhvr additive="base">
                                            <p:cTn id="60" dur="500" fill="hold"/>
                                            <p:tgtEl>
                                              <p:spTgt spid="41"/>
                                            </p:tgtEl>
                                            <p:attrNameLst>
                                              <p:attrName>ppt_y</p:attrName>
                                            </p:attrNameLst>
                                          </p:cBhvr>
                                          <p:tavLst>
                                            <p:tav tm="0">
                                              <p:val>
                                                <p:strVal val="#ppt_y"/>
                                              </p:val>
                                            </p:tav>
                                            <p:tav tm="100000">
                                              <p:val>
                                                <p:strVal val="#ppt_y"/>
                                              </p:val>
                                            </p:tav>
                                          </p:tavLst>
                                        </p:anim>
                                      </p:childTnLst>
                                    </p:cTn>
                                  </p:par>
                                  <p:par>
                                    <p:cTn id="61" presetID="12" presetClass="entr" presetSubtype="8" fill="hold" grpId="0" nodeType="withEffect">
                                      <p:stCondLst>
                                        <p:cond delay="20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300"/>
                                            <p:tgtEl>
                                              <p:spTgt spid="46"/>
                                            </p:tgtEl>
                                            <p:attrNameLst>
                                              <p:attrName>ppt_x</p:attrName>
                                            </p:attrNameLst>
                                          </p:cBhvr>
                                          <p:tavLst>
                                            <p:tav tm="0">
                                              <p:val>
                                                <p:strVal val="#ppt_x-#ppt_w*1.125000"/>
                                              </p:val>
                                            </p:tav>
                                            <p:tav tm="100000">
                                              <p:val>
                                                <p:strVal val="#ppt_x"/>
                                              </p:val>
                                            </p:tav>
                                          </p:tavLst>
                                        </p:anim>
                                        <p:animEffect transition="in" filter="wipe(right)">
                                          <p:cBhvr>
                                            <p:cTn id="64" dur="300"/>
                                            <p:tgtEl>
                                              <p:spTgt spid="46"/>
                                            </p:tgtEl>
                                          </p:cBhvr>
                                        </p:animEffect>
                                      </p:childTnLst>
                                    </p:cTn>
                                  </p:par>
                                  <p:par>
                                    <p:cTn id="65" presetID="12" presetClass="entr" presetSubtype="8" fill="hold" grpId="0" nodeType="withEffect">
                                      <p:stCondLst>
                                        <p:cond delay="20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300"/>
                                            <p:tgtEl>
                                              <p:spTgt spid="33"/>
                                            </p:tgtEl>
                                            <p:attrNameLst>
                                              <p:attrName>ppt_x</p:attrName>
                                            </p:attrNameLst>
                                          </p:cBhvr>
                                          <p:tavLst>
                                            <p:tav tm="0">
                                              <p:val>
                                                <p:strVal val="#ppt_x-#ppt_w*1.125000"/>
                                              </p:val>
                                            </p:tav>
                                            <p:tav tm="100000">
                                              <p:val>
                                                <p:strVal val="#ppt_x"/>
                                              </p:val>
                                            </p:tav>
                                          </p:tavLst>
                                        </p:anim>
                                        <p:animEffect transition="in" filter="wipe(right)">
                                          <p:cBhvr>
                                            <p:cTn id="68" dur="300"/>
                                            <p:tgtEl>
                                              <p:spTgt spid="33"/>
                                            </p:tgtEl>
                                          </p:cBhvr>
                                        </p:animEffect>
                                      </p:childTnLst>
                                    </p:cTn>
                                  </p:par>
                                </p:childTnLst>
                              </p:cTn>
                            </p:par>
                            <p:par>
                              <p:cTn id="69" fill="hold">
                                <p:stCondLst>
                                  <p:cond delay="2500"/>
                                </p:stCondLst>
                                <p:childTnLst>
                                  <p:par>
                                    <p:cTn id="70" presetID="2" presetClass="entr" presetSubtype="2" fill="hold" grpId="0" nodeType="afterEffect" p14:presetBounceEnd="44000">
                                      <p:stCondLst>
                                        <p:cond delay="0"/>
                                      </p:stCondLst>
                                      <p:childTnLst>
                                        <p:set>
                                          <p:cBhvr>
                                            <p:cTn id="71" dur="1" fill="hold">
                                              <p:stCondLst>
                                                <p:cond delay="0"/>
                                              </p:stCondLst>
                                            </p:cTn>
                                            <p:tgtEl>
                                              <p:spTgt spid="40"/>
                                            </p:tgtEl>
                                            <p:attrNameLst>
                                              <p:attrName>style.visibility</p:attrName>
                                            </p:attrNameLst>
                                          </p:cBhvr>
                                          <p:to>
                                            <p:strVal val="visible"/>
                                          </p:to>
                                        </p:set>
                                        <p:anim calcmode="lin" valueType="num" p14:bounceEnd="44000">
                                          <p:cBhvr additive="base">
                                            <p:cTn id="72" dur="500" fill="hold"/>
                                            <p:tgtEl>
                                              <p:spTgt spid="40"/>
                                            </p:tgtEl>
                                            <p:attrNameLst>
                                              <p:attrName>ppt_x</p:attrName>
                                            </p:attrNameLst>
                                          </p:cBhvr>
                                          <p:tavLst>
                                            <p:tav tm="0">
                                              <p:val>
                                                <p:strVal val="1+#ppt_w/2"/>
                                              </p:val>
                                            </p:tav>
                                            <p:tav tm="100000">
                                              <p:val>
                                                <p:strVal val="#ppt_x"/>
                                              </p:val>
                                            </p:tav>
                                          </p:tavLst>
                                        </p:anim>
                                        <p:anim calcmode="lin" valueType="num" p14:bounceEnd="44000">
                                          <p:cBhvr additive="base">
                                            <p:cTn id="73" dur="500" fill="hold"/>
                                            <p:tgtEl>
                                              <p:spTgt spid="40"/>
                                            </p:tgtEl>
                                            <p:attrNameLst>
                                              <p:attrName>ppt_y</p:attrName>
                                            </p:attrNameLst>
                                          </p:cBhvr>
                                          <p:tavLst>
                                            <p:tav tm="0">
                                              <p:val>
                                                <p:strVal val="#ppt_y"/>
                                              </p:val>
                                            </p:tav>
                                            <p:tav tm="100000">
                                              <p:val>
                                                <p:strVal val="#ppt_y"/>
                                              </p:val>
                                            </p:tav>
                                          </p:tavLst>
                                        </p:anim>
                                      </p:childTnLst>
                                    </p:cTn>
                                  </p:par>
                                  <p:par>
                                    <p:cTn id="74" presetID="12" presetClass="entr" presetSubtype="2" fill="hold" grpId="0" nodeType="withEffect">
                                      <p:stCondLst>
                                        <p:cond delay="200"/>
                                      </p:stCondLst>
                                      <p:childTnLst>
                                        <p:set>
                                          <p:cBhvr>
                                            <p:cTn id="75" dur="1" fill="hold">
                                              <p:stCondLst>
                                                <p:cond delay="0"/>
                                              </p:stCondLst>
                                            </p:cTn>
                                            <p:tgtEl>
                                              <p:spTgt spid="35"/>
                                            </p:tgtEl>
                                            <p:attrNameLst>
                                              <p:attrName>style.visibility</p:attrName>
                                            </p:attrNameLst>
                                          </p:cBhvr>
                                          <p:to>
                                            <p:strVal val="visible"/>
                                          </p:to>
                                        </p:set>
                                        <p:anim calcmode="lin" valueType="num">
                                          <p:cBhvr additive="base">
                                            <p:cTn id="76" dur="300"/>
                                            <p:tgtEl>
                                              <p:spTgt spid="35"/>
                                            </p:tgtEl>
                                            <p:attrNameLst>
                                              <p:attrName>ppt_x</p:attrName>
                                            </p:attrNameLst>
                                          </p:cBhvr>
                                          <p:tavLst>
                                            <p:tav tm="0">
                                              <p:val>
                                                <p:strVal val="#ppt_x+#ppt_w*1.125000"/>
                                              </p:val>
                                            </p:tav>
                                            <p:tav tm="100000">
                                              <p:val>
                                                <p:strVal val="#ppt_x"/>
                                              </p:val>
                                            </p:tav>
                                          </p:tavLst>
                                        </p:anim>
                                        <p:animEffect transition="in" filter="wipe(left)">
                                          <p:cBhvr>
                                            <p:cTn id="77" dur="300"/>
                                            <p:tgtEl>
                                              <p:spTgt spid="35"/>
                                            </p:tgtEl>
                                          </p:cBhvr>
                                        </p:animEffect>
                                      </p:childTnLst>
                                    </p:cTn>
                                  </p:par>
                                  <p:par>
                                    <p:cTn id="78" presetID="12" presetClass="entr" presetSubtype="2" fill="hold" grpId="0" nodeType="withEffect">
                                      <p:stCondLst>
                                        <p:cond delay="200"/>
                                      </p:stCondLst>
                                      <p:childTnLst>
                                        <p:set>
                                          <p:cBhvr>
                                            <p:cTn id="79" dur="1" fill="hold">
                                              <p:stCondLst>
                                                <p:cond delay="0"/>
                                              </p:stCondLst>
                                            </p:cTn>
                                            <p:tgtEl>
                                              <p:spTgt spid="44"/>
                                            </p:tgtEl>
                                            <p:attrNameLst>
                                              <p:attrName>style.visibility</p:attrName>
                                            </p:attrNameLst>
                                          </p:cBhvr>
                                          <p:to>
                                            <p:strVal val="visible"/>
                                          </p:to>
                                        </p:set>
                                        <p:anim calcmode="lin" valueType="num">
                                          <p:cBhvr additive="base">
                                            <p:cTn id="80" dur="300"/>
                                            <p:tgtEl>
                                              <p:spTgt spid="44"/>
                                            </p:tgtEl>
                                            <p:attrNameLst>
                                              <p:attrName>ppt_x</p:attrName>
                                            </p:attrNameLst>
                                          </p:cBhvr>
                                          <p:tavLst>
                                            <p:tav tm="0">
                                              <p:val>
                                                <p:strVal val="#ppt_x+#ppt_w*1.125000"/>
                                              </p:val>
                                            </p:tav>
                                            <p:tav tm="100000">
                                              <p:val>
                                                <p:strVal val="#ppt_x"/>
                                              </p:val>
                                            </p:tav>
                                          </p:tavLst>
                                        </p:anim>
                                        <p:animEffect transition="in" filter="wipe(left)">
                                          <p:cBhvr>
                                            <p:cTn id="81" dur="300"/>
                                            <p:tgtEl>
                                              <p:spTgt spid="44"/>
                                            </p:tgtEl>
                                          </p:cBhvr>
                                        </p:animEffect>
                                      </p:childTnLst>
                                    </p:cTn>
                                  </p:par>
                                </p:childTnLst>
                              </p:cTn>
                            </p:par>
                            <p:par>
                              <p:cTn id="82" fill="hold">
                                <p:stCondLst>
                                  <p:cond delay="3000"/>
                                </p:stCondLst>
                                <p:childTnLst>
                                  <p:par>
                                    <p:cTn id="83" presetID="53" presetClass="entr" presetSubtype="528" fill="hold" grpId="0" nodeType="afterEffect">
                                      <p:stCondLst>
                                        <p:cond delay="0"/>
                                      </p:stCondLst>
                                      <p:childTnLst>
                                        <p:set>
                                          <p:cBhvr>
                                            <p:cTn id="84" dur="1" fill="hold">
                                              <p:stCondLst>
                                                <p:cond delay="0"/>
                                              </p:stCondLst>
                                            </p:cTn>
                                            <p:tgtEl>
                                              <p:spTgt spid="59"/>
                                            </p:tgtEl>
                                            <p:attrNameLst>
                                              <p:attrName>style.visibility</p:attrName>
                                            </p:attrNameLst>
                                          </p:cBhvr>
                                          <p:to>
                                            <p:strVal val="visible"/>
                                          </p:to>
                                        </p:set>
                                        <p:anim calcmode="lin" valueType="num">
                                          <p:cBhvr>
                                            <p:cTn id="85" dur="500" fill="hold"/>
                                            <p:tgtEl>
                                              <p:spTgt spid="59"/>
                                            </p:tgtEl>
                                            <p:attrNameLst>
                                              <p:attrName>ppt_w</p:attrName>
                                            </p:attrNameLst>
                                          </p:cBhvr>
                                          <p:tavLst>
                                            <p:tav tm="0">
                                              <p:val>
                                                <p:fltVal val="0"/>
                                              </p:val>
                                            </p:tav>
                                            <p:tav tm="100000">
                                              <p:val>
                                                <p:strVal val="#ppt_w"/>
                                              </p:val>
                                            </p:tav>
                                          </p:tavLst>
                                        </p:anim>
                                        <p:anim calcmode="lin" valueType="num">
                                          <p:cBhvr>
                                            <p:cTn id="86" dur="500" fill="hold"/>
                                            <p:tgtEl>
                                              <p:spTgt spid="59"/>
                                            </p:tgtEl>
                                            <p:attrNameLst>
                                              <p:attrName>ppt_h</p:attrName>
                                            </p:attrNameLst>
                                          </p:cBhvr>
                                          <p:tavLst>
                                            <p:tav tm="0">
                                              <p:val>
                                                <p:fltVal val="0"/>
                                              </p:val>
                                            </p:tav>
                                            <p:tav tm="100000">
                                              <p:val>
                                                <p:strVal val="#ppt_h"/>
                                              </p:val>
                                            </p:tav>
                                          </p:tavLst>
                                        </p:anim>
                                        <p:animEffect transition="in" filter="fade">
                                          <p:cBhvr>
                                            <p:cTn id="87" dur="500"/>
                                            <p:tgtEl>
                                              <p:spTgt spid="59"/>
                                            </p:tgtEl>
                                          </p:cBhvr>
                                        </p:animEffect>
                                        <p:anim calcmode="lin" valueType="num">
                                          <p:cBhvr>
                                            <p:cTn id="88" dur="500" fill="hold"/>
                                            <p:tgtEl>
                                              <p:spTgt spid="59"/>
                                            </p:tgtEl>
                                            <p:attrNameLst>
                                              <p:attrName>ppt_x</p:attrName>
                                            </p:attrNameLst>
                                          </p:cBhvr>
                                          <p:tavLst>
                                            <p:tav tm="0">
                                              <p:val>
                                                <p:fltVal val="0.5"/>
                                              </p:val>
                                            </p:tav>
                                            <p:tav tm="100000">
                                              <p:val>
                                                <p:strVal val="#ppt_x"/>
                                              </p:val>
                                            </p:tav>
                                          </p:tavLst>
                                        </p:anim>
                                        <p:anim calcmode="lin" valueType="num">
                                          <p:cBhvr>
                                            <p:cTn id="89" dur="500" fill="hold"/>
                                            <p:tgtEl>
                                              <p:spTgt spid="59"/>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1000"/>
                                      </p:stCondLst>
                                      <p:childTnLst>
                                        <p:set>
                                          <p:cBhvr>
                                            <p:cTn id="91" dur="1" fill="hold">
                                              <p:stCondLst>
                                                <p:cond delay="0"/>
                                              </p:stCondLst>
                                            </p:cTn>
                                            <p:tgtEl>
                                              <p:spTgt spid="56"/>
                                            </p:tgtEl>
                                            <p:attrNameLst>
                                              <p:attrName>style.visibility</p:attrName>
                                            </p:attrNameLst>
                                          </p:cBhvr>
                                          <p:to>
                                            <p:strVal val="visible"/>
                                          </p:to>
                                        </p:set>
                                        <p:anim calcmode="lin" valueType="num">
                                          <p:cBhvr>
                                            <p:cTn id="92" dur="500" fill="hold"/>
                                            <p:tgtEl>
                                              <p:spTgt spid="56"/>
                                            </p:tgtEl>
                                            <p:attrNameLst>
                                              <p:attrName>ppt_w</p:attrName>
                                            </p:attrNameLst>
                                          </p:cBhvr>
                                          <p:tavLst>
                                            <p:tav tm="0">
                                              <p:val>
                                                <p:fltVal val="0"/>
                                              </p:val>
                                            </p:tav>
                                            <p:tav tm="100000">
                                              <p:val>
                                                <p:strVal val="#ppt_w"/>
                                              </p:val>
                                            </p:tav>
                                          </p:tavLst>
                                        </p:anim>
                                        <p:anim calcmode="lin" valueType="num">
                                          <p:cBhvr>
                                            <p:cTn id="93" dur="500" fill="hold"/>
                                            <p:tgtEl>
                                              <p:spTgt spid="56"/>
                                            </p:tgtEl>
                                            <p:attrNameLst>
                                              <p:attrName>ppt_h</p:attrName>
                                            </p:attrNameLst>
                                          </p:cBhvr>
                                          <p:tavLst>
                                            <p:tav tm="0">
                                              <p:val>
                                                <p:fltVal val="0"/>
                                              </p:val>
                                            </p:tav>
                                            <p:tav tm="100000">
                                              <p:val>
                                                <p:strVal val="#ppt_h"/>
                                              </p:val>
                                            </p:tav>
                                          </p:tavLst>
                                        </p:anim>
                                        <p:animEffect transition="in" filter="fade">
                                          <p:cBhvr>
                                            <p:cTn id="94" dur="500"/>
                                            <p:tgtEl>
                                              <p:spTgt spid="56"/>
                                            </p:tgtEl>
                                          </p:cBhvr>
                                        </p:animEffect>
                                        <p:anim calcmode="lin" valueType="num">
                                          <p:cBhvr>
                                            <p:cTn id="95" dur="500" fill="hold"/>
                                            <p:tgtEl>
                                              <p:spTgt spid="56"/>
                                            </p:tgtEl>
                                            <p:attrNameLst>
                                              <p:attrName>ppt_x</p:attrName>
                                            </p:attrNameLst>
                                          </p:cBhvr>
                                          <p:tavLst>
                                            <p:tav tm="0">
                                              <p:val>
                                                <p:fltVal val="0.5"/>
                                              </p:val>
                                            </p:tav>
                                            <p:tav tm="100000">
                                              <p:val>
                                                <p:strVal val="#ppt_x"/>
                                              </p:val>
                                            </p:tav>
                                          </p:tavLst>
                                        </p:anim>
                                        <p:anim calcmode="lin" valueType="num">
                                          <p:cBhvr>
                                            <p:cTn id="96" dur="500" fill="hold"/>
                                            <p:tgtEl>
                                              <p:spTgt spid="56"/>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800"/>
                                      </p:stCondLst>
                                      <p:childTnLst>
                                        <p:set>
                                          <p:cBhvr>
                                            <p:cTn id="98" dur="1" fill="hold">
                                              <p:stCondLst>
                                                <p:cond delay="0"/>
                                              </p:stCondLst>
                                            </p:cTn>
                                            <p:tgtEl>
                                              <p:spTgt spid="57"/>
                                            </p:tgtEl>
                                            <p:attrNameLst>
                                              <p:attrName>style.visibility</p:attrName>
                                            </p:attrNameLst>
                                          </p:cBhvr>
                                          <p:to>
                                            <p:strVal val="visible"/>
                                          </p:to>
                                        </p:set>
                                        <p:anim calcmode="lin" valueType="num">
                                          <p:cBhvr>
                                            <p:cTn id="99" dur="500" fill="hold"/>
                                            <p:tgtEl>
                                              <p:spTgt spid="57"/>
                                            </p:tgtEl>
                                            <p:attrNameLst>
                                              <p:attrName>ppt_w</p:attrName>
                                            </p:attrNameLst>
                                          </p:cBhvr>
                                          <p:tavLst>
                                            <p:tav tm="0">
                                              <p:val>
                                                <p:fltVal val="0"/>
                                              </p:val>
                                            </p:tav>
                                            <p:tav tm="100000">
                                              <p:val>
                                                <p:strVal val="#ppt_w"/>
                                              </p:val>
                                            </p:tav>
                                          </p:tavLst>
                                        </p:anim>
                                        <p:anim calcmode="lin" valueType="num">
                                          <p:cBhvr>
                                            <p:cTn id="100" dur="500" fill="hold"/>
                                            <p:tgtEl>
                                              <p:spTgt spid="57"/>
                                            </p:tgtEl>
                                            <p:attrNameLst>
                                              <p:attrName>ppt_h</p:attrName>
                                            </p:attrNameLst>
                                          </p:cBhvr>
                                          <p:tavLst>
                                            <p:tav tm="0">
                                              <p:val>
                                                <p:fltVal val="0"/>
                                              </p:val>
                                            </p:tav>
                                            <p:tav tm="100000">
                                              <p:val>
                                                <p:strVal val="#ppt_h"/>
                                              </p:val>
                                            </p:tav>
                                          </p:tavLst>
                                        </p:anim>
                                        <p:animEffect transition="in" filter="fade">
                                          <p:cBhvr>
                                            <p:cTn id="101" dur="500"/>
                                            <p:tgtEl>
                                              <p:spTgt spid="57"/>
                                            </p:tgtEl>
                                          </p:cBhvr>
                                        </p:animEffect>
                                        <p:anim calcmode="lin" valueType="num">
                                          <p:cBhvr>
                                            <p:cTn id="102" dur="500" fill="hold"/>
                                            <p:tgtEl>
                                              <p:spTgt spid="57"/>
                                            </p:tgtEl>
                                            <p:attrNameLst>
                                              <p:attrName>ppt_x</p:attrName>
                                            </p:attrNameLst>
                                          </p:cBhvr>
                                          <p:tavLst>
                                            <p:tav tm="0">
                                              <p:val>
                                                <p:fltVal val="0.5"/>
                                              </p:val>
                                            </p:tav>
                                            <p:tav tm="100000">
                                              <p:val>
                                                <p:strVal val="#ppt_x"/>
                                              </p:val>
                                            </p:tav>
                                          </p:tavLst>
                                        </p:anim>
                                        <p:anim calcmode="lin" valueType="num">
                                          <p:cBhvr>
                                            <p:cTn id="103" dur="500" fill="hold"/>
                                            <p:tgtEl>
                                              <p:spTgt spid="57"/>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600"/>
                                      </p:stCondLst>
                                      <p:childTnLst>
                                        <p:set>
                                          <p:cBhvr>
                                            <p:cTn id="105" dur="1" fill="hold">
                                              <p:stCondLst>
                                                <p:cond delay="0"/>
                                              </p:stCondLst>
                                            </p:cTn>
                                            <p:tgtEl>
                                              <p:spTgt spid="58"/>
                                            </p:tgtEl>
                                            <p:attrNameLst>
                                              <p:attrName>style.visibility</p:attrName>
                                            </p:attrNameLst>
                                          </p:cBhvr>
                                          <p:to>
                                            <p:strVal val="visible"/>
                                          </p:to>
                                        </p:set>
                                        <p:anim calcmode="lin" valueType="num">
                                          <p:cBhvr>
                                            <p:cTn id="106" dur="500" fill="hold"/>
                                            <p:tgtEl>
                                              <p:spTgt spid="58"/>
                                            </p:tgtEl>
                                            <p:attrNameLst>
                                              <p:attrName>ppt_w</p:attrName>
                                            </p:attrNameLst>
                                          </p:cBhvr>
                                          <p:tavLst>
                                            <p:tav tm="0">
                                              <p:val>
                                                <p:fltVal val="0"/>
                                              </p:val>
                                            </p:tav>
                                            <p:tav tm="100000">
                                              <p:val>
                                                <p:strVal val="#ppt_w"/>
                                              </p:val>
                                            </p:tav>
                                          </p:tavLst>
                                        </p:anim>
                                        <p:anim calcmode="lin" valueType="num">
                                          <p:cBhvr>
                                            <p:cTn id="107" dur="500" fill="hold"/>
                                            <p:tgtEl>
                                              <p:spTgt spid="58"/>
                                            </p:tgtEl>
                                            <p:attrNameLst>
                                              <p:attrName>ppt_h</p:attrName>
                                            </p:attrNameLst>
                                          </p:cBhvr>
                                          <p:tavLst>
                                            <p:tav tm="0">
                                              <p:val>
                                                <p:fltVal val="0"/>
                                              </p:val>
                                            </p:tav>
                                            <p:tav tm="100000">
                                              <p:val>
                                                <p:strVal val="#ppt_h"/>
                                              </p:val>
                                            </p:tav>
                                          </p:tavLst>
                                        </p:anim>
                                        <p:animEffect transition="in" filter="fade">
                                          <p:cBhvr>
                                            <p:cTn id="108" dur="500"/>
                                            <p:tgtEl>
                                              <p:spTgt spid="58"/>
                                            </p:tgtEl>
                                          </p:cBhvr>
                                        </p:animEffect>
                                        <p:anim calcmode="lin" valueType="num">
                                          <p:cBhvr>
                                            <p:cTn id="109" dur="500" fill="hold"/>
                                            <p:tgtEl>
                                              <p:spTgt spid="58"/>
                                            </p:tgtEl>
                                            <p:attrNameLst>
                                              <p:attrName>ppt_x</p:attrName>
                                            </p:attrNameLst>
                                          </p:cBhvr>
                                          <p:tavLst>
                                            <p:tav tm="0">
                                              <p:val>
                                                <p:fltVal val="0.5"/>
                                              </p:val>
                                            </p:tav>
                                            <p:tav tm="100000">
                                              <p:val>
                                                <p:strVal val="#ppt_x"/>
                                              </p:val>
                                            </p:tav>
                                          </p:tavLst>
                                        </p:anim>
                                        <p:anim calcmode="lin" valueType="num">
                                          <p:cBhvr>
                                            <p:cTn id="110" dur="500" fill="hold"/>
                                            <p:tgtEl>
                                              <p:spTgt spid="58"/>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200"/>
                                      </p:stCondLst>
                                      <p:childTnLst>
                                        <p:set>
                                          <p:cBhvr>
                                            <p:cTn id="112" dur="1" fill="hold">
                                              <p:stCondLst>
                                                <p:cond delay="0"/>
                                              </p:stCondLst>
                                            </p:cTn>
                                            <p:tgtEl>
                                              <p:spTgt spid="60"/>
                                            </p:tgtEl>
                                            <p:attrNameLst>
                                              <p:attrName>style.visibility</p:attrName>
                                            </p:attrNameLst>
                                          </p:cBhvr>
                                          <p:to>
                                            <p:strVal val="visible"/>
                                          </p:to>
                                        </p:set>
                                        <p:anim calcmode="lin" valueType="num">
                                          <p:cBhvr>
                                            <p:cTn id="113" dur="500" fill="hold"/>
                                            <p:tgtEl>
                                              <p:spTgt spid="60"/>
                                            </p:tgtEl>
                                            <p:attrNameLst>
                                              <p:attrName>ppt_w</p:attrName>
                                            </p:attrNameLst>
                                          </p:cBhvr>
                                          <p:tavLst>
                                            <p:tav tm="0">
                                              <p:val>
                                                <p:fltVal val="0"/>
                                              </p:val>
                                            </p:tav>
                                            <p:tav tm="100000">
                                              <p:val>
                                                <p:strVal val="#ppt_w"/>
                                              </p:val>
                                            </p:tav>
                                          </p:tavLst>
                                        </p:anim>
                                        <p:anim calcmode="lin" valueType="num">
                                          <p:cBhvr>
                                            <p:cTn id="114" dur="500" fill="hold"/>
                                            <p:tgtEl>
                                              <p:spTgt spid="60"/>
                                            </p:tgtEl>
                                            <p:attrNameLst>
                                              <p:attrName>ppt_h</p:attrName>
                                            </p:attrNameLst>
                                          </p:cBhvr>
                                          <p:tavLst>
                                            <p:tav tm="0">
                                              <p:val>
                                                <p:fltVal val="0"/>
                                              </p:val>
                                            </p:tav>
                                            <p:tav tm="100000">
                                              <p:val>
                                                <p:strVal val="#ppt_h"/>
                                              </p:val>
                                            </p:tav>
                                          </p:tavLst>
                                        </p:anim>
                                        <p:animEffect transition="in" filter="fade">
                                          <p:cBhvr>
                                            <p:cTn id="115" dur="500"/>
                                            <p:tgtEl>
                                              <p:spTgt spid="60"/>
                                            </p:tgtEl>
                                          </p:cBhvr>
                                        </p:animEffect>
                                        <p:anim calcmode="lin" valueType="num">
                                          <p:cBhvr>
                                            <p:cTn id="116" dur="500" fill="hold"/>
                                            <p:tgtEl>
                                              <p:spTgt spid="60"/>
                                            </p:tgtEl>
                                            <p:attrNameLst>
                                              <p:attrName>ppt_x</p:attrName>
                                            </p:attrNameLst>
                                          </p:cBhvr>
                                          <p:tavLst>
                                            <p:tav tm="0">
                                              <p:val>
                                                <p:fltVal val="0.5"/>
                                              </p:val>
                                            </p:tav>
                                            <p:tav tm="100000">
                                              <p:val>
                                                <p:strVal val="#ppt_x"/>
                                              </p:val>
                                            </p:tav>
                                          </p:tavLst>
                                        </p:anim>
                                        <p:anim calcmode="lin" valueType="num">
                                          <p:cBhvr>
                                            <p:cTn id="117" dur="500" fill="hold"/>
                                            <p:tgtEl>
                                              <p:spTgt spid="60"/>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400"/>
                                      </p:stCondLst>
                                      <p:childTnLst>
                                        <p:set>
                                          <p:cBhvr>
                                            <p:cTn id="119" dur="1" fill="hold">
                                              <p:stCondLst>
                                                <p:cond delay="0"/>
                                              </p:stCondLst>
                                            </p:cTn>
                                            <p:tgtEl>
                                              <p:spTgt spid="61"/>
                                            </p:tgtEl>
                                            <p:attrNameLst>
                                              <p:attrName>style.visibility</p:attrName>
                                            </p:attrNameLst>
                                          </p:cBhvr>
                                          <p:to>
                                            <p:strVal val="visible"/>
                                          </p:to>
                                        </p:set>
                                        <p:anim calcmode="lin" valueType="num">
                                          <p:cBhvr>
                                            <p:cTn id="120" dur="500" fill="hold"/>
                                            <p:tgtEl>
                                              <p:spTgt spid="61"/>
                                            </p:tgtEl>
                                            <p:attrNameLst>
                                              <p:attrName>ppt_w</p:attrName>
                                            </p:attrNameLst>
                                          </p:cBhvr>
                                          <p:tavLst>
                                            <p:tav tm="0">
                                              <p:val>
                                                <p:fltVal val="0"/>
                                              </p:val>
                                            </p:tav>
                                            <p:tav tm="100000">
                                              <p:val>
                                                <p:strVal val="#ppt_w"/>
                                              </p:val>
                                            </p:tav>
                                          </p:tavLst>
                                        </p:anim>
                                        <p:anim calcmode="lin" valueType="num">
                                          <p:cBhvr>
                                            <p:cTn id="121" dur="500" fill="hold"/>
                                            <p:tgtEl>
                                              <p:spTgt spid="61"/>
                                            </p:tgtEl>
                                            <p:attrNameLst>
                                              <p:attrName>ppt_h</p:attrName>
                                            </p:attrNameLst>
                                          </p:cBhvr>
                                          <p:tavLst>
                                            <p:tav tm="0">
                                              <p:val>
                                                <p:fltVal val="0"/>
                                              </p:val>
                                            </p:tav>
                                            <p:tav tm="100000">
                                              <p:val>
                                                <p:strVal val="#ppt_h"/>
                                              </p:val>
                                            </p:tav>
                                          </p:tavLst>
                                        </p:anim>
                                        <p:animEffect transition="in" filter="fade">
                                          <p:cBhvr>
                                            <p:cTn id="122" dur="500"/>
                                            <p:tgtEl>
                                              <p:spTgt spid="61"/>
                                            </p:tgtEl>
                                          </p:cBhvr>
                                        </p:animEffect>
                                        <p:anim calcmode="lin" valueType="num">
                                          <p:cBhvr>
                                            <p:cTn id="123" dur="500" fill="hold"/>
                                            <p:tgtEl>
                                              <p:spTgt spid="61"/>
                                            </p:tgtEl>
                                            <p:attrNameLst>
                                              <p:attrName>ppt_x</p:attrName>
                                            </p:attrNameLst>
                                          </p:cBhvr>
                                          <p:tavLst>
                                            <p:tav tm="0">
                                              <p:val>
                                                <p:fltVal val="0.5"/>
                                              </p:val>
                                            </p:tav>
                                            <p:tav tm="100000">
                                              <p:val>
                                                <p:strVal val="#ppt_x"/>
                                              </p:val>
                                            </p:tav>
                                          </p:tavLst>
                                        </p:anim>
                                        <p:anim calcmode="lin" valueType="num">
                                          <p:cBhvr>
                                            <p:cTn id="124" dur="500" fill="hold"/>
                                            <p:tgtEl>
                                              <p:spTgt spid="6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animBg="1"/>
          <p:bldP spid="40" grpId="0" animBg="1"/>
          <p:bldP spid="44" grpId="0"/>
          <p:bldP spid="45" grpId="0"/>
          <p:bldP spid="46" grpId="0"/>
          <p:bldP spid="47" grpId="0"/>
          <p:bldP spid="48" grpId="0"/>
          <p:bldP spid="49" grpId="0"/>
          <p:bldP spid="50" grpId="0" animBg="1"/>
          <p:bldP spid="54" grpId="0"/>
          <p:bldP spid="55" grpId="0"/>
          <p:bldP spid="56" grpId="0" animBg="1"/>
          <p:bldP spid="57" grpId="0" animBg="1"/>
          <p:bldP spid="58" grpId="0" animBg="1"/>
          <p:bldP spid="59" grpId="0" animBg="1"/>
          <p:bldP spid="60" grpId="0" animBg="1"/>
          <p:bldP spid="6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0-#ppt_w/2"/>
                                              </p:val>
                                            </p:tav>
                                            <p:tav tm="100000">
                                              <p:val>
                                                <p:strVal val="#ppt_x"/>
                                              </p:val>
                                            </p:tav>
                                          </p:tavLst>
                                        </p:anim>
                                        <p:anim calcmode="lin" valueType="num">
                                          <p:cBhvr additive="base">
                                            <p:cTn id="8" dur="500" fill="hold"/>
                                            <p:tgtEl>
                                              <p:spTgt spid="51"/>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200"/>
                                      </p:stCondLst>
                                      <p:childTnLst>
                                        <p:set>
                                          <p:cBhvr>
                                            <p:cTn id="10" dur="1" fill="hold">
                                              <p:stCondLst>
                                                <p:cond delay="0"/>
                                              </p:stCondLst>
                                            </p:cTn>
                                            <p:tgtEl>
                                              <p:spTgt spid="55"/>
                                            </p:tgtEl>
                                            <p:attrNameLst>
                                              <p:attrName>style.visibility</p:attrName>
                                            </p:attrNameLst>
                                          </p:cBhvr>
                                          <p:to>
                                            <p:strVal val="visible"/>
                                          </p:to>
                                        </p:set>
                                        <p:anim calcmode="lin" valueType="num">
                                          <p:cBhvr additive="base">
                                            <p:cTn id="11" dur="300"/>
                                            <p:tgtEl>
                                              <p:spTgt spid="55"/>
                                            </p:tgtEl>
                                            <p:attrNameLst>
                                              <p:attrName>ppt_x</p:attrName>
                                            </p:attrNameLst>
                                          </p:cBhvr>
                                          <p:tavLst>
                                            <p:tav tm="0">
                                              <p:val>
                                                <p:strVal val="#ppt_x-#ppt_w*1.125000"/>
                                              </p:val>
                                            </p:tav>
                                            <p:tav tm="100000">
                                              <p:val>
                                                <p:strVal val="#ppt_x"/>
                                              </p:val>
                                            </p:tav>
                                          </p:tavLst>
                                        </p:anim>
                                        <p:animEffect transition="in" filter="wipe(right)">
                                          <p:cBhvr>
                                            <p:cTn id="12" dur="300"/>
                                            <p:tgtEl>
                                              <p:spTgt spid="55"/>
                                            </p:tgtEl>
                                          </p:cBhvr>
                                        </p:animEffect>
                                      </p:childTnLst>
                                    </p:cTn>
                                  </p:par>
                                  <p:par>
                                    <p:cTn id="13" presetID="12" presetClass="entr" presetSubtype="8" fill="hold" grpId="0" nodeType="withEffect">
                                      <p:stCondLst>
                                        <p:cond delay="20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300"/>
                                            <p:tgtEl>
                                              <p:spTgt spid="48"/>
                                            </p:tgtEl>
                                            <p:attrNameLst>
                                              <p:attrName>ppt_x</p:attrName>
                                            </p:attrNameLst>
                                          </p:cBhvr>
                                          <p:tavLst>
                                            <p:tav tm="0">
                                              <p:val>
                                                <p:strVal val="#ppt_x-#ppt_w*1.125000"/>
                                              </p:val>
                                            </p:tav>
                                            <p:tav tm="100000">
                                              <p:val>
                                                <p:strVal val="#ppt_x"/>
                                              </p:val>
                                            </p:tav>
                                          </p:tavLst>
                                        </p:anim>
                                        <p:animEffect transition="in" filter="wipe(right)">
                                          <p:cBhvr>
                                            <p:cTn id="16" dur="300"/>
                                            <p:tgtEl>
                                              <p:spTgt spid="48"/>
                                            </p:tgtEl>
                                          </p:cBhvr>
                                        </p:animEffect>
                                      </p:childTnLst>
                                    </p:cTn>
                                  </p:par>
                                </p:childTnLst>
                              </p:cTn>
                            </p:par>
                            <p:par>
                              <p:cTn id="17" fill="hold">
                                <p:stCondLst>
                                  <p:cond delay="500"/>
                                </p:stCondLst>
                                <p:childTnLst>
                                  <p:par>
                                    <p:cTn id="18" presetID="2" presetClass="entr" presetSubtype="2" fill="hold" grpId="0" nodeType="after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500" fill="hold"/>
                                            <p:tgtEl>
                                              <p:spTgt spid="50"/>
                                            </p:tgtEl>
                                            <p:attrNameLst>
                                              <p:attrName>ppt_x</p:attrName>
                                            </p:attrNameLst>
                                          </p:cBhvr>
                                          <p:tavLst>
                                            <p:tav tm="0">
                                              <p:val>
                                                <p:strVal val="1+#ppt_w/2"/>
                                              </p:val>
                                            </p:tav>
                                            <p:tav tm="100000">
                                              <p:val>
                                                <p:strVal val="#ppt_x"/>
                                              </p:val>
                                            </p:tav>
                                          </p:tavLst>
                                        </p:anim>
                                        <p:anim calcmode="lin" valueType="num">
                                          <p:cBhvr additive="base">
                                            <p:cTn id="21" dur="500" fill="hold"/>
                                            <p:tgtEl>
                                              <p:spTgt spid="50"/>
                                            </p:tgtEl>
                                            <p:attrNameLst>
                                              <p:attrName>ppt_y</p:attrName>
                                            </p:attrNameLst>
                                          </p:cBhvr>
                                          <p:tavLst>
                                            <p:tav tm="0">
                                              <p:val>
                                                <p:strVal val="#ppt_y"/>
                                              </p:val>
                                            </p:tav>
                                            <p:tav tm="100000">
                                              <p:val>
                                                <p:strVal val="#ppt_y"/>
                                              </p:val>
                                            </p:tav>
                                          </p:tavLst>
                                        </p:anim>
                                      </p:childTnLst>
                                    </p:cTn>
                                  </p:par>
                                  <p:par>
                                    <p:cTn id="22" presetID="12" presetClass="entr" presetSubtype="2" fill="hold" grpId="0" nodeType="withEffect">
                                      <p:stCondLst>
                                        <p:cond delay="200"/>
                                      </p:stCondLst>
                                      <p:childTnLst>
                                        <p:set>
                                          <p:cBhvr>
                                            <p:cTn id="23" dur="1" fill="hold">
                                              <p:stCondLst>
                                                <p:cond delay="0"/>
                                              </p:stCondLst>
                                            </p:cTn>
                                            <p:tgtEl>
                                              <p:spTgt spid="49"/>
                                            </p:tgtEl>
                                            <p:attrNameLst>
                                              <p:attrName>style.visibility</p:attrName>
                                            </p:attrNameLst>
                                          </p:cBhvr>
                                          <p:to>
                                            <p:strVal val="visible"/>
                                          </p:to>
                                        </p:set>
                                        <p:anim calcmode="lin" valueType="num">
                                          <p:cBhvr additive="base">
                                            <p:cTn id="24" dur="300"/>
                                            <p:tgtEl>
                                              <p:spTgt spid="49"/>
                                            </p:tgtEl>
                                            <p:attrNameLst>
                                              <p:attrName>ppt_x</p:attrName>
                                            </p:attrNameLst>
                                          </p:cBhvr>
                                          <p:tavLst>
                                            <p:tav tm="0">
                                              <p:val>
                                                <p:strVal val="#ppt_x+#ppt_w*1.125000"/>
                                              </p:val>
                                            </p:tav>
                                            <p:tav tm="100000">
                                              <p:val>
                                                <p:strVal val="#ppt_x"/>
                                              </p:val>
                                            </p:tav>
                                          </p:tavLst>
                                        </p:anim>
                                        <p:animEffect transition="in" filter="wipe(left)">
                                          <p:cBhvr>
                                            <p:cTn id="25" dur="300"/>
                                            <p:tgtEl>
                                              <p:spTgt spid="49"/>
                                            </p:tgtEl>
                                          </p:cBhvr>
                                        </p:animEffect>
                                      </p:childTnLst>
                                    </p:cTn>
                                  </p:par>
                                  <p:par>
                                    <p:cTn id="26" presetID="12" presetClass="entr" presetSubtype="2" fill="hold" grpId="0" nodeType="withEffect">
                                      <p:stCondLst>
                                        <p:cond delay="200"/>
                                      </p:stCondLst>
                                      <p:childTnLst>
                                        <p:set>
                                          <p:cBhvr>
                                            <p:cTn id="27" dur="1" fill="hold">
                                              <p:stCondLst>
                                                <p:cond delay="0"/>
                                              </p:stCondLst>
                                            </p:cTn>
                                            <p:tgtEl>
                                              <p:spTgt spid="54"/>
                                            </p:tgtEl>
                                            <p:attrNameLst>
                                              <p:attrName>style.visibility</p:attrName>
                                            </p:attrNameLst>
                                          </p:cBhvr>
                                          <p:to>
                                            <p:strVal val="visible"/>
                                          </p:to>
                                        </p:set>
                                        <p:anim calcmode="lin" valueType="num">
                                          <p:cBhvr additive="base">
                                            <p:cTn id="28" dur="300"/>
                                            <p:tgtEl>
                                              <p:spTgt spid="54"/>
                                            </p:tgtEl>
                                            <p:attrNameLst>
                                              <p:attrName>ppt_x</p:attrName>
                                            </p:attrNameLst>
                                          </p:cBhvr>
                                          <p:tavLst>
                                            <p:tav tm="0">
                                              <p:val>
                                                <p:strVal val="#ppt_x+#ppt_w*1.125000"/>
                                              </p:val>
                                            </p:tav>
                                            <p:tav tm="100000">
                                              <p:val>
                                                <p:strVal val="#ppt_x"/>
                                              </p:val>
                                            </p:tav>
                                          </p:tavLst>
                                        </p:anim>
                                        <p:animEffect transition="in" filter="wipe(left)">
                                          <p:cBhvr>
                                            <p:cTn id="29" dur="300"/>
                                            <p:tgtEl>
                                              <p:spTgt spid="54"/>
                                            </p:tgtEl>
                                          </p:cBhvr>
                                        </p:animEffect>
                                      </p:childTnLst>
                                    </p:cTn>
                                  </p:par>
                                </p:childTnLst>
                              </p:cTn>
                            </p:par>
                            <p:par>
                              <p:cTn id="30" fill="hold">
                                <p:stCondLst>
                                  <p:cond delay="1000"/>
                                </p:stCondLst>
                                <p:childTnLst>
                                  <p:par>
                                    <p:cTn id="31" presetID="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500" fill="hold"/>
                                            <p:tgtEl>
                                              <p:spTgt spid="36"/>
                                            </p:tgtEl>
                                            <p:attrNameLst>
                                              <p:attrName>ppt_x</p:attrName>
                                            </p:attrNameLst>
                                          </p:cBhvr>
                                          <p:tavLst>
                                            <p:tav tm="0">
                                              <p:val>
                                                <p:strVal val="0-#ppt_w/2"/>
                                              </p:val>
                                            </p:tav>
                                            <p:tav tm="100000">
                                              <p:val>
                                                <p:strVal val="#ppt_x"/>
                                              </p:val>
                                            </p:tav>
                                          </p:tavLst>
                                        </p:anim>
                                        <p:anim calcmode="lin" valueType="num">
                                          <p:cBhvr additive="base">
                                            <p:cTn id="34" dur="500" fill="hold"/>
                                            <p:tgtEl>
                                              <p:spTgt spid="36"/>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20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300"/>
                                            <p:tgtEl>
                                              <p:spTgt spid="32"/>
                                            </p:tgtEl>
                                            <p:attrNameLst>
                                              <p:attrName>ppt_x</p:attrName>
                                            </p:attrNameLst>
                                          </p:cBhvr>
                                          <p:tavLst>
                                            <p:tav tm="0">
                                              <p:val>
                                                <p:strVal val="#ppt_x-#ppt_w*1.125000"/>
                                              </p:val>
                                            </p:tav>
                                            <p:tav tm="100000">
                                              <p:val>
                                                <p:strVal val="#ppt_x"/>
                                              </p:val>
                                            </p:tav>
                                          </p:tavLst>
                                        </p:anim>
                                        <p:animEffect transition="in" filter="wipe(right)">
                                          <p:cBhvr>
                                            <p:cTn id="38" dur="300"/>
                                            <p:tgtEl>
                                              <p:spTgt spid="32"/>
                                            </p:tgtEl>
                                          </p:cBhvr>
                                        </p:animEffect>
                                      </p:childTnLst>
                                    </p:cTn>
                                  </p:par>
                                  <p:par>
                                    <p:cTn id="39" presetID="12" presetClass="entr" presetSubtype="8" fill="hold" grpId="0" nodeType="withEffect">
                                      <p:stCondLst>
                                        <p:cond delay="20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300"/>
                                            <p:tgtEl>
                                              <p:spTgt spid="45"/>
                                            </p:tgtEl>
                                            <p:attrNameLst>
                                              <p:attrName>ppt_x</p:attrName>
                                            </p:attrNameLst>
                                          </p:cBhvr>
                                          <p:tavLst>
                                            <p:tav tm="0">
                                              <p:val>
                                                <p:strVal val="#ppt_x-#ppt_w*1.125000"/>
                                              </p:val>
                                            </p:tav>
                                            <p:tav tm="100000">
                                              <p:val>
                                                <p:strVal val="#ppt_x"/>
                                              </p:val>
                                            </p:tav>
                                          </p:tavLst>
                                        </p:anim>
                                        <p:animEffect transition="in" filter="wipe(right)">
                                          <p:cBhvr>
                                            <p:cTn id="42" dur="300"/>
                                            <p:tgtEl>
                                              <p:spTgt spid="45"/>
                                            </p:tgtEl>
                                          </p:cBhvr>
                                        </p:animEffect>
                                      </p:childTnLst>
                                    </p:cTn>
                                  </p:par>
                                </p:childTnLst>
                              </p:cTn>
                            </p:par>
                            <p:par>
                              <p:cTn id="43" fill="hold">
                                <p:stCondLst>
                                  <p:cond delay="1500"/>
                                </p:stCondLst>
                                <p:childTnLst>
                                  <p:par>
                                    <p:cTn id="44" presetID="2" presetClass="entr" presetSubtype="2" fill="hold" nodeType="after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500" fill="hold"/>
                                            <p:tgtEl>
                                              <p:spTgt spid="37"/>
                                            </p:tgtEl>
                                            <p:attrNameLst>
                                              <p:attrName>ppt_x</p:attrName>
                                            </p:attrNameLst>
                                          </p:cBhvr>
                                          <p:tavLst>
                                            <p:tav tm="0">
                                              <p:val>
                                                <p:strVal val="1+#ppt_w/2"/>
                                              </p:val>
                                            </p:tav>
                                            <p:tav tm="100000">
                                              <p:val>
                                                <p:strVal val="#ppt_x"/>
                                              </p:val>
                                            </p:tav>
                                          </p:tavLst>
                                        </p:anim>
                                        <p:anim calcmode="lin" valueType="num">
                                          <p:cBhvr additive="base">
                                            <p:cTn id="47" dur="500" fill="hold"/>
                                            <p:tgtEl>
                                              <p:spTgt spid="37"/>
                                            </p:tgtEl>
                                            <p:attrNameLst>
                                              <p:attrName>ppt_y</p:attrName>
                                            </p:attrNameLst>
                                          </p:cBhvr>
                                          <p:tavLst>
                                            <p:tav tm="0">
                                              <p:val>
                                                <p:strVal val="#ppt_y"/>
                                              </p:val>
                                            </p:tav>
                                            <p:tav tm="100000">
                                              <p:val>
                                                <p:strVal val="#ppt_y"/>
                                              </p:val>
                                            </p:tav>
                                          </p:tavLst>
                                        </p:anim>
                                      </p:childTnLst>
                                    </p:cTn>
                                  </p:par>
                                  <p:par>
                                    <p:cTn id="48" presetID="12" presetClass="entr" presetSubtype="2" fill="hold" grpId="0" nodeType="withEffect">
                                      <p:stCondLst>
                                        <p:cond delay="200"/>
                                      </p:stCondLst>
                                      <p:childTnLst>
                                        <p:set>
                                          <p:cBhvr>
                                            <p:cTn id="49" dur="1" fill="hold">
                                              <p:stCondLst>
                                                <p:cond delay="0"/>
                                              </p:stCondLst>
                                            </p:cTn>
                                            <p:tgtEl>
                                              <p:spTgt spid="34"/>
                                            </p:tgtEl>
                                            <p:attrNameLst>
                                              <p:attrName>style.visibility</p:attrName>
                                            </p:attrNameLst>
                                          </p:cBhvr>
                                          <p:to>
                                            <p:strVal val="visible"/>
                                          </p:to>
                                        </p:set>
                                        <p:anim calcmode="lin" valueType="num">
                                          <p:cBhvr additive="base">
                                            <p:cTn id="50" dur="300"/>
                                            <p:tgtEl>
                                              <p:spTgt spid="34"/>
                                            </p:tgtEl>
                                            <p:attrNameLst>
                                              <p:attrName>ppt_x</p:attrName>
                                            </p:attrNameLst>
                                          </p:cBhvr>
                                          <p:tavLst>
                                            <p:tav tm="0">
                                              <p:val>
                                                <p:strVal val="#ppt_x+#ppt_w*1.125000"/>
                                              </p:val>
                                            </p:tav>
                                            <p:tav tm="100000">
                                              <p:val>
                                                <p:strVal val="#ppt_x"/>
                                              </p:val>
                                            </p:tav>
                                          </p:tavLst>
                                        </p:anim>
                                        <p:animEffect transition="in" filter="wipe(left)">
                                          <p:cBhvr>
                                            <p:cTn id="51" dur="300"/>
                                            <p:tgtEl>
                                              <p:spTgt spid="34"/>
                                            </p:tgtEl>
                                          </p:cBhvr>
                                        </p:animEffect>
                                      </p:childTnLst>
                                    </p:cTn>
                                  </p:par>
                                  <p:par>
                                    <p:cTn id="52" presetID="12" presetClass="entr" presetSubtype="2" fill="hold" grpId="0" nodeType="withEffect">
                                      <p:stCondLst>
                                        <p:cond delay="200"/>
                                      </p:stCondLst>
                                      <p:childTnLst>
                                        <p:set>
                                          <p:cBhvr>
                                            <p:cTn id="53" dur="1" fill="hold">
                                              <p:stCondLst>
                                                <p:cond delay="0"/>
                                              </p:stCondLst>
                                            </p:cTn>
                                            <p:tgtEl>
                                              <p:spTgt spid="47"/>
                                            </p:tgtEl>
                                            <p:attrNameLst>
                                              <p:attrName>style.visibility</p:attrName>
                                            </p:attrNameLst>
                                          </p:cBhvr>
                                          <p:to>
                                            <p:strVal val="visible"/>
                                          </p:to>
                                        </p:set>
                                        <p:anim calcmode="lin" valueType="num">
                                          <p:cBhvr additive="base">
                                            <p:cTn id="54" dur="300"/>
                                            <p:tgtEl>
                                              <p:spTgt spid="47"/>
                                            </p:tgtEl>
                                            <p:attrNameLst>
                                              <p:attrName>ppt_x</p:attrName>
                                            </p:attrNameLst>
                                          </p:cBhvr>
                                          <p:tavLst>
                                            <p:tav tm="0">
                                              <p:val>
                                                <p:strVal val="#ppt_x+#ppt_w*1.125000"/>
                                              </p:val>
                                            </p:tav>
                                            <p:tav tm="100000">
                                              <p:val>
                                                <p:strVal val="#ppt_x"/>
                                              </p:val>
                                            </p:tav>
                                          </p:tavLst>
                                        </p:anim>
                                        <p:animEffect transition="in" filter="wipe(left)">
                                          <p:cBhvr>
                                            <p:cTn id="55" dur="300"/>
                                            <p:tgtEl>
                                              <p:spTgt spid="47"/>
                                            </p:tgtEl>
                                          </p:cBhvr>
                                        </p:animEffect>
                                      </p:childTnLst>
                                    </p:cTn>
                                  </p:par>
                                </p:childTnLst>
                              </p:cTn>
                            </p:par>
                            <p:par>
                              <p:cTn id="56" fill="hold">
                                <p:stCondLst>
                                  <p:cond delay="2000"/>
                                </p:stCondLst>
                                <p:childTnLst>
                                  <p:par>
                                    <p:cTn id="57" presetID="2" presetClass="entr" presetSubtype="8" fill="hold" nodeType="afterEffect">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fill="hold"/>
                                            <p:tgtEl>
                                              <p:spTgt spid="41"/>
                                            </p:tgtEl>
                                            <p:attrNameLst>
                                              <p:attrName>ppt_x</p:attrName>
                                            </p:attrNameLst>
                                          </p:cBhvr>
                                          <p:tavLst>
                                            <p:tav tm="0">
                                              <p:val>
                                                <p:strVal val="0-#ppt_w/2"/>
                                              </p:val>
                                            </p:tav>
                                            <p:tav tm="100000">
                                              <p:val>
                                                <p:strVal val="#ppt_x"/>
                                              </p:val>
                                            </p:tav>
                                          </p:tavLst>
                                        </p:anim>
                                        <p:anim calcmode="lin" valueType="num">
                                          <p:cBhvr additive="base">
                                            <p:cTn id="60" dur="500" fill="hold"/>
                                            <p:tgtEl>
                                              <p:spTgt spid="41"/>
                                            </p:tgtEl>
                                            <p:attrNameLst>
                                              <p:attrName>ppt_y</p:attrName>
                                            </p:attrNameLst>
                                          </p:cBhvr>
                                          <p:tavLst>
                                            <p:tav tm="0">
                                              <p:val>
                                                <p:strVal val="#ppt_y"/>
                                              </p:val>
                                            </p:tav>
                                            <p:tav tm="100000">
                                              <p:val>
                                                <p:strVal val="#ppt_y"/>
                                              </p:val>
                                            </p:tav>
                                          </p:tavLst>
                                        </p:anim>
                                      </p:childTnLst>
                                    </p:cTn>
                                  </p:par>
                                  <p:par>
                                    <p:cTn id="61" presetID="12" presetClass="entr" presetSubtype="8" fill="hold" grpId="0" nodeType="withEffect">
                                      <p:stCondLst>
                                        <p:cond delay="20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300"/>
                                            <p:tgtEl>
                                              <p:spTgt spid="46"/>
                                            </p:tgtEl>
                                            <p:attrNameLst>
                                              <p:attrName>ppt_x</p:attrName>
                                            </p:attrNameLst>
                                          </p:cBhvr>
                                          <p:tavLst>
                                            <p:tav tm="0">
                                              <p:val>
                                                <p:strVal val="#ppt_x-#ppt_w*1.125000"/>
                                              </p:val>
                                            </p:tav>
                                            <p:tav tm="100000">
                                              <p:val>
                                                <p:strVal val="#ppt_x"/>
                                              </p:val>
                                            </p:tav>
                                          </p:tavLst>
                                        </p:anim>
                                        <p:animEffect transition="in" filter="wipe(right)">
                                          <p:cBhvr>
                                            <p:cTn id="64" dur="300"/>
                                            <p:tgtEl>
                                              <p:spTgt spid="46"/>
                                            </p:tgtEl>
                                          </p:cBhvr>
                                        </p:animEffect>
                                      </p:childTnLst>
                                    </p:cTn>
                                  </p:par>
                                  <p:par>
                                    <p:cTn id="65" presetID="12" presetClass="entr" presetSubtype="8" fill="hold" grpId="0" nodeType="withEffect">
                                      <p:stCondLst>
                                        <p:cond delay="20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300"/>
                                            <p:tgtEl>
                                              <p:spTgt spid="33"/>
                                            </p:tgtEl>
                                            <p:attrNameLst>
                                              <p:attrName>ppt_x</p:attrName>
                                            </p:attrNameLst>
                                          </p:cBhvr>
                                          <p:tavLst>
                                            <p:tav tm="0">
                                              <p:val>
                                                <p:strVal val="#ppt_x-#ppt_w*1.125000"/>
                                              </p:val>
                                            </p:tav>
                                            <p:tav tm="100000">
                                              <p:val>
                                                <p:strVal val="#ppt_x"/>
                                              </p:val>
                                            </p:tav>
                                          </p:tavLst>
                                        </p:anim>
                                        <p:animEffect transition="in" filter="wipe(right)">
                                          <p:cBhvr>
                                            <p:cTn id="68" dur="300"/>
                                            <p:tgtEl>
                                              <p:spTgt spid="33"/>
                                            </p:tgtEl>
                                          </p:cBhvr>
                                        </p:animEffect>
                                      </p:childTnLst>
                                    </p:cTn>
                                  </p:par>
                                </p:childTnLst>
                              </p:cTn>
                            </p:par>
                            <p:par>
                              <p:cTn id="69" fill="hold">
                                <p:stCondLst>
                                  <p:cond delay="2500"/>
                                </p:stCondLst>
                                <p:childTnLst>
                                  <p:par>
                                    <p:cTn id="70" presetID="2" presetClass="entr" presetSubtype="2" fill="hold" grpId="0" nodeType="afterEffect">
                                      <p:stCondLst>
                                        <p:cond delay="0"/>
                                      </p:stCondLst>
                                      <p:childTnLst>
                                        <p:set>
                                          <p:cBhvr>
                                            <p:cTn id="71" dur="1" fill="hold">
                                              <p:stCondLst>
                                                <p:cond delay="0"/>
                                              </p:stCondLst>
                                            </p:cTn>
                                            <p:tgtEl>
                                              <p:spTgt spid="40"/>
                                            </p:tgtEl>
                                            <p:attrNameLst>
                                              <p:attrName>style.visibility</p:attrName>
                                            </p:attrNameLst>
                                          </p:cBhvr>
                                          <p:to>
                                            <p:strVal val="visible"/>
                                          </p:to>
                                        </p:set>
                                        <p:anim calcmode="lin" valueType="num">
                                          <p:cBhvr additive="base">
                                            <p:cTn id="72" dur="500" fill="hold"/>
                                            <p:tgtEl>
                                              <p:spTgt spid="40"/>
                                            </p:tgtEl>
                                            <p:attrNameLst>
                                              <p:attrName>ppt_x</p:attrName>
                                            </p:attrNameLst>
                                          </p:cBhvr>
                                          <p:tavLst>
                                            <p:tav tm="0">
                                              <p:val>
                                                <p:strVal val="1+#ppt_w/2"/>
                                              </p:val>
                                            </p:tav>
                                            <p:tav tm="100000">
                                              <p:val>
                                                <p:strVal val="#ppt_x"/>
                                              </p:val>
                                            </p:tav>
                                          </p:tavLst>
                                        </p:anim>
                                        <p:anim calcmode="lin" valueType="num">
                                          <p:cBhvr additive="base">
                                            <p:cTn id="73" dur="500" fill="hold"/>
                                            <p:tgtEl>
                                              <p:spTgt spid="40"/>
                                            </p:tgtEl>
                                            <p:attrNameLst>
                                              <p:attrName>ppt_y</p:attrName>
                                            </p:attrNameLst>
                                          </p:cBhvr>
                                          <p:tavLst>
                                            <p:tav tm="0">
                                              <p:val>
                                                <p:strVal val="#ppt_y"/>
                                              </p:val>
                                            </p:tav>
                                            <p:tav tm="100000">
                                              <p:val>
                                                <p:strVal val="#ppt_y"/>
                                              </p:val>
                                            </p:tav>
                                          </p:tavLst>
                                        </p:anim>
                                      </p:childTnLst>
                                    </p:cTn>
                                  </p:par>
                                  <p:par>
                                    <p:cTn id="74" presetID="12" presetClass="entr" presetSubtype="2" fill="hold" grpId="0" nodeType="withEffect">
                                      <p:stCondLst>
                                        <p:cond delay="200"/>
                                      </p:stCondLst>
                                      <p:childTnLst>
                                        <p:set>
                                          <p:cBhvr>
                                            <p:cTn id="75" dur="1" fill="hold">
                                              <p:stCondLst>
                                                <p:cond delay="0"/>
                                              </p:stCondLst>
                                            </p:cTn>
                                            <p:tgtEl>
                                              <p:spTgt spid="35"/>
                                            </p:tgtEl>
                                            <p:attrNameLst>
                                              <p:attrName>style.visibility</p:attrName>
                                            </p:attrNameLst>
                                          </p:cBhvr>
                                          <p:to>
                                            <p:strVal val="visible"/>
                                          </p:to>
                                        </p:set>
                                        <p:anim calcmode="lin" valueType="num">
                                          <p:cBhvr additive="base">
                                            <p:cTn id="76" dur="300"/>
                                            <p:tgtEl>
                                              <p:spTgt spid="35"/>
                                            </p:tgtEl>
                                            <p:attrNameLst>
                                              <p:attrName>ppt_x</p:attrName>
                                            </p:attrNameLst>
                                          </p:cBhvr>
                                          <p:tavLst>
                                            <p:tav tm="0">
                                              <p:val>
                                                <p:strVal val="#ppt_x+#ppt_w*1.125000"/>
                                              </p:val>
                                            </p:tav>
                                            <p:tav tm="100000">
                                              <p:val>
                                                <p:strVal val="#ppt_x"/>
                                              </p:val>
                                            </p:tav>
                                          </p:tavLst>
                                        </p:anim>
                                        <p:animEffect transition="in" filter="wipe(left)">
                                          <p:cBhvr>
                                            <p:cTn id="77" dur="300"/>
                                            <p:tgtEl>
                                              <p:spTgt spid="35"/>
                                            </p:tgtEl>
                                          </p:cBhvr>
                                        </p:animEffect>
                                      </p:childTnLst>
                                    </p:cTn>
                                  </p:par>
                                  <p:par>
                                    <p:cTn id="78" presetID="12" presetClass="entr" presetSubtype="2" fill="hold" grpId="0" nodeType="withEffect">
                                      <p:stCondLst>
                                        <p:cond delay="200"/>
                                      </p:stCondLst>
                                      <p:childTnLst>
                                        <p:set>
                                          <p:cBhvr>
                                            <p:cTn id="79" dur="1" fill="hold">
                                              <p:stCondLst>
                                                <p:cond delay="0"/>
                                              </p:stCondLst>
                                            </p:cTn>
                                            <p:tgtEl>
                                              <p:spTgt spid="44"/>
                                            </p:tgtEl>
                                            <p:attrNameLst>
                                              <p:attrName>style.visibility</p:attrName>
                                            </p:attrNameLst>
                                          </p:cBhvr>
                                          <p:to>
                                            <p:strVal val="visible"/>
                                          </p:to>
                                        </p:set>
                                        <p:anim calcmode="lin" valueType="num">
                                          <p:cBhvr additive="base">
                                            <p:cTn id="80" dur="300"/>
                                            <p:tgtEl>
                                              <p:spTgt spid="44"/>
                                            </p:tgtEl>
                                            <p:attrNameLst>
                                              <p:attrName>ppt_x</p:attrName>
                                            </p:attrNameLst>
                                          </p:cBhvr>
                                          <p:tavLst>
                                            <p:tav tm="0">
                                              <p:val>
                                                <p:strVal val="#ppt_x+#ppt_w*1.125000"/>
                                              </p:val>
                                            </p:tav>
                                            <p:tav tm="100000">
                                              <p:val>
                                                <p:strVal val="#ppt_x"/>
                                              </p:val>
                                            </p:tav>
                                          </p:tavLst>
                                        </p:anim>
                                        <p:animEffect transition="in" filter="wipe(left)">
                                          <p:cBhvr>
                                            <p:cTn id="81" dur="300"/>
                                            <p:tgtEl>
                                              <p:spTgt spid="44"/>
                                            </p:tgtEl>
                                          </p:cBhvr>
                                        </p:animEffect>
                                      </p:childTnLst>
                                    </p:cTn>
                                  </p:par>
                                </p:childTnLst>
                              </p:cTn>
                            </p:par>
                            <p:par>
                              <p:cTn id="82" fill="hold">
                                <p:stCondLst>
                                  <p:cond delay="3000"/>
                                </p:stCondLst>
                                <p:childTnLst>
                                  <p:par>
                                    <p:cTn id="83" presetID="53" presetClass="entr" presetSubtype="528" fill="hold" grpId="0" nodeType="afterEffect">
                                      <p:stCondLst>
                                        <p:cond delay="0"/>
                                      </p:stCondLst>
                                      <p:childTnLst>
                                        <p:set>
                                          <p:cBhvr>
                                            <p:cTn id="84" dur="1" fill="hold">
                                              <p:stCondLst>
                                                <p:cond delay="0"/>
                                              </p:stCondLst>
                                            </p:cTn>
                                            <p:tgtEl>
                                              <p:spTgt spid="59"/>
                                            </p:tgtEl>
                                            <p:attrNameLst>
                                              <p:attrName>style.visibility</p:attrName>
                                            </p:attrNameLst>
                                          </p:cBhvr>
                                          <p:to>
                                            <p:strVal val="visible"/>
                                          </p:to>
                                        </p:set>
                                        <p:anim calcmode="lin" valueType="num">
                                          <p:cBhvr>
                                            <p:cTn id="85" dur="500" fill="hold"/>
                                            <p:tgtEl>
                                              <p:spTgt spid="59"/>
                                            </p:tgtEl>
                                            <p:attrNameLst>
                                              <p:attrName>ppt_w</p:attrName>
                                            </p:attrNameLst>
                                          </p:cBhvr>
                                          <p:tavLst>
                                            <p:tav tm="0">
                                              <p:val>
                                                <p:fltVal val="0"/>
                                              </p:val>
                                            </p:tav>
                                            <p:tav tm="100000">
                                              <p:val>
                                                <p:strVal val="#ppt_w"/>
                                              </p:val>
                                            </p:tav>
                                          </p:tavLst>
                                        </p:anim>
                                        <p:anim calcmode="lin" valueType="num">
                                          <p:cBhvr>
                                            <p:cTn id="86" dur="500" fill="hold"/>
                                            <p:tgtEl>
                                              <p:spTgt spid="59"/>
                                            </p:tgtEl>
                                            <p:attrNameLst>
                                              <p:attrName>ppt_h</p:attrName>
                                            </p:attrNameLst>
                                          </p:cBhvr>
                                          <p:tavLst>
                                            <p:tav tm="0">
                                              <p:val>
                                                <p:fltVal val="0"/>
                                              </p:val>
                                            </p:tav>
                                            <p:tav tm="100000">
                                              <p:val>
                                                <p:strVal val="#ppt_h"/>
                                              </p:val>
                                            </p:tav>
                                          </p:tavLst>
                                        </p:anim>
                                        <p:animEffect transition="in" filter="fade">
                                          <p:cBhvr>
                                            <p:cTn id="87" dur="500"/>
                                            <p:tgtEl>
                                              <p:spTgt spid="59"/>
                                            </p:tgtEl>
                                          </p:cBhvr>
                                        </p:animEffect>
                                        <p:anim calcmode="lin" valueType="num">
                                          <p:cBhvr>
                                            <p:cTn id="88" dur="500" fill="hold"/>
                                            <p:tgtEl>
                                              <p:spTgt spid="59"/>
                                            </p:tgtEl>
                                            <p:attrNameLst>
                                              <p:attrName>ppt_x</p:attrName>
                                            </p:attrNameLst>
                                          </p:cBhvr>
                                          <p:tavLst>
                                            <p:tav tm="0">
                                              <p:val>
                                                <p:fltVal val="0.5"/>
                                              </p:val>
                                            </p:tav>
                                            <p:tav tm="100000">
                                              <p:val>
                                                <p:strVal val="#ppt_x"/>
                                              </p:val>
                                            </p:tav>
                                          </p:tavLst>
                                        </p:anim>
                                        <p:anim calcmode="lin" valueType="num">
                                          <p:cBhvr>
                                            <p:cTn id="89" dur="500" fill="hold"/>
                                            <p:tgtEl>
                                              <p:spTgt spid="59"/>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1000"/>
                                      </p:stCondLst>
                                      <p:childTnLst>
                                        <p:set>
                                          <p:cBhvr>
                                            <p:cTn id="91" dur="1" fill="hold">
                                              <p:stCondLst>
                                                <p:cond delay="0"/>
                                              </p:stCondLst>
                                            </p:cTn>
                                            <p:tgtEl>
                                              <p:spTgt spid="56"/>
                                            </p:tgtEl>
                                            <p:attrNameLst>
                                              <p:attrName>style.visibility</p:attrName>
                                            </p:attrNameLst>
                                          </p:cBhvr>
                                          <p:to>
                                            <p:strVal val="visible"/>
                                          </p:to>
                                        </p:set>
                                        <p:anim calcmode="lin" valueType="num">
                                          <p:cBhvr>
                                            <p:cTn id="92" dur="500" fill="hold"/>
                                            <p:tgtEl>
                                              <p:spTgt spid="56"/>
                                            </p:tgtEl>
                                            <p:attrNameLst>
                                              <p:attrName>ppt_w</p:attrName>
                                            </p:attrNameLst>
                                          </p:cBhvr>
                                          <p:tavLst>
                                            <p:tav tm="0">
                                              <p:val>
                                                <p:fltVal val="0"/>
                                              </p:val>
                                            </p:tav>
                                            <p:tav tm="100000">
                                              <p:val>
                                                <p:strVal val="#ppt_w"/>
                                              </p:val>
                                            </p:tav>
                                          </p:tavLst>
                                        </p:anim>
                                        <p:anim calcmode="lin" valueType="num">
                                          <p:cBhvr>
                                            <p:cTn id="93" dur="500" fill="hold"/>
                                            <p:tgtEl>
                                              <p:spTgt spid="56"/>
                                            </p:tgtEl>
                                            <p:attrNameLst>
                                              <p:attrName>ppt_h</p:attrName>
                                            </p:attrNameLst>
                                          </p:cBhvr>
                                          <p:tavLst>
                                            <p:tav tm="0">
                                              <p:val>
                                                <p:fltVal val="0"/>
                                              </p:val>
                                            </p:tav>
                                            <p:tav tm="100000">
                                              <p:val>
                                                <p:strVal val="#ppt_h"/>
                                              </p:val>
                                            </p:tav>
                                          </p:tavLst>
                                        </p:anim>
                                        <p:animEffect transition="in" filter="fade">
                                          <p:cBhvr>
                                            <p:cTn id="94" dur="500"/>
                                            <p:tgtEl>
                                              <p:spTgt spid="56"/>
                                            </p:tgtEl>
                                          </p:cBhvr>
                                        </p:animEffect>
                                        <p:anim calcmode="lin" valueType="num">
                                          <p:cBhvr>
                                            <p:cTn id="95" dur="500" fill="hold"/>
                                            <p:tgtEl>
                                              <p:spTgt spid="56"/>
                                            </p:tgtEl>
                                            <p:attrNameLst>
                                              <p:attrName>ppt_x</p:attrName>
                                            </p:attrNameLst>
                                          </p:cBhvr>
                                          <p:tavLst>
                                            <p:tav tm="0">
                                              <p:val>
                                                <p:fltVal val="0.5"/>
                                              </p:val>
                                            </p:tav>
                                            <p:tav tm="100000">
                                              <p:val>
                                                <p:strVal val="#ppt_x"/>
                                              </p:val>
                                            </p:tav>
                                          </p:tavLst>
                                        </p:anim>
                                        <p:anim calcmode="lin" valueType="num">
                                          <p:cBhvr>
                                            <p:cTn id="96" dur="500" fill="hold"/>
                                            <p:tgtEl>
                                              <p:spTgt spid="56"/>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800"/>
                                      </p:stCondLst>
                                      <p:childTnLst>
                                        <p:set>
                                          <p:cBhvr>
                                            <p:cTn id="98" dur="1" fill="hold">
                                              <p:stCondLst>
                                                <p:cond delay="0"/>
                                              </p:stCondLst>
                                            </p:cTn>
                                            <p:tgtEl>
                                              <p:spTgt spid="57"/>
                                            </p:tgtEl>
                                            <p:attrNameLst>
                                              <p:attrName>style.visibility</p:attrName>
                                            </p:attrNameLst>
                                          </p:cBhvr>
                                          <p:to>
                                            <p:strVal val="visible"/>
                                          </p:to>
                                        </p:set>
                                        <p:anim calcmode="lin" valueType="num">
                                          <p:cBhvr>
                                            <p:cTn id="99" dur="500" fill="hold"/>
                                            <p:tgtEl>
                                              <p:spTgt spid="57"/>
                                            </p:tgtEl>
                                            <p:attrNameLst>
                                              <p:attrName>ppt_w</p:attrName>
                                            </p:attrNameLst>
                                          </p:cBhvr>
                                          <p:tavLst>
                                            <p:tav tm="0">
                                              <p:val>
                                                <p:fltVal val="0"/>
                                              </p:val>
                                            </p:tav>
                                            <p:tav tm="100000">
                                              <p:val>
                                                <p:strVal val="#ppt_w"/>
                                              </p:val>
                                            </p:tav>
                                          </p:tavLst>
                                        </p:anim>
                                        <p:anim calcmode="lin" valueType="num">
                                          <p:cBhvr>
                                            <p:cTn id="100" dur="500" fill="hold"/>
                                            <p:tgtEl>
                                              <p:spTgt spid="57"/>
                                            </p:tgtEl>
                                            <p:attrNameLst>
                                              <p:attrName>ppt_h</p:attrName>
                                            </p:attrNameLst>
                                          </p:cBhvr>
                                          <p:tavLst>
                                            <p:tav tm="0">
                                              <p:val>
                                                <p:fltVal val="0"/>
                                              </p:val>
                                            </p:tav>
                                            <p:tav tm="100000">
                                              <p:val>
                                                <p:strVal val="#ppt_h"/>
                                              </p:val>
                                            </p:tav>
                                          </p:tavLst>
                                        </p:anim>
                                        <p:animEffect transition="in" filter="fade">
                                          <p:cBhvr>
                                            <p:cTn id="101" dur="500"/>
                                            <p:tgtEl>
                                              <p:spTgt spid="57"/>
                                            </p:tgtEl>
                                          </p:cBhvr>
                                        </p:animEffect>
                                        <p:anim calcmode="lin" valueType="num">
                                          <p:cBhvr>
                                            <p:cTn id="102" dur="500" fill="hold"/>
                                            <p:tgtEl>
                                              <p:spTgt spid="57"/>
                                            </p:tgtEl>
                                            <p:attrNameLst>
                                              <p:attrName>ppt_x</p:attrName>
                                            </p:attrNameLst>
                                          </p:cBhvr>
                                          <p:tavLst>
                                            <p:tav tm="0">
                                              <p:val>
                                                <p:fltVal val="0.5"/>
                                              </p:val>
                                            </p:tav>
                                            <p:tav tm="100000">
                                              <p:val>
                                                <p:strVal val="#ppt_x"/>
                                              </p:val>
                                            </p:tav>
                                          </p:tavLst>
                                        </p:anim>
                                        <p:anim calcmode="lin" valueType="num">
                                          <p:cBhvr>
                                            <p:cTn id="103" dur="500" fill="hold"/>
                                            <p:tgtEl>
                                              <p:spTgt spid="57"/>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600"/>
                                      </p:stCondLst>
                                      <p:childTnLst>
                                        <p:set>
                                          <p:cBhvr>
                                            <p:cTn id="105" dur="1" fill="hold">
                                              <p:stCondLst>
                                                <p:cond delay="0"/>
                                              </p:stCondLst>
                                            </p:cTn>
                                            <p:tgtEl>
                                              <p:spTgt spid="58"/>
                                            </p:tgtEl>
                                            <p:attrNameLst>
                                              <p:attrName>style.visibility</p:attrName>
                                            </p:attrNameLst>
                                          </p:cBhvr>
                                          <p:to>
                                            <p:strVal val="visible"/>
                                          </p:to>
                                        </p:set>
                                        <p:anim calcmode="lin" valueType="num">
                                          <p:cBhvr>
                                            <p:cTn id="106" dur="500" fill="hold"/>
                                            <p:tgtEl>
                                              <p:spTgt spid="58"/>
                                            </p:tgtEl>
                                            <p:attrNameLst>
                                              <p:attrName>ppt_w</p:attrName>
                                            </p:attrNameLst>
                                          </p:cBhvr>
                                          <p:tavLst>
                                            <p:tav tm="0">
                                              <p:val>
                                                <p:fltVal val="0"/>
                                              </p:val>
                                            </p:tav>
                                            <p:tav tm="100000">
                                              <p:val>
                                                <p:strVal val="#ppt_w"/>
                                              </p:val>
                                            </p:tav>
                                          </p:tavLst>
                                        </p:anim>
                                        <p:anim calcmode="lin" valueType="num">
                                          <p:cBhvr>
                                            <p:cTn id="107" dur="500" fill="hold"/>
                                            <p:tgtEl>
                                              <p:spTgt spid="58"/>
                                            </p:tgtEl>
                                            <p:attrNameLst>
                                              <p:attrName>ppt_h</p:attrName>
                                            </p:attrNameLst>
                                          </p:cBhvr>
                                          <p:tavLst>
                                            <p:tav tm="0">
                                              <p:val>
                                                <p:fltVal val="0"/>
                                              </p:val>
                                            </p:tav>
                                            <p:tav tm="100000">
                                              <p:val>
                                                <p:strVal val="#ppt_h"/>
                                              </p:val>
                                            </p:tav>
                                          </p:tavLst>
                                        </p:anim>
                                        <p:animEffect transition="in" filter="fade">
                                          <p:cBhvr>
                                            <p:cTn id="108" dur="500"/>
                                            <p:tgtEl>
                                              <p:spTgt spid="58"/>
                                            </p:tgtEl>
                                          </p:cBhvr>
                                        </p:animEffect>
                                        <p:anim calcmode="lin" valueType="num">
                                          <p:cBhvr>
                                            <p:cTn id="109" dur="500" fill="hold"/>
                                            <p:tgtEl>
                                              <p:spTgt spid="58"/>
                                            </p:tgtEl>
                                            <p:attrNameLst>
                                              <p:attrName>ppt_x</p:attrName>
                                            </p:attrNameLst>
                                          </p:cBhvr>
                                          <p:tavLst>
                                            <p:tav tm="0">
                                              <p:val>
                                                <p:fltVal val="0.5"/>
                                              </p:val>
                                            </p:tav>
                                            <p:tav tm="100000">
                                              <p:val>
                                                <p:strVal val="#ppt_x"/>
                                              </p:val>
                                            </p:tav>
                                          </p:tavLst>
                                        </p:anim>
                                        <p:anim calcmode="lin" valueType="num">
                                          <p:cBhvr>
                                            <p:cTn id="110" dur="500" fill="hold"/>
                                            <p:tgtEl>
                                              <p:spTgt spid="58"/>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200"/>
                                      </p:stCondLst>
                                      <p:childTnLst>
                                        <p:set>
                                          <p:cBhvr>
                                            <p:cTn id="112" dur="1" fill="hold">
                                              <p:stCondLst>
                                                <p:cond delay="0"/>
                                              </p:stCondLst>
                                            </p:cTn>
                                            <p:tgtEl>
                                              <p:spTgt spid="60"/>
                                            </p:tgtEl>
                                            <p:attrNameLst>
                                              <p:attrName>style.visibility</p:attrName>
                                            </p:attrNameLst>
                                          </p:cBhvr>
                                          <p:to>
                                            <p:strVal val="visible"/>
                                          </p:to>
                                        </p:set>
                                        <p:anim calcmode="lin" valueType="num">
                                          <p:cBhvr>
                                            <p:cTn id="113" dur="500" fill="hold"/>
                                            <p:tgtEl>
                                              <p:spTgt spid="60"/>
                                            </p:tgtEl>
                                            <p:attrNameLst>
                                              <p:attrName>ppt_w</p:attrName>
                                            </p:attrNameLst>
                                          </p:cBhvr>
                                          <p:tavLst>
                                            <p:tav tm="0">
                                              <p:val>
                                                <p:fltVal val="0"/>
                                              </p:val>
                                            </p:tav>
                                            <p:tav tm="100000">
                                              <p:val>
                                                <p:strVal val="#ppt_w"/>
                                              </p:val>
                                            </p:tav>
                                          </p:tavLst>
                                        </p:anim>
                                        <p:anim calcmode="lin" valueType="num">
                                          <p:cBhvr>
                                            <p:cTn id="114" dur="500" fill="hold"/>
                                            <p:tgtEl>
                                              <p:spTgt spid="60"/>
                                            </p:tgtEl>
                                            <p:attrNameLst>
                                              <p:attrName>ppt_h</p:attrName>
                                            </p:attrNameLst>
                                          </p:cBhvr>
                                          <p:tavLst>
                                            <p:tav tm="0">
                                              <p:val>
                                                <p:fltVal val="0"/>
                                              </p:val>
                                            </p:tav>
                                            <p:tav tm="100000">
                                              <p:val>
                                                <p:strVal val="#ppt_h"/>
                                              </p:val>
                                            </p:tav>
                                          </p:tavLst>
                                        </p:anim>
                                        <p:animEffect transition="in" filter="fade">
                                          <p:cBhvr>
                                            <p:cTn id="115" dur="500"/>
                                            <p:tgtEl>
                                              <p:spTgt spid="60"/>
                                            </p:tgtEl>
                                          </p:cBhvr>
                                        </p:animEffect>
                                        <p:anim calcmode="lin" valueType="num">
                                          <p:cBhvr>
                                            <p:cTn id="116" dur="500" fill="hold"/>
                                            <p:tgtEl>
                                              <p:spTgt spid="60"/>
                                            </p:tgtEl>
                                            <p:attrNameLst>
                                              <p:attrName>ppt_x</p:attrName>
                                            </p:attrNameLst>
                                          </p:cBhvr>
                                          <p:tavLst>
                                            <p:tav tm="0">
                                              <p:val>
                                                <p:fltVal val="0.5"/>
                                              </p:val>
                                            </p:tav>
                                            <p:tav tm="100000">
                                              <p:val>
                                                <p:strVal val="#ppt_x"/>
                                              </p:val>
                                            </p:tav>
                                          </p:tavLst>
                                        </p:anim>
                                        <p:anim calcmode="lin" valueType="num">
                                          <p:cBhvr>
                                            <p:cTn id="117" dur="500" fill="hold"/>
                                            <p:tgtEl>
                                              <p:spTgt spid="60"/>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400"/>
                                      </p:stCondLst>
                                      <p:childTnLst>
                                        <p:set>
                                          <p:cBhvr>
                                            <p:cTn id="119" dur="1" fill="hold">
                                              <p:stCondLst>
                                                <p:cond delay="0"/>
                                              </p:stCondLst>
                                            </p:cTn>
                                            <p:tgtEl>
                                              <p:spTgt spid="61"/>
                                            </p:tgtEl>
                                            <p:attrNameLst>
                                              <p:attrName>style.visibility</p:attrName>
                                            </p:attrNameLst>
                                          </p:cBhvr>
                                          <p:to>
                                            <p:strVal val="visible"/>
                                          </p:to>
                                        </p:set>
                                        <p:anim calcmode="lin" valueType="num">
                                          <p:cBhvr>
                                            <p:cTn id="120" dur="500" fill="hold"/>
                                            <p:tgtEl>
                                              <p:spTgt spid="61"/>
                                            </p:tgtEl>
                                            <p:attrNameLst>
                                              <p:attrName>ppt_w</p:attrName>
                                            </p:attrNameLst>
                                          </p:cBhvr>
                                          <p:tavLst>
                                            <p:tav tm="0">
                                              <p:val>
                                                <p:fltVal val="0"/>
                                              </p:val>
                                            </p:tav>
                                            <p:tav tm="100000">
                                              <p:val>
                                                <p:strVal val="#ppt_w"/>
                                              </p:val>
                                            </p:tav>
                                          </p:tavLst>
                                        </p:anim>
                                        <p:anim calcmode="lin" valueType="num">
                                          <p:cBhvr>
                                            <p:cTn id="121" dur="500" fill="hold"/>
                                            <p:tgtEl>
                                              <p:spTgt spid="61"/>
                                            </p:tgtEl>
                                            <p:attrNameLst>
                                              <p:attrName>ppt_h</p:attrName>
                                            </p:attrNameLst>
                                          </p:cBhvr>
                                          <p:tavLst>
                                            <p:tav tm="0">
                                              <p:val>
                                                <p:fltVal val="0"/>
                                              </p:val>
                                            </p:tav>
                                            <p:tav tm="100000">
                                              <p:val>
                                                <p:strVal val="#ppt_h"/>
                                              </p:val>
                                            </p:tav>
                                          </p:tavLst>
                                        </p:anim>
                                        <p:animEffect transition="in" filter="fade">
                                          <p:cBhvr>
                                            <p:cTn id="122" dur="500"/>
                                            <p:tgtEl>
                                              <p:spTgt spid="61"/>
                                            </p:tgtEl>
                                          </p:cBhvr>
                                        </p:animEffect>
                                        <p:anim calcmode="lin" valueType="num">
                                          <p:cBhvr>
                                            <p:cTn id="123" dur="500" fill="hold"/>
                                            <p:tgtEl>
                                              <p:spTgt spid="61"/>
                                            </p:tgtEl>
                                            <p:attrNameLst>
                                              <p:attrName>ppt_x</p:attrName>
                                            </p:attrNameLst>
                                          </p:cBhvr>
                                          <p:tavLst>
                                            <p:tav tm="0">
                                              <p:val>
                                                <p:fltVal val="0.5"/>
                                              </p:val>
                                            </p:tav>
                                            <p:tav tm="100000">
                                              <p:val>
                                                <p:strVal val="#ppt_x"/>
                                              </p:val>
                                            </p:tav>
                                          </p:tavLst>
                                        </p:anim>
                                        <p:anim calcmode="lin" valueType="num">
                                          <p:cBhvr>
                                            <p:cTn id="124" dur="500" fill="hold"/>
                                            <p:tgtEl>
                                              <p:spTgt spid="6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animBg="1"/>
          <p:bldP spid="40" grpId="0" animBg="1"/>
          <p:bldP spid="44" grpId="0"/>
          <p:bldP spid="45" grpId="0"/>
          <p:bldP spid="46" grpId="0"/>
          <p:bldP spid="47" grpId="0"/>
          <p:bldP spid="48" grpId="0"/>
          <p:bldP spid="49" grpId="0"/>
          <p:bldP spid="50" grpId="0" animBg="1"/>
          <p:bldP spid="54" grpId="0"/>
          <p:bldP spid="55" grpId="0"/>
          <p:bldP spid="56" grpId="0" animBg="1"/>
          <p:bldP spid="57" grpId="0" animBg="1"/>
          <p:bldP spid="58" grpId="0" animBg="1"/>
          <p:bldP spid="59" grpId="0" animBg="1"/>
          <p:bldP spid="60" grpId="0" animBg="1"/>
          <p:bldP spid="61"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3"/>
          <p:cNvSpPr>
            <a:spLocks noChangeArrowheads="1"/>
          </p:cNvSpPr>
          <p:nvPr/>
        </p:nvSpPr>
        <p:spPr bwMode="auto">
          <a:xfrm>
            <a:off x="1305564" y="1826594"/>
            <a:ext cx="3330824" cy="3330598"/>
          </a:xfrm>
          <a:prstGeom prst="ellipse">
            <a:avLst/>
          </a:prstGeom>
          <a:noFill/>
          <a:ln w="9525">
            <a:solidFill>
              <a:srgbClr val="2F318B"/>
            </a:solidFill>
            <a:prstDash val="dash"/>
            <a:round/>
            <a:headEnd/>
            <a:tailEnd/>
          </a:ln>
          <a:extLst>
            <a:ext uri="{909E8E84-426E-40DD-AFC4-6F175D3DCCD1}">
              <a14:hiddenFill xmlns:a14="http://schemas.microsoft.com/office/drawing/2010/main">
                <a:solidFill>
                  <a:srgbClr val="FFFFFF"/>
                </a:solidFill>
              </a14:hiddenFill>
            </a:ext>
          </a:ex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300" b="0" i="0" u="none" strike="noStrike" kern="0" cap="none" spc="0" normalizeH="0" baseline="0" noProof="0">
              <a:ln>
                <a:noFill/>
              </a:ln>
              <a:solidFill>
                <a:sysClr val="window" lastClr="FFFFFF"/>
              </a:solidFill>
              <a:effectLst/>
              <a:uLnTx/>
              <a:uFillTx/>
              <a:latin typeface="Arial" pitchFamily="34" charset="0"/>
              <a:ea typeface="宋体" pitchFamily="2" charset="-122"/>
            </a:endParaRPr>
          </a:p>
        </p:txBody>
      </p:sp>
      <p:sp>
        <p:nvSpPr>
          <p:cNvPr id="16" name="Oval 14"/>
          <p:cNvSpPr>
            <a:spLocks noChangeArrowheads="1"/>
          </p:cNvSpPr>
          <p:nvPr/>
        </p:nvSpPr>
        <p:spPr bwMode="auto">
          <a:xfrm>
            <a:off x="1892236" y="3484751"/>
            <a:ext cx="1040065" cy="1040365"/>
          </a:xfrm>
          <a:prstGeom prst="ellipse">
            <a:avLst/>
          </a:prstGeom>
          <a:solidFill>
            <a:srgbClr val="2F318B"/>
          </a:solidFill>
          <a:ln>
            <a:noFill/>
          </a:ln>
          <a:effec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300" b="0" i="0" u="none" strike="noStrike" kern="0" cap="none" spc="0" normalizeH="0" baseline="0" noProof="0">
              <a:ln>
                <a:noFill/>
              </a:ln>
              <a:solidFill>
                <a:sysClr val="window" lastClr="FFFFFF"/>
              </a:solidFill>
              <a:effectLst/>
              <a:uLnTx/>
              <a:uFillTx/>
              <a:latin typeface="Arial" pitchFamily="34" charset="0"/>
              <a:ea typeface="宋体" pitchFamily="2" charset="-122"/>
            </a:endParaRPr>
          </a:p>
        </p:txBody>
      </p:sp>
      <p:sp>
        <p:nvSpPr>
          <p:cNvPr id="17" name="Oval 19"/>
          <p:cNvSpPr>
            <a:spLocks noChangeArrowheads="1"/>
          </p:cNvSpPr>
          <p:nvPr/>
        </p:nvSpPr>
        <p:spPr bwMode="auto">
          <a:xfrm>
            <a:off x="3147692" y="3277630"/>
            <a:ext cx="1040065" cy="1040365"/>
          </a:xfrm>
          <a:prstGeom prst="ellipse">
            <a:avLst/>
          </a:prstGeom>
          <a:solidFill>
            <a:srgbClr val="2F318B"/>
          </a:solidFill>
          <a:ln>
            <a:noFill/>
          </a:ln>
          <a:effec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300" b="0" i="0" u="none" strike="noStrike" kern="0" cap="none" spc="0" normalizeH="0" baseline="0" noProof="0">
              <a:ln>
                <a:noFill/>
              </a:ln>
              <a:solidFill>
                <a:sysClr val="window" lastClr="FFFFFF"/>
              </a:solidFill>
              <a:effectLst/>
              <a:uLnTx/>
              <a:uFillTx/>
              <a:latin typeface="Arial" pitchFamily="34" charset="0"/>
              <a:ea typeface="宋体" pitchFamily="2" charset="-122"/>
            </a:endParaRPr>
          </a:p>
        </p:txBody>
      </p:sp>
      <p:sp>
        <p:nvSpPr>
          <p:cNvPr id="18" name="Oval 24"/>
          <p:cNvSpPr>
            <a:spLocks noChangeArrowheads="1"/>
          </p:cNvSpPr>
          <p:nvPr/>
        </p:nvSpPr>
        <p:spPr bwMode="auto">
          <a:xfrm>
            <a:off x="2307548" y="2319399"/>
            <a:ext cx="1040065" cy="1040365"/>
          </a:xfrm>
          <a:prstGeom prst="ellipse">
            <a:avLst/>
          </a:prstGeom>
          <a:solidFill>
            <a:srgbClr val="2F318B"/>
          </a:solidFill>
          <a:ln>
            <a:noFill/>
          </a:ln>
          <a:effec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300" b="0" i="0" u="none" strike="noStrike" kern="0" cap="none" spc="0" normalizeH="0" baseline="0" noProof="0">
              <a:ln>
                <a:noFill/>
              </a:ln>
              <a:solidFill>
                <a:sysClr val="window" lastClr="FFFFFF"/>
              </a:solidFill>
              <a:effectLst/>
              <a:uLnTx/>
              <a:uFillTx/>
              <a:latin typeface="Arial" pitchFamily="34" charset="0"/>
              <a:ea typeface="宋体" pitchFamily="2" charset="-122"/>
            </a:endParaRPr>
          </a:p>
        </p:txBody>
      </p:sp>
      <p:sp>
        <p:nvSpPr>
          <p:cNvPr id="19" name="TextBox 10"/>
          <p:cNvSpPr txBox="1">
            <a:spLocks noChangeArrowheads="1"/>
          </p:cNvSpPr>
          <p:nvPr/>
        </p:nvSpPr>
        <p:spPr bwMode="auto">
          <a:xfrm>
            <a:off x="4860032" y="1852781"/>
            <a:ext cx="1164347"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b="1" dirty="0">
                <a:solidFill>
                  <a:srgbClr val="2F318B"/>
                </a:solidFill>
                <a:latin typeface="微软雅黑" pitchFamily="34" charset="-122"/>
              </a:rPr>
              <a:t>标题文本一</a:t>
            </a:r>
          </a:p>
        </p:txBody>
      </p:sp>
      <p:sp>
        <p:nvSpPr>
          <p:cNvPr id="20" name="TextBox 11"/>
          <p:cNvSpPr txBox="1">
            <a:spLocks noChangeArrowheads="1"/>
          </p:cNvSpPr>
          <p:nvPr/>
        </p:nvSpPr>
        <p:spPr bwMode="auto">
          <a:xfrm>
            <a:off x="4860033" y="2127752"/>
            <a:ext cx="3168351" cy="40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签</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约设计师原创作品，请勿盗卖！否则将被追究法律责任！</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21" name="TextBox 12"/>
          <p:cNvSpPr txBox="1">
            <a:spLocks noChangeArrowheads="1"/>
          </p:cNvSpPr>
          <p:nvPr/>
        </p:nvSpPr>
        <p:spPr bwMode="auto">
          <a:xfrm>
            <a:off x="2490809" y="2574133"/>
            <a:ext cx="689013" cy="48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a:t>
            </a:r>
            <a:endParaRPr kumimoji="0" lang="en-US" altLang="zh-CN"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文本一</a:t>
            </a:r>
          </a:p>
        </p:txBody>
      </p:sp>
      <p:sp>
        <p:nvSpPr>
          <p:cNvPr id="22" name="TextBox 21"/>
          <p:cNvSpPr txBox="1">
            <a:spLocks noChangeArrowheads="1"/>
          </p:cNvSpPr>
          <p:nvPr/>
        </p:nvSpPr>
        <p:spPr bwMode="auto">
          <a:xfrm>
            <a:off x="2050507" y="3771624"/>
            <a:ext cx="689013" cy="48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a:t>
            </a:r>
            <a:endParaRPr kumimoji="0" lang="en-US" altLang="zh-CN"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文本二</a:t>
            </a:r>
          </a:p>
        </p:txBody>
      </p:sp>
      <p:sp>
        <p:nvSpPr>
          <p:cNvPr id="23" name="TextBox 22"/>
          <p:cNvSpPr txBox="1">
            <a:spLocks noChangeArrowheads="1"/>
          </p:cNvSpPr>
          <p:nvPr/>
        </p:nvSpPr>
        <p:spPr bwMode="auto">
          <a:xfrm>
            <a:off x="3349992" y="3515699"/>
            <a:ext cx="689013" cy="48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a:t>
            </a:r>
            <a:endParaRPr kumimoji="0" lang="en-US" altLang="zh-CN"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文本三</a:t>
            </a:r>
          </a:p>
        </p:txBody>
      </p:sp>
      <p:sp>
        <p:nvSpPr>
          <p:cNvPr id="24" name="TextBox 23"/>
          <p:cNvSpPr txBox="1">
            <a:spLocks noChangeArrowheads="1"/>
          </p:cNvSpPr>
          <p:nvPr/>
        </p:nvSpPr>
        <p:spPr bwMode="auto">
          <a:xfrm>
            <a:off x="4860032" y="3028846"/>
            <a:ext cx="1164347"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b="1">
                <a:solidFill>
                  <a:srgbClr val="2F318B"/>
                </a:solidFill>
                <a:latin typeface="微软雅黑" pitchFamily="34" charset="-122"/>
              </a:rPr>
              <a:t>标题文本二</a:t>
            </a:r>
          </a:p>
        </p:txBody>
      </p:sp>
      <p:sp>
        <p:nvSpPr>
          <p:cNvPr id="25" name="TextBox 24"/>
          <p:cNvSpPr txBox="1">
            <a:spLocks noChangeArrowheads="1"/>
          </p:cNvSpPr>
          <p:nvPr/>
        </p:nvSpPr>
        <p:spPr bwMode="auto">
          <a:xfrm>
            <a:off x="4860033" y="3303817"/>
            <a:ext cx="3168351" cy="40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签</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约设计师原创作品，请勿盗卖！否则将被追究法律责任！</a:t>
            </a:r>
          </a:p>
        </p:txBody>
      </p:sp>
      <p:sp>
        <p:nvSpPr>
          <p:cNvPr id="26" name="TextBox 25"/>
          <p:cNvSpPr txBox="1">
            <a:spLocks noChangeArrowheads="1"/>
          </p:cNvSpPr>
          <p:nvPr/>
        </p:nvSpPr>
        <p:spPr bwMode="auto">
          <a:xfrm>
            <a:off x="4860032" y="4195389"/>
            <a:ext cx="1164347"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b="1">
                <a:solidFill>
                  <a:srgbClr val="2F318B"/>
                </a:solidFill>
                <a:latin typeface="微软雅黑" pitchFamily="34" charset="-122"/>
              </a:rPr>
              <a:t>标题文本三</a:t>
            </a:r>
          </a:p>
        </p:txBody>
      </p:sp>
      <p:sp>
        <p:nvSpPr>
          <p:cNvPr id="27" name="TextBox 26"/>
          <p:cNvSpPr txBox="1">
            <a:spLocks noChangeArrowheads="1"/>
          </p:cNvSpPr>
          <p:nvPr/>
        </p:nvSpPr>
        <p:spPr bwMode="auto">
          <a:xfrm>
            <a:off x="4860033" y="4470360"/>
            <a:ext cx="3168351" cy="40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签</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约设计师原创作品，请勿盗卖！否则将被追究法律责任！</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1000"/>
                                        <p:tgtEl>
                                          <p:spTgt spid="15"/>
                                        </p:tgtEl>
                                      </p:cBhvr>
                                    </p:animEffect>
                                  </p:childTnLst>
                                </p:cTn>
                              </p:par>
                              <p:par>
                                <p:cTn id="8" presetID="52"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Scale>
                                      <p:cBhvr>
                                        <p:cTn id="10"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1" dur="1000" decel="50000" fill="hold">
                                          <p:stCondLst>
                                            <p:cond delay="0"/>
                                          </p:stCondLst>
                                        </p:cTn>
                                        <p:tgtEl>
                                          <p:spTgt spid="18"/>
                                        </p:tgtEl>
                                        <p:attrNameLst>
                                          <p:attrName>ppt_x,ppt_y</p:attrName>
                                        </p:attrNameLst>
                                      </p:cBhvr>
                                      <p:rCtr x="0" y="0"/>
                                    </p:animMotion>
                                    <p:animEffect transition="in" filter="fade">
                                      <p:cBhvr>
                                        <p:cTn id="12" dur="1000"/>
                                        <p:tgtEl>
                                          <p:spTgt spid="18"/>
                                        </p:tgtEl>
                                      </p:cBhvr>
                                    </p:animEffect>
                                  </p:childTnLst>
                                </p:cTn>
                              </p:par>
                              <p:par>
                                <p:cTn id="13" presetID="52"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Scale>
                                      <p:cBhvr>
                                        <p:cTn id="15"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6" dur="1000" decel="50000" fill="hold">
                                          <p:stCondLst>
                                            <p:cond delay="0"/>
                                          </p:stCondLst>
                                        </p:cTn>
                                        <p:tgtEl>
                                          <p:spTgt spid="21"/>
                                        </p:tgtEl>
                                        <p:attrNameLst>
                                          <p:attrName>ppt_x,ppt_y</p:attrName>
                                        </p:attrNameLst>
                                      </p:cBhvr>
                                      <p:rCtr x="0" y="0"/>
                                    </p:animMotion>
                                    <p:animEffect transition="in" filter="fade">
                                      <p:cBhvr>
                                        <p:cTn id="17" dur="1000"/>
                                        <p:tgtEl>
                                          <p:spTgt spid="21"/>
                                        </p:tgtEl>
                                      </p:cBhvr>
                                    </p:animEffect>
                                  </p:childTnLst>
                                </p:cTn>
                              </p:par>
                              <p:par>
                                <p:cTn id="18" presetID="52"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Scale>
                                      <p:cBhvr>
                                        <p:cTn id="20"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1" dur="1000" decel="50000" fill="hold">
                                          <p:stCondLst>
                                            <p:cond delay="0"/>
                                          </p:stCondLst>
                                        </p:cTn>
                                        <p:tgtEl>
                                          <p:spTgt spid="16"/>
                                        </p:tgtEl>
                                        <p:attrNameLst>
                                          <p:attrName>ppt_x,ppt_y</p:attrName>
                                        </p:attrNameLst>
                                      </p:cBhvr>
                                      <p:rCtr x="0" y="0"/>
                                    </p:animMotion>
                                    <p:animEffect transition="in" filter="fade">
                                      <p:cBhvr>
                                        <p:cTn id="22" dur="1000"/>
                                        <p:tgtEl>
                                          <p:spTgt spid="16"/>
                                        </p:tgtEl>
                                      </p:cBhvr>
                                    </p:animEffect>
                                  </p:childTnLst>
                                </p:cTn>
                              </p:par>
                              <p:par>
                                <p:cTn id="23" presetID="52"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Scale>
                                      <p:cBhvr>
                                        <p:cTn id="25"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6" dur="1000" decel="50000" fill="hold">
                                          <p:stCondLst>
                                            <p:cond delay="0"/>
                                          </p:stCondLst>
                                        </p:cTn>
                                        <p:tgtEl>
                                          <p:spTgt spid="22"/>
                                        </p:tgtEl>
                                        <p:attrNameLst>
                                          <p:attrName>ppt_x,ppt_y</p:attrName>
                                        </p:attrNameLst>
                                      </p:cBhvr>
                                      <p:rCtr x="0" y="0"/>
                                    </p:animMotion>
                                    <p:animEffect transition="in" filter="fade">
                                      <p:cBhvr>
                                        <p:cTn id="27" dur="1000"/>
                                        <p:tgtEl>
                                          <p:spTgt spid="22"/>
                                        </p:tgtEl>
                                      </p:cBhvr>
                                    </p:animEffect>
                                  </p:childTnLst>
                                </p:cTn>
                              </p:par>
                              <p:par>
                                <p:cTn id="28" presetID="52"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Scale>
                                      <p:cBhvr>
                                        <p:cTn id="30"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1" dur="1000" decel="50000" fill="hold">
                                          <p:stCondLst>
                                            <p:cond delay="0"/>
                                          </p:stCondLst>
                                        </p:cTn>
                                        <p:tgtEl>
                                          <p:spTgt spid="17"/>
                                        </p:tgtEl>
                                        <p:attrNameLst>
                                          <p:attrName>ppt_x,ppt_y</p:attrName>
                                        </p:attrNameLst>
                                      </p:cBhvr>
                                      <p:rCtr x="0" y="0"/>
                                    </p:animMotion>
                                    <p:animEffect transition="in" filter="fade">
                                      <p:cBhvr>
                                        <p:cTn id="32" dur="1000"/>
                                        <p:tgtEl>
                                          <p:spTgt spid="17"/>
                                        </p:tgtEl>
                                      </p:cBhvr>
                                    </p:animEffect>
                                  </p:childTnLst>
                                </p:cTn>
                              </p:par>
                              <p:par>
                                <p:cTn id="33" presetID="52"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Scale>
                                      <p:cBhvr>
                                        <p:cTn id="35"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6" dur="1000" decel="50000" fill="hold">
                                          <p:stCondLst>
                                            <p:cond delay="0"/>
                                          </p:stCondLst>
                                        </p:cTn>
                                        <p:tgtEl>
                                          <p:spTgt spid="23"/>
                                        </p:tgtEl>
                                        <p:attrNameLst>
                                          <p:attrName>ppt_x,ppt_y</p:attrName>
                                        </p:attrNameLst>
                                      </p:cBhvr>
                                      <p:rCtr x="0" y="0"/>
                                    </p:animMotion>
                                    <p:animEffect transition="in" filter="fade">
                                      <p:cBhvr>
                                        <p:cTn id="37" dur="1000"/>
                                        <p:tgtEl>
                                          <p:spTgt spid="23"/>
                                        </p:tgtEl>
                                      </p:cBhvr>
                                    </p:animEffect>
                                  </p:childTnLst>
                                </p:cTn>
                              </p:par>
                            </p:childTnLst>
                          </p:cTn>
                        </p:par>
                        <p:par>
                          <p:cTn id="38" fill="hold">
                            <p:stCondLst>
                              <p:cond delay="1000"/>
                            </p:stCondLst>
                            <p:childTnLst>
                              <p:par>
                                <p:cTn id="39" presetID="2" presetClass="entr" presetSubtype="6"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500" fill="hold"/>
                                        <p:tgtEl>
                                          <p:spTgt spid="19"/>
                                        </p:tgtEl>
                                        <p:attrNameLst>
                                          <p:attrName>ppt_x</p:attrName>
                                        </p:attrNameLst>
                                      </p:cBhvr>
                                      <p:tavLst>
                                        <p:tav tm="0">
                                          <p:val>
                                            <p:strVal val="1+#ppt_w/2"/>
                                          </p:val>
                                        </p:tav>
                                        <p:tav tm="100000">
                                          <p:val>
                                            <p:strVal val="#ppt_x"/>
                                          </p:val>
                                        </p:tav>
                                      </p:tavLst>
                                    </p:anim>
                                    <p:anim calcmode="lin" valueType="num">
                                      <p:cBhvr additive="base">
                                        <p:cTn id="42" dur="500" fill="hold"/>
                                        <p:tgtEl>
                                          <p:spTgt spid="19"/>
                                        </p:tgtEl>
                                        <p:attrNameLst>
                                          <p:attrName>ppt_y</p:attrName>
                                        </p:attrNameLst>
                                      </p:cBhvr>
                                      <p:tavLst>
                                        <p:tav tm="0">
                                          <p:val>
                                            <p:strVal val="1+#ppt_h/2"/>
                                          </p:val>
                                        </p:tav>
                                        <p:tav tm="100000">
                                          <p:val>
                                            <p:strVal val="#ppt_y"/>
                                          </p:val>
                                        </p:tav>
                                      </p:tavLst>
                                    </p:anim>
                                  </p:childTnLst>
                                </p:cTn>
                              </p:par>
                            </p:childTnLst>
                          </p:cTn>
                        </p:par>
                        <p:par>
                          <p:cTn id="43" fill="hold">
                            <p:stCondLst>
                              <p:cond delay="1500"/>
                            </p:stCondLst>
                            <p:childTnLst>
                              <p:par>
                                <p:cTn id="44" presetID="2" presetClass="entr" presetSubtype="6"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1+#ppt_w/2"/>
                                          </p:val>
                                        </p:tav>
                                        <p:tav tm="100000">
                                          <p:val>
                                            <p:strVal val="#ppt_x"/>
                                          </p:val>
                                        </p:tav>
                                      </p:tavLst>
                                    </p:anim>
                                    <p:anim calcmode="lin" valueType="num">
                                      <p:cBhvr additive="base">
                                        <p:cTn id="47" dur="500" fill="hold"/>
                                        <p:tgtEl>
                                          <p:spTgt spid="24"/>
                                        </p:tgtEl>
                                        <p:attrNameLst>
                                          <p:attrName>ppt_y</p:attrName>
                                        </p:attrNameLst>
                                      </p:cBhvr>
                                      <p:tavLst>
                                        <p:tav tm="0">
                                          <p:val>
                                            <p:strVal val="1+#ppt_h/2"/>
                                          </p:val>
                                        </p:tav>
                                        <p:tav tm="100000">
                                          <p:val>
                                            <p:strVal val="#ppt_y"/>
                                          </p:val>
                                        </p:tav>
                                      </p:tavLst>
                                    </p:anim>
                                  </p:childTnLst>
                                </p:cTn>
                              </p:par>
                            </p:childTnLst>
                          </p:cTn>
                        </p:par>
                        <p:par>
                          <p:cTn id="48" fill="hold">
                            <p:stCondLst>
                              <p:cond delay="2000"/>
                            </p:stCondLst>
                            <p:childTnLst>
                              <p:par>
                                <p:cTn id="49" presetID="2" presetClass="entr" presetSubtype="6"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1+#ppt_w/2"/>
                                          </p:val>
                                        </p:tav>
                                        <p:tav tm="100000">
                                          <p:val>
                                            <p:strVal val="#ppt_x"/>
                                          </p:val>
                                        </p:tav>
                                      </p:tavLst>
                                    </p:anim>
                                    <p:anim calcmode="lin" valueType="num">
                                      <p:cBhvr additive="base">
                                        <p:cTn id="52" dur="500" fill="hold"/>
                                        <p:tgtEl>
                                          <p:spTgt spid="26"/>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22" presetClass="entr" presetSubtype="1"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wipe(up)">
                                      <p:cBhvr>
                                        <p:cTn id="56" dur="500"/>
                                        <p:tgtEl>
                                          <p:spTgt spid="20"/>
                                        </p:tgtEl>
                                      </p:cBhvr>
                                    </p:animEffect>
                                  </p:childTnLst>
                                </p:cTn>
                              </p:par>
                            </p:childTnLst>
                          </p:cTn>
                        </p:par>
                        <p:par>
                          <p:cTn id="57" fill="hold">
                            <p:stCondLst>
                              <p:cond delay="3000"/>
                            </p:stCondLst>
                            <p:childTnLst>
                              <p:par>
                                <p:cTn id="58" presetID="22" presetClass="entr" presetSubtype="1"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up)">
                                      <p:cBhvr>
                                        <p:cTn id="60" dur="500"/>
                                        <p:tgtEl>
                                          <p:spTgt spid="25"/>
                                        </p:tgtEl>
                                      </p:cBhvr>
                                    </p:animEffect>
                                  </p:childTnLst>
                                </p:cTn>
                              </p:par>
                            </p:childTnLst>
                          </p:cTn>
                        </p:par>
                        <p:par>
                          <p:cTn id="61" fill="hold">
                            <p:stCondLst>
                              <p:cond delay="3500"/>
                            </p:stCondLst>
                            <p:childTnLst>
                              <p:par>
                                <p:cTn id="62" presetID="22" presetClass="entr" presetSubtype="1" fill="hold" grpId="0" nodeType="after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wipe(up)">
                                      <p:cBhvr>
                                        <p:cTn id="6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autoUpdateAnimBg="0"/>
      <p:bldP spid="16" grpId="0" animBg="1" autoUpdateAnimBg="0"/>
      <p:bldP spid="17" grpId="0" animBg="1" autoUpdateAnimBg="0"/>
      <p:bldP spid="18" grpId="0" animBg="1" autoUpdateAnimBg="0"/>
      <p:bldP spid="19" grpId="0" autoUpdateAnimBg="0"/>
      <p:bldP spid="20" grpId="0" autoUpdateAnimBg="0"/>
      <p:bldP spid="21" grpId="0" autoUpdateAnimBg="0"/>
      <p:bldP spid="22" grpId="0" autoUpdateAnimBg="0"/>
      <p:bldP spid="23" grpId="0" autoUpdateAnimBg="0"/>
      <p:bldP spid="24" grpId="0" autoUpdateAnimBg="0"/>
      <p:bldP spid="25" grpId="0" autoUpdateAnimBg="0"/>
      <p:bldP spid="26" grpId="0" autoUpdateAnimBg="0"/>
      <p:bldP spid="27"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5633268" y="1793646"/>
            <a:ext cx="1023339" cy="334700"/>
          </a:xfrm>
          <a:prstGeom prst="rect">
            <a:avLst/>
          </a:prstGeom>
        </p:spPr>
        <p:txBody>
          <a:bodyPr wrap="none" lIns="68571" tIns="34286" rIns="68571" bIns="3428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7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29" name="矩形 28"/>
          <p:cNvSpPr/>
          <p:nvPr/>
        </p:nvSpPr>
        <p:spPr>
          <a:xfrm>
            <a:off x="5623545" y="3427973"/>
            <a:ext cx="1023339" cy="334700"/>
          </a:xfrm>
          <a:prstGeom prst="rect">
            <a:avLst/>
          </a:prstGeom>
        </p:spPr>
        <p:txBody>
          <a:bodyPr wrap="none" lIns="68571" tIns="34286" rIns="68571" bIns="3428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7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0" name="矩形 29"/>
          <p:cNvSpPr/>
          <p:nvPr/>
        </p:nvSpPr>
        <p:spPr>
          <a:xfrm>
            <a:off x="1945949" y="2585942"/>
            <a:ext cx="1023339" cy="334700"/>
          </a:xfrm>
          <a:prstGeom prst="rect">
            <a:avLst/>
          </a:prstGeom>
        </p:spPr>
        <p:txBody>
          <a:bodyPr wrap="none" lIns="68571" tIns="34286" rIns="68571" bIns="34286">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7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1" name="等腰三角形 30"/>
          <p:cNvSpPr>
            <a:spLocks noChangeAspect="1" noChangeArrowheads="1"/>
          </p:cNvSpPr>
          <p:nvPr/>
        </p:nvSpPr>
        <p:spPr bwMode="auto">
          <a:xfrm rot="5400000" flipV="1">
            <a:off x="5402009" y="2175347"/>
            <a:ext cx="179437" cy="154736"/>
          </a:xfrm>
          <a:prstGeom prst="triangle">
            <a:avLst>
              <a:gd name="adj" fmla="val 50000"/>
            </a:avLst>
          </a:prstGeom>
          <a:solidFill>
            <a:srgbClr val="2F318B"/>
          </a:solidFill>
          <a:ln>
            <a:noFill/>
          </a:ln>
          <a:extLst/>
        </p:spPr>
        <p:txBody>
          <a:bodyPr lIns="68571" tIns="34286" rIns="68571" bIns="3428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15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32" name="矩形 47"/>
          <p:cNvSpPr>
            <a:spLocks noChangeArrowheads="1"/>
          </p:cNvSpPr>
          <p:nvPr/>
        </p:nvSpPr>
        <p:spPr bwMode="auto">
          <a:xfrm>
            <a:off x="5623547" y="2104699"/>
            <a:ext cx="2116805" cy="678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签</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约设计师原创作品，请勿盗卖！否则将被追究法律责任！</a:t>
            </a:r>
          </a:p>
        </p:txBody>
      </p:sp>
      <p:sp>
        <p:nvSpPr>
          <p:cNvPr id="33" name="等腰三角形 18"/>
          <p:cNvSpPr>
            <a:spLocks noChangeAspect="1" noChangeArrowheads="1"/>
          </p:cNvSpPr>
          <p:nvPr/>
        </p:nvSpPr>
        <p:spPr bwMode="auto">
          <a:xfrm rot="5400000" flipV="1">
            <a:off x="5402009" y="3812648"/>
            <a:ext cx="179437" cy="154736"/>
          </a:xfrm>
          <a:prstGeom prst="triangle">
            <a:avLst>
              <a:gd name="adj" fmla="val 50000"/>
            </a:avLst>
          </a:prstGeom>
          <a:solidFill>
            <a:srgbClr val="2F318B"/>
          </a:solidFill>
          <a:ln>
            <a:noFill/>
          </a:ln>
          <a:extLst/>
        </p:spPr>
        <p:txBody>
          <a:bodyPr lIns="68571" tIns="34286" rIns="68571" bIns="3428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15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34" name="矩形 47"/>
          <p:cNvSpPr>
            <a:spLocks noChangeArrowheads="1"/>
          </p:cNvSpPr>
          <p:nvPr/>
        </p:nvSpPr>
        <p:spPr bwMode="auto">
          <a:xfrm>
            <a:off x="5623547" y="3742003"/>
            <a:ext cx="2116805" cy="678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签</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约设计师原创作品，请勿盗卖！否则将被追究法律责任！</a:t>
            </a:r>
          </a:p>
        </p:txBody>
      </p:sp>
      <p:sp>
        <p:nvSpPr>
          <p:cNvPr id="35" name="等腰三角形 18"/>
          <p:cNvSpPr>
            <a:spLocks noChangeAspect="1" noChangeArrowheads="1"/>
          </p:cNvSpPr>
          <p:nvPr/>
        </p:nvSpPr>
        <p:spPr bwMode="auto">
          <a:xfrm rot="16200000" flipH="1" flipV="1">
            <a:off x="3099276" y="2965181"/>
            <a:ext cx="179437" cy="154736"/>
          </a:xfrm>
          <a:prstGeom prst="triangle">
            <a:avLst>
              <a:gd name="adj" fmla="val 50000"/>
            </a:avLst>
          </a:prstGeom>
          <a:solidFill>
            <a:srgbClr val="C00000"/>
          </a:solidFill>
          <a:ln>
            <a:noFill/>
          </a:ln>
          <a:extLst/>
        </p:spPr>
        <p:txBody>
          <a:bodyPr lIns="68571" tIns="34286" rIns="68571" bIns="3428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15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36" name="矩形 47"/>
          <p:cNvSpPr>
            <a:spLocks noChangeArrowheads="1"/>
          </p:cNvSpPr>
          <p:nvPr/>
        </p:nvSpPr>
        <p:spPr bwMode="auto">
          <a:xfrm>
            <a:off x="1230081" y="2894530"/>
            <a:ext cx="1832440" cy="678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签</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约设计师原创作品，请勿盗卖！否则将被追究法律责任</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a:t>
            </a:r>
            <a:endPar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37" name="形状 36"/>
          <p:cNvSpPr/>
          <p:nvPr/>
        </p:nvSpPr>
        <p:spPr>
          <a:xfrm>
            <a:off x="3373709" y="2532080"/>
            <a:ext cx="1400989" cy="1401200"/>
          </a:xfrm>
          <a:prstGeom prst="leftCircularArrow">
            <a:avLst>
              <a:gd name="adj1" fmla="val 8909"/>
              <a:gd name="adj2" fmla="val 1142322"/>
              <a:gd name="adj3" fmla="val 6293598"/>
              <a:gd name="adj4" fmla="val 18900002"/>
              <a:gd name="adj5" fmla="val 12500"/>
            </a:avLst>
          </a:prstGeom>
          <a:solidFill>
            <a:srgbClr val="C00000"/>
          </a:solidFill>
          <a:ln>
            <a:noFill/>
          </a:ln>
          <a:effectLst/>
        </p:spPr>
      </p:sp>
      <p:sp>
        <p:nvSpPr>
          <p:cNvPr id="38" name="空心弧 37"/>
          <p:cNvSpPr/>
          <p:nvPr/>
        </p:nvSpPr>
        <p:spPr>
          <a:xfrm>
            <a:off x="3876397" y="3448988"/>
            <a:ext cx="1203665" cy="1204148"/>
          </a:xfrm>
          <a:prstGeom prst="blockArc">
            <a:avLst>
              <a:gd name="adj1" fmla="val 13624405"/>
              <a:gd name="adj2" fmla="val 17228224"/>
              <a:gd name="adj3" fmla="val 11481"/>
            </a:avLst>
          </a:prstGeom>
          <a:solidFill>
            <a:srgbClr val="2F318B"/>
          </a:solidFill>
          <a:ln>
            <a:noFill/>
          </a:ln>
          <a:effectLst/>
        </p:spPr>
      </p:sp>
      <p:grpSp>
        <p:nvGrpSpPr>
          <p:cNvPr id="39" name="组合 38"/>
          <p:cNvGrpSpPr/>
          <p:nvPr/>
        </p:nvGrpSpPr>
        <p:grpSpPr>
          <a:xfrm rot="2736489">
            <a:off x="4287641" y="2185396"/>
            <a:ext cx="433670" cy="380074"/>
            <a:chOff x="4212441" y="1835306"/>
            <a:chExt cx="645570" cy="565784"/>
          </a:xfrm>
          <a:solidFill>
            <a:srgbClr val="2F318B"/>
          </a:solidFill>
        </p:grpSpPr>
        <p:sp>
          <p:nvSpPr>
            <p:cNvPr id="40" name="Freeform 143"/>
            <p:cNvSpPr>
              <a:spLocks/>
            </p:cNvSpPr>
            <p:nvPr/>
          </p:nvSpPr>
          <p:spPr bwMode="auto">
            <a:xfrm>
              <a:off x="4386528" y="2100064"/>
              <a:ext cx="297398" cy="119685"/>
            </a:xfrm>
            <a:custGeom>
              <a:avLst/>
              <a:gdLst>
                <a:gd name="T0" fmla="*/ 30 w 35"/>
                <a:gd name="T1" fmla="*/ 13 h 14"/>
                <a:gd name="T2" fmla="*/ 5 w 35"/>
                <a:gd name="T3" fmla="*/ 13 h 14"/>
                <a:gd name="T4" fmla="*/ 5 w 35"/>
                <a:gd name="T5" fmla="*/ 13 h 14"/>
                <a:gd name="T6" fmla="*/ 1 w 35"/>
                <a:gd name="T7" fmla="*/ 13 h 14"/>
                <a:gd name="T8" fmla="*/ 1 w 35"/>
                <a:gd name="T9" fmla="*/ 13 h 14"/>
                <a:gd name="T10" fmla="*/ 1 w 35"/>
                <a:gd name="T11" fmla="*/ 9 h 14"/>
                <a:gd name="T12" fmla="*/ 1 w 35"/>
                <a:gd name="T13" fmla="*/ 9 h 14"/>
                <a:gd name="T14" fmla="*/ 34 w 35"/>
                <a:gd name="T15" fmla="*/ 9 h 14"/>
                <a:gd name="T16" fmla="*/ 34 w 35"/>
                <a:gd name="T17" fmla="*/ 9 h 14"/>
                <a:gd name="T18" fmla="*/ 34 w 35"/>
                <a:gd name="T19" fmla="*/ 13 h 14"/>
                <a:gd name="T20" fmla="*/ 34 w 35"/>
                <a:gd name="T21" fmla="*/ 13 h 14"/>
                <a:gd name="T22" fmla="*/ 30 w 35"/>
                <a:gd name="T2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14">
                  <a:moveTo>
                    <a:pt x="30" y="13"/>
                  </a:moveTo>
                  <a:cubicBezTo>
                    <a:pt x="23" y="6"/>
                    <a:pt x="12" y="6"/>
                    <a:pt x="5" y="13"/>
                  </a:cubicBezTo>
                  <a:cubicBezTo>
                    <a:pt x="5" y="13"/>
                    <a:pt x="5" y="13"/>
                    <a:pt x="5" y="13"/>
                  </a:cubicBezTo>
                  <a:cubicBezTo>
                    <a:pt x="4" y="14"/>
                    <a:pt x="2" y="14"/>
                    <a:pt x="1" y="13"/>
                  </a:cubicBezTo>
                  <a:cubicBezTo>
                    <a:pt x="1" y="13"/>
                    <a:pt x="1" y="13"/>
                    <a:pt x="1" y="13"/>
                  </a:cubicBezTo>
                  <a:cubicBezTo>
                    <a:pt x="0" y="12"/>
                    <a:pt x="0" y="10"/>
                    <a:pt x="1" y="9"/>
                  </a:cubicBezTo>
                  <a:cubicBezTo>
                    <a:pt x="1" y="9"/>
                    <a:pt x="1" y="9"/>
                    <a:pt x="1" y="9"/>
                  </a:cubicBezTo>
                  <a:cubicBezTo>
                    <a:pt x="10" y="0"/>
                    <a:pt x="25" y="0"/>
                    <a:pt x="34" y="9"/>
                  </a:cubicBezTo>
                  <a:cubicBezTo>
                    <a:pt x="34" y="9"/>
                    <a:pt x="34" y="9"/>
                    <a:pt x="34" y="9"/>
                  </a:cubicBezTo>
                  <a:cubicBezTo>
                    <a:pt x="35" y="10"/>
                    <a:pt x="35" y="12"/>
                    <a:pt x="34" y="13"/>
                  </a:cubicBezTo>
                  <a:cubicBezTo>
                    <a:pt x="34" y="13"/>
                    <a:pt x="34" y="13"/>
                    <a:pt x="34" y="13"/>
                  </a:cubicBezTo>
                  <a:cubicBezTo>
                    <a:pt x="33" y="14"/>
                    <a:pt x="31" y="14"/>
                    <a:pt x="3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lumMod val="75000"/>
                    <a:lumOff val="25000"/>
                  </a:sysClr>
                </a:solidFill>
                <a:effectLst/>
                <a:uLnTx/>
                <a:uFillTx/>
              </a:endParaRPr>
            </a:p>
          </p:txBody>
        </p:sp>
        <p:sp>
          <p:nvSpPr>
            <p:cNvPr id="41" name="Freeform 144"/>
            <p:cNvSpPr>
              <a:spLocks/>
            </p:cNvSpPr>
            <p:nvPr/>
          </p:nvSpPr>
          <p:spPr bwMode="auto">
            <a:xfrm>
              <a:off x="4451810" y="2227003"/>
              <a:ext cx="174086" cy="174087"/>
            </a:xfrm>
            <a:custGeom>
              <a:avLst/>
              <a:gdLst>
                <a:gd name="T0" fmla="*/ 3 w 20"/>
                <a:gd name="T1" fmla="*/ 17 h 20"/>
                <a:gd name="T2" fmla="*/ 3 w 20"/>
                <a:gd name="T3" fmla="*/ 4 h 20"/>
                <a:gd name="T4" fmla="*/ 16 w 20"/>
                <a:gd name="T5" fmla="*/ 4 h 20"/>
                <a:gd name="T6" fmla="*/ 16 w 20"/>
                <a:gd name="T7" fmla="*/ 17 h 20"/>
                <a:gd name="T8" fmla="*/ 3 w 20"/>
                <a:gd name="T9" fmla="*/ 17 h 20"/>
              </a:gdLst>
              <a:ahLst/>
              <a:cxnLst>
                <a:cxn ang="0">
                  <a:pos x="T0" y="T1"/>
                </a:cxn>
                <a:cxn ang="0">
                  <a:pos x="T2" y="T3"/>
                </a:cxn>
                <a:cxn ang="0">
                  <a:pos x="T4" y="T5"/>
                </a:cxn>
                <a:cxn ang="0">
                  <a:pos x="T6" y="T7"/>
                </a:cxn>
                <a:cxn ang="0">
                  <a:pos x="T8" y="T9"/>
                </a:cxn>
              </a:cxnLst>
              <a:rect l="0" t="0" r="r" b="b"/>
              <a:pathLst>
                <a:path w="20" h="20">
                  <a:moveTo>
                    <a:pt x="3" y="17"/>
                  </a:moveTo>
                  <a:cubicBezTo>
                    <a:pt x="0" y="13"/>
                    <a:pt x="0" y="7"/>
                    <a:pt x="3" y="4"/>
                  </a:cubicBezTo>
                  <a:cubicBezTo>
                    <a:pt x="7" y="0"/>
                    <a:pt x="12" y="0"/>
                    <a:pt x="16" y="4"/>
                  </a:cubicBezTo>
                  <a:cubicBezTo>
                    <a:pt x="20" y="7"/>
                    <a:pt x="20" y="13"/>
                    <a:pt x="16" y="17"/>
                  </a:cubicBezTo>
                  <a:cubicBezTo>
                    <a:pt x="12" y="20"/>
                    <a:pt x="7" y="20"/>
                    <a:pt x="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lumMod val="75000"/>
                    <a:lumOff val="25000"/>
                  </a:sysClr>
                </a:solidFill>
                <a:effectLst/>
                <a:uLnTx/>
                <a:uFillTx/>
              </a:endParaRPr>
            </a:p>
          </p:txBody>
        </p:sp>
        <p:sp>
          <p:nvSpPr>
            <p:cNvPr id="42" name="Freeform 145"/>
            <p:cNvSpPr>
              <a:spLocks/>
            </p:cNvSpPr>
            <p:nvPr/>
          </p:nvSpPr>
          <p:spPr bwMode="auto">
            <a:xfrm>
              <a:off x="4299484" y="1962245"/>
              <a:ext cx="471484" cy="170461"/>
            </a:xfrm>
            <a:custGeom>
              <a:avLst/>
              <a:gdLst>
                <a:gd name="T0" fmla="*/ 50 w 55"/>
                <a:gd name="T1" fmla="*/ 19 h 20"/>
                <a:gd name="T2" fmla="*/ 6 w 55"/>
                <a:gd name="T3" fmla="*/ 19 h 20"/>
                <a:gd name="T4" fmla="*/ 6 w 55"/>
                <a:gd name="T5" fmla="*/ 19 h 20"/>
                <a:gd name="T6" fmla="*/ 1 w 55"/>
                <a:gd name="T7" fmla="*/ 19 h 20"/>
                <a:gd name="T8" fmla="*/ 1 w 55"/>
                <a:gd name="T9" fmla="*/ 19 h 20"/>
                <a:gd name="T10" fmla="*/ 1 w 55"/>
                <a:gd name="T11" fmla="*/ 15 h 20"/>
                <a:gd name="T12" fmla="*/ 1 w 55"/>
                <a:gd name="T13" fmla="*/ 15 h 20"/>
                <a:gd name="T14" fmla="*/ 54 w 55"/>
                <a:gd name="T15" fmla="*/ 15 h 20"/>
                <a:gd name="T16" fmla="*/ 54 w 55"/>
                <a:gd name="T17" fmla="*/ 15 h 20"/>
                <a:gd name="T18" fmla="*/ 54 w 55"/>
                <a:gd name="T19" fmla="*/ 19 h 20"/>
                <a:gd name="T20" fmla="*/ 54 w 55"/>
                <a:gd name="T21" fmla="*/ 19 h 20"/>
                <a:gd name="T22" fmla="*/ 50 w 55"/>
                <a:gd name="T23"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20">
                  <a:moveTo>
                    <a:pt x="50" y="19"/>
                  </a:moveTo>
                  <a:cubicBezTo>
                    <a:pt x="37" y="7"/>
                    <a:pt x="18" y="7"/>
                    <a:pt x="6" y="19"/>
                  </a:cubicBezTo>
                  <a:cubicBezTo>
                    <a:pt x="6" y="19"/>
                    <a:pt x="6" y="19"/>
                    <a:pt x="6" y="19"/>
                  </a:cubicBezTo>
                  <a:cubicBezTo>
                    <a:pt x="4" y="20"/>
                    <a:pt x="2" y="20"/>
                    <a:pt x="1" y="19"/>
                  </a:cubicBezTo>
                  <a:cubicBezTo>
                    <a:pt x="1" y="19"/>
                    <a:pt x="1" y="19"/>
                    <a:pt x="1" y="19"/>
                  </a:cubicBezTo>
                  <a:cubicBezTo>
                    <a:pt x="0" y="18"/>
                    <a:pt x="0" y="16"/>
                    <a:pt x="1" y="15"/>
                  </a:cubicBezTo>
                  <a:cubicBezTo>
                    <a:pt x="1" y="15"/>
                    <a:pt x="1" y="15"/>
                    <a:pt x="1" y="15"/>
                  </a:cubicBezTo>
                  <a:cubicBezTo>
                    <a:pt x="16" y="0"/>
                    <a:pt x="39" y="0"/>
                    <a:pt x="54" y="15"/>
                  </a:cubicBezTo>
                  <a:cubicBezTo>
                    <a:pt x="54" y="15"/>
                    <a:pt x="54" y="15"/>
                    <a:pt x="54" y="15"/>
                  </a:cubicBezTo>
                  <a:cubicBezTo>
                    <a:pt x="55" y="16"/>
                    <a:pt x="55" y="18"/>
                    <a:pt x="54" y="19"/>
                  </a:cubicBezTo>
                  <a:cubicBezTo>
                    <a:pt x="54" y="19"/>
                    <a:pt x="54" y="19"/>
                    <a:pt x="54" y="19"/>
                  </a:cubicBezTo>
                  <a:cubicBezTo>
                    <a:pt x="53" y="20"/>
                    <a:pt x="51" y="20"/>
                    <a:pt x="5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lumMod val="75000"/>
                    <a:lumOff val="25000"/>
                  </a:sysClr>
                </a:solidFill>
                <a:effectLst/>
                <a:uLnTx/>
                <a:uFillTx/>
              </a:endParaRPr>
            </a:p>
          </p:txBody>
        </p:sp>
        <p:sp>
          <p:nvSpPr>
            <p:cNvPr id="43" name="Freeform 146"/>
            <p:cNvSpPr>
              <a:spLocks/>
            </p:cNvSpPr>
            <p:nvPr/>
          </p:nvSpPr>
          <p:spPr bwMode="auto">
            <a:xfrm>
              <a:off x="4212441" y="1835306"/>
              <a:ext cx="645570" cy="213982"/>
            </a:xfrm>
            <a:custGeom>
              <a:avLst/>
              <a:gdLst>
                <a:gd name="T0" fmla="*/ 70 w 75"/>
                <a:gd name="T1" fmla="*/ 24 h 25"/>
                <a:gd name="T2" fmla="*/ 6 w 75"/>
                <a:gd name="T3" fmla="*/ 24 h 25"/>
                <a:gd name="T4" fmla="*/ 6 w 75"/>
                <a:gd name="T5" fmla="*/ 24 h 25"/>
                <a:gd name="T6" fmla="*/ 2 w 75"/>
                <a:gd name="T7" fmla="*/ 24 h 25"/>
                <a:gd name="T8" fmla="*/ 2 w 75"/>
                <a:gd name="T9" fmla="*/ 24 h 25"/>
                <a:gd name="T10" fmla="*/ 2 w 75"/>
                <a:gd name="T11" fmla="*/ 20 h 25"/>
                <a:gd name="T12" fmla="*/ 2 w 75"/>
                <a:gd name="T13" fmla="*/ 20 h 25"/>
                <a:gd name="T14" fmla="*/ 74 w 75"/>
                <a:gd name="T15" fmla="*/ 20 h 25"/>
                <a:gd name="T16" fmla="*/ 74 w 75"/>
                <a:gd name="T17" fmla="*/ 20 h 25"/>
                <a:gd name="T18" fmla="*/ 74 w 75"/>
                <a:gd name="T19" fmla="*/ 24 h 25"/>
                <a:gd name="T20" fmla="*/ 74 w 75"/>
                <a:gd name="T21" fmla="*/ 24 h 25"/>
                <a:gd name="T22" fmla="*/ 70 w 75"/>
                <a:gd name="T23"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25">
                  <a:moveTo>
                    <a:pt x="70" y="24"/>
                  </a:moveTo>
                  <a:cubicBezTo>
                    <a:pt x="52" y="7"/>
                    <a:pt x="23" y="7"/>
                    <a:pt x="6" y="24"/>
                  </a:cubicBezTo>
                  <a:cubicBezTo>
                    <a:pt x="6" y="24"/>
                    <a:pt x="6" y="24"/>
                    <a:pt x="6" y="24"/>
                  </a:cubicBezTo>
                  <a:cubicBezTo>
                    <a:pt x="5" y="25"/>
                    <a:pt x="3" y="25"/>
                    <a:pt x="2" y="24"/>
                  </a:cubicBezTo>
                  <a:cubicBezTo>
                    <a:pt x="2" y="24"/>
                    <a:pt x="2" y="24"/>
                    <a:pt x="2" y="24"/>
                  </a:cubicBezTo>
                  <a:cubicBezTo>
                    <a:pt x="0" y="23"/>
                    <a:pt x="0" y="21"/>
                    <a:pt x="2" y="20"/>
                  </a:cubicBezTo>
                  <a:cubicBezTo>
                    <a:pt x="2" y="20"/>
                    <a:pt x="2" y="20"/>
                    <a:pt x="2" y="20"/>
                  </a:cubicBezTo>
                  <a:cubicBezTo>
                    <a:pt x="21" y="0"/>
                    <a:pt x="54" y="0"/>
                    <a:pt x="74" y="20"/>
                  </a:cubicBezTo>
                  <a:cubicBezTo>
                    <a:pt x="74" y="20"/>
                    <a:pt x="74" y="20"/>
                    <a:pt x="74" y="20"/>
                  </a:cubicBezTo>
                  <a:cubicBezTo>
                    <a:pt x="75" y="21"/>
                    <a:pt x="75" y="23"/>
                    <a:pt x="74" y="24"/>
                  </a:cubicBezTo>
                  <a:cubicBezTo>
                    <a:pt x="74" y="24"/>
                    <a:pt x="74" y="24"/>
                    <a:pt x="74" y="24"/>
                  </a:cubicBezTo>
                  <a:cubicBezTo>
                    <a:pt x="73" y="25"/>
                    <a:pt x="71" y="25"/>
                    <a:pt x="70"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44" name="组合 43"/>
          <p:cNvGrpSpPr/>
          <p:nvPr/>
        </p:nvGrpSpPr>
        <p:grpSpPr>
          <a:xfrm>
            <a:off x="3855212" y="3052254"/>
            <a:ext cx="415802" cy="331624"/>
            <a:chOff x="3009633" y="2833220"/>
            <a:chExt cx="591168" cy="471487"/>
          </a:xfrm>
          <a:solidFill>
            <a:srgbClr val="E62129"/>
          </a:solidFill>
        </p:grpSpPr>
        <p:sp>
          <p:nvSpPr>
            <p:cNvPr id="45" name="Oval 214"/>
            <p:cNvSpPr>
              <a:spLocks noChangeArrowheads="1"/>
            </p:cNvSpPr>
            <p:nvPr/>
          </p:nvSpPr>
          <p:spPr bwMode="auto">
            <a:xfrm>
              <a:off x="3234494" y="3210410"/>
              <a:ext cx="94297" cy="9429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lumMod val="75000"/>
                    <a:lumOff val="25000"/>
                  </a:sysClr>
                </a:solidFill>
                <a:effectLst/>
                <a:uLnTx/>
                <a:uFillTx/>
              </a:endParaRPr>
            </a:p>
          </p:txBody>
        </p:sp>
        <p:sp>
          <p:nvSpPr>
            <p:cNvPr id="46" name="Oval 215"/>
            <p:cNvSpPr>
              <a:spLocks noChangeArrowheads="1"/>
            </p:cNvSpPr>
            <p:nvPr/>
          </p:nvSpPr>
          <p:spPr bwMode="auto">
            <a:xfrm>
              <a:off x="3404954" y="3210410"/>
              <a:ext cx="101550" cy="9429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lumMod val="75000"/>
                    <a:lumOff val="25000"/>
                  </a:sysClr>
                </a:solidFill>
                <a:effectLst/>
                <a:uLnTx/>
                <a:uFillTx/>
              </a:endParaRPr>
            </a:p>
          </p:txBody>
        </p:sp>
        <p:sp>
          <p:nvSpPr>
            <p:cNvPr id="47" name="Freeform 216"/>
            <p:cNvSpPr>
              <a:spLocks noEditPoints="1"/>
            </p:cNvSpPr>
            <p:nvPr/>
          </p:nvSpPr>
          <p:spPr bwMode="auto">
            <a:xfrm>
              <a:off x="3009633" y="2833220"/>
              <a:ext cx="591168" cy="340921"/>
            </a:xfrm>
            <a:custGeom>
              <a:avLst/>
              <a:gdLst>
                <a:gd name="T0" fmla="*/ 66 w 69"/>
                <a:gd name="T1" fmla="*/ 13 h 40"/>
                <a:gd name="T2" fmla="*/ 26 w 69"/>
                <a:gd name="T3" fmla="*/ 13 h 40"/>
                <a:gd name="T4" fmla="*/ 22 w 69"/>
                <a:gd name="T5" fmla="*/ 9 h 40"/>
                <a:gd name="T6" fmla="*/ 22 w 69"/>
                <a:gd name="T7" fmla="*/ 4 h 40"/>
                <a:gd name="T8" fmla="*/ 17 w 69"/>
                <a:gd name="T9" fmla="*/ 0 h 40"/>
                <a:gd name="T10" fmla="*/ 4 w 69"/>
                <a:gd name="T11" fmla="*/ 0 h 40"/>
                <a:gd name="T12" fmla="*/ 0 w 69"/>
                <a:gd name="T13" fmla="*/ 4 h 40"/>
                <a:gd name="T14" fmla="*/ 4 w 69"/>
                <a:gd name="T15" fmla="*/ 8 h 40"/>
                <a:gd name="T16" fmla="*/ 9 w 69"/>
                <a:gd name="T17" fmla="*/ 8 h 40"/>
                <a:gd name="T18" fmla="*/ 14 w 69"/>
                <a:gd name="T19" fmla="*/ 12 h 40"/>
                <a:gd name="T20" fmla="*/ 24 w 69"/>
                <a:gd name="T21" fmla="*/ 37 h 40"/>
                <a:gd name="T22" fmla="*/ 30 w 69"/>
                <a:gd name="T23" fmla="*/ 40 h 40"/>
                <a:gd name="T24" fmla="*/ 54 w 69"/>
                <a:gd name="T25" fmla="*/ 40 h 40"/>
                <a:gd name="T26" fmla="*/ 60 w 69"/>
                <a:gd name="T27" fmla="*/ 37 h 40"/>
                <a:gd name="T28" fmla="*/ 68 w 69"/>
                <a:gd name="T29" fmla="*/ 17 h 40"/>
                <a:gd name="T30" fmla="*/ 66 w 69"/>
                <a:gd name="T31" fmla="*/ 13 h 40"/>
                <a:gd name="T32" fmla="*/ 53 w 69"/>
                <a:gd name="T33" fmla="*/ 35 h 40"/>
                <a:gd name="T34" fmla="*/ 32 w 69"/>
                <a:gd name="T35" fmla="*/ 35 h 40"/>
                <a:gd name="T36" fmla="*/ 26 w 69"/>
                <a:gd name="T37" fmla="*/ 19 h 40"/>
                <a:gd name="T38" fmla="*/ 59 w 69"/>
                <a:gd name="T39" fmla="*/ 19 h 40"/>
                <a:gd name="T40" fmla="*/ 53 w 69"/>
                <a:gd name="T41"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40">
                  <a:moveTo>
                    <a:pt x="66" y="13"/>
                  </a:moveTo>
                  <a:cubicBezTo>
                    <a:pt x="26" y="13"/>
                    <a:pt x="26" y="13"/>
                    <a:pt x="26" y="13"/>
                  </a:cubicBezTo>
                  <a:cubicBezTo>
                    <a:pt x="24" y="13"/>
                    <a:pt x="22" y="11"/>
                    <a:pt x="22" y="9"/>
                  </a:cubicBezTo>
                  <a:cubicBezTo>
                    <a:pt x="22" y="4"/>
                    <a:pt x="22" y="4"/>
                    <a:pt x="22" y="4"/>
                  </a:cubicBezTo>
                  <a:cubicBezTo>
                    <a:pt x="22" y="2"/>
                    <a:pt x="20" y="0"/>
                    <a:pt x="17" y="0"/>
                  </a:cubicBezTo>
                  <a:cubicBezTo>
                    <a:pt x="4" y="0"/>
                    <a:pt x="4" y="0"/>
                    <a:pt x="4" y="0"/>
                  </a:cubicBezTo>
                  <a:cubicBezTo>
                    <a:pt x="2" y="0"/>
                    <a:pt x="0" y="2"/>
                    <a:pt x="0" y="4"/>
                  </a:cubicBezTo>
                  <a:cubicBezTo>
                    <a:pt x="0" y="6"/>
                    <a:pt x="2" y="8"/>
                    <a:pt x="4" y="8"/>
                  </a:cubicBezTo>
                  <a:cubicBezTo>
                    <a:pt x="9" y="8"/>
                    <a:pt x="9" y="8"/>
                    <a:pt x="9" y="8"/>
                  </a:cubicBezTo>
                  <a:cubicBezTo>
                    <a:pt x="11" y="8"/>
                    <a:pt x="14" y="9"/>
                    <a:pt x="14" y="12"/>
                  </a:cubicBezTo>
                  <a:cubicBezTo>
                    <a:pt x="24" y="37"/>
                    <a:pt x="24" y="37"/>
                    <a:pt x="24" y="37"/>
                  </a:cubicBezTo>
                  <a:cubicBezTo>
                    <a:pt x="25" y="39"/>
                    <a:pt x="27" y="40"/>
                    <a:pt x="30" y="40"/>
                  </a:cubicBezTo>
                  <a:cubicBezTo>
                    <a:pt x="54" y="40"/>
                    <a:pt x="54" y="40"/>
                    <a:pt x="54" y="40"/>
                  </a:cubicBezTo>
                  <a:cubicBezTo>
                    <a:pt x="57" y="40"/>
                    <a:pt x="59" y="39"/>
                    <a:pt x="60" y="37"/>
                  </a:cubicBezTo>
                  <a:cubicBezTo>
                    <a:pt x="68" y="17"/>
                    <a:pt x="68" y="17"/>
                    <a:pt x="68" y="17"/>
                  </a:cubicBezTo>
                  <a:cubicBezTo>
                    <a:pt x="69" y="15"/>
                    <a:pt x="68" y="13"/>
                    <a:pt x="66" y="13"/>
                  </a:cubicBezTo>
                  <a:close/>
                  <a:moveTo>
                    <a:pt x="53" y="35"/>
                  </a:moveTo>
                  <a:cubicBezTo>
                    <a:pt x="32" y="35"/>
                    <a:pt x="32" y="35"/>
                    <a:pt x="32" y="35"/>
                  </a:cubicBezTo>
                  <a:cubicBezTo>
                    <a:pt x="26" y="19"/>
                    <a:pt x="26" y="19"/>
                    <a:pt x="26" y="19"/>
                  </a:cubicBezTo>
                  <a:cubicBezTo>
                    <a:pt x="59" y="19"/>
                    <a:pt x="59" y="19"/>
                    <a:pt x="59" y="19"/>
                  </a:cubicBezTo>
                  <a:lnTo>
                    <a:pt x="53"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48" name="组合 47"/>
          <p:cNvGrpSpPr/>
          <p:nvPr/>
        </p:nvGrpSpPr>
        <p:grpSpPr>
          <a:xfrm>
            <a:off x="4295355" y="3843159"/>
            <a:ext cx="318868" cy="415805"/>
            <a:chOff x="6889388" y="2720789"/>
            <a:chExt cx="453350" cy="591172"/>
          </a:xfrm>
          <a:solidFill>
            <a:srgbClr val="2F318B"/>
          </a:solidFill>
        </p:grpSpPr>
        <p:sp>
          <p:nvSpPr>
            <p:cNvPr id="49" name="Freeform 197"/>
            <p:cNvSpPr>
              <a:spLocks noEditPoints="1"/>
            </p:cNvSpPr>
            <p:nvPr/>
          </p:nvSpPr>
          <p:spPr bwMode="auto">
            <a:xfrm>
              <a:off x="7092489" y="2920264"/>
              <a:ext cx="250249" cy="391697"/>
            </a:xfrm>
            <a:custGeom>
              <a:avLst/>
              <a:gdLst>
                <a:gd name="T0" fmla="*/ 18 w 29"/>
                <a:gd name="T1" fmla="*/ 0 h 46"/>
                <a:gd name="T2" fmla="*/ 18 w 29"/>
                <a:gd name="T3" fmla="*/ 13 h 46"/>
                <a:gd name="T4" fmla="*/ 29 w 29"/>
                <a:gd name="T5" fmla="*/ 13 h 46"/>
                <a:gd name="T6" fmla="*/ 29 w 29"/>
                <a:gd name="T7" fmla="*/ 0 h 46"/>
                <a:gd name="T8" fmla="*/ 18 w 29"/>
                <a:gd name="T9" fmla="*/ 0 h 46"/>
                <a:gd name="T10" fmla="*/ 0 w 29"/>
                <a:gd name="T11" fmla="*/ 31 h 46"/>
                <a:gd name="T12" fmla="*/ 14 w 29"/>
                <a:gd name="T13" fmla="*/ 46 h 46"/>
                <a:gd name="T14" fmla="*/ 29 w 29"/>
                <a:gd name="T15" fmla="*/ 31 h 46"/>
                <a:gd name="T16" fmla="*/ 29 w 29"/>
                <a:gd name="T17" fmla="*/ 15 h 46"/>
                <a:gd name="T18" fmla="*/ 0 w 29"/>
                <a:gd name="T19" fmla="*/ 15 h 46"/>
                <a:gd name="T20" fmla="*/ 0 w 29"/>
                <a:gd name="T21" fmla="*/ 31 h 46"/>
                <a:gd name="T22" fmla="*/ 15 w 29"/>
                <a:gd name="T23" fmla="*/ 0 h 46"/>
                <a:gd name="T24" fmla="*/ 0 w 29"/>
                <a:gd name="T25" fmla="*/ 0 h 46"/>
                <a:gd name="T26" fmla="*/ 0 w 29"/>
                <a:gd name="T27" fmla="*/ 13 h 46"/>
                <a:gd name="T28" fmla="*/ 15 w 29"/>
                <a:gd name="T29" fmla="*/ 13 h 46"/>
                <a:gd name="T30" fmla="*/ 15 w 29"/>
                <a:gd name="T3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46">
                  <a:moveTo>
                    <a:pt x="18" y="0"/>
                  </a:moveTo>
                  <a:cubicBezTo>
                    <a:pt x="18" y="13"/>
                    <a:pt x="18" y="13"/>
                    <a:pt x="18" y="13"/>
                  </a:cubicBezTo>
                  <a:cubicBezTo>
                    <a:pt x="29" y="13"/>
                    <a:pt x="29" y="13"/>
                    <a:pt x="29" y="13"/>
                  </a:cubicBezTo>
                  <a:cubicBezTo>
                    <a:pt x="29" y="0"/>
                    <a:pt x="29" y="0"/>
                    <a:pt x="29" y="0"/>
                  </a:cubicBezTo>
                  <a:lnTo>
                    <a:pt x="18" y="0"/>
                  </a:lnTo>
                  <a:close/>
                  <a:moveTo>
                    <a:pt x="0" y="31"/>
                  </a:moveTo>
                  <a:cubicBezTo>
                    <a:pt x="0" y="39"/>
                    <a:pt x="6" y="46"/>
                    <a:pt x="14" y="46"/>
                  </a:cubicBezTo>
                  <a:cubicBezTo>
                    <a:pt x="22" y="46"/>
                    <a:pt x="29" y="39"/>
                    <a:pt x="29" y="31"/>
                  </a:cubicBezTo>
                  <a:cubicBezTo>
                    <a:pt x="29" y="15"/>
                    <a:pt x="29" y="15"/>
                    <a:pt x="29" y="15"/>
                  </a:cubicBezTo>
                  <a:cubicBezTo>
                    <a:pt x="0" y="15"/>
                    <a:pt x="0" y="15"/>
                    <a:pt x="0" y="15"/>
                  </a:cubicBezTo>
                  <a:lnTo>
                    <a:pt x="0" y="31"/>
                  </a:lnTo>
                  <a:close/>
                  <a:moveTo>
                    <a:pt x="15" y="0"/>
                  </a:moveTo>
                  <a:cubicBezTo>
                    <a:pt x="0" y="0"/>
                    <a:pt x="0" y="0"/>
                    <a:pt x="0" y="0"/>
                  </a:cubicBezTo>
                  <a:cubicBezTo>
                    <a:pt x="0" y="13"/>
                    <a:pt x="0" y="13"/>
                    <a:pt x="0" y="13"/>
                  </a:cubicBezTo>
                  <a:cubicBezTo>
                    <a:pt x="15" y="13"/>
                    <a:pt x="15" y="13"/>
                    <a:pt x="15" y="13"/>
                  </a:cubicBezTo>
                  <a:lnTo>
                    <a:pt x="15" y="0"/>
                  </a:ln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lumMod val="75000"/>
                    <a:lumOff val="25000"/>
                  </a:sysClr>
                </a:solidFill>
                <a:effectLst/>
                <a:uLnTx/>
                <a:uFillTx/>
              </a:endParaRPr>
            </a:p>
          </p:txBody>
        </p:sp>
        <p:sp>
          <p:nvSpPr>
            <p:cNvPr id="50" name="Freeform 198"/>
            <p:cNvSpPr>
              <a:spLocks/>
            </p:cNvSpPr>
            <p:nvPr/>
          </p:nvSpPr>
          <p:spPr bwMode="auto">
            <a:xfrm>
              <a:off x="6889388" y="2720789"/>
              <a:ext cx="333666" cy="301026"/>
            </a:xfrm>
            <a:custGeom>
              <a:avLst/>
              <a:gdLst>
                <a:gd name="T0" fmla="*/ 0 w 39"/>
                <a:gd name="T1" fmla="*/ 20 h 35"/>
                <a:gd name="T2" fmla="*/ 19 w 39"/>
                <a:gd name="T3" fmla="*/ 0 h 35"/>
                <a:gd name="T4" fmla="*/ 19 w 39"/>
                <a:gd name="T5" fmla="*/ 0 h 35"/>
                <a:gd name="T6" fmla="*/ 39 w 39"/>
                <a:gd name="T7" fmla="*/ 20 h 35"/>
                <a:gd name="T8" fmla="*/ 39 w 39"/>
                <a:gd name="T9" fmla="*/ 20 h 35"/>
                <a:gd name="T10" fmla="*/ 36 w 39"/>
                <a:gd name="T11" fmla="*/ 20 h 35"/>
                <a:gd name="T12" fmla="*/ 31 w 39"/>
                <a:gd name="T13" fmla="*/ 8 h 35"/>
                <a:gd name="T14" fmla="*/ 31 w 39"/>
                <a:gd name="T15" fmla="*/ 8 h 35"/>
                <a:gd name="T16" fmla="*/ 19 w 39"/>
                <a:gd name="T17" fmla="*/ 3 h 35"/>
                <a:gd name="T18" fmla="*/ 19 w 39"/>
                <a:gd name="T19" fmla="*/ 3 h 35"/>
                <a:gd name="T20" fmla="*/ 7 w 39"/>
                <a:gd name="T21" fmla="*/ 8 h 35"/>
                <a:gd name="T22" fmla="*/ 7 w 39"/>
                <a:gd name="T23" fmla="*/ 8 h 35"/>
                <a:gd name="T24" fmla="*/ 3 w 39"/>
                <a:gd name="T25" fmla="*/ 20 h 35"/>
                <a:gd name="T26" fmla="*/ 3 w 39"/>
                <a:gd name="T27" fmla="*/ 20 h 35"/>
                <a:gd name="T28" fmla="*/ 8 w 39"/>
                <a:gd name="T29" fmla="*/ 32 h 35"/>
                <a:gd name="T30" fmla="*/ 8 w 39"/>
                <a:gd name="T31" fmla="*/ 32 h 35"/>
                <a:gd name="T32" fmla="*/ 6 w 39"/>
                <a:gd name="T33" fmla="*/ 35 h 35"/>
                <a:gd name="T34" fmla="*/ 0 w 39"/>
                <a:gd name="T35" fmla="*/ 2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35">
                  <a:moveTo>
                    <a:pt x="0" y="20"/>
                  </a:moveTo>
                  <a:cubicBezTo>
                    <a:pt x="0" y="9"/>
                    <a:pt x="8" y="1"/>
                    <a:pt x="19" y="0"/>
                  </a:cubicBezTo>
                  <a:cubicBezTo>
                    <a:pt x="19" y="0"/>
                    <a:pt x="19" y="0"/>
                    <a:pt x="19" y="0"/>
                  </a:cubicBezTo>
                  <a:cubicBezTo>
                    <a:pt x="30" y="1"/>
                    <a:pt x="39" y="9"/>
                    <a:pt x="39" y="20"/>
                  </a:cubicBezTo>
                  <a:cubicBezTo>
                    <a:pt x="39" y="20"/>
                    <a:pt x="39" y="20"/>
                    <a:pt x="39" y="20"/>
                  </a:cubicBezTo>
                  <a:cubicBezTo>
                    <a:pt x="36" y="20"/>
                    <a:pt x="36" y="20"/>
                    <a:pt x="36" y="20"/>
                  </a:cubicBezTo>
                  <a:cubicBezTo>
                    <a:pt x="36" y="16"/>
                    <a:pt x="34" y="11"/>
                    <a:pt x="31" y="8"/>
                  </a:cubicBezTo>
                  <a:cubicBezTo>
                    <a:pt x="31" y="8"/>
                    <a:pt x="31" y="8"/>
                    <a:pt x="31" y="8"/>
                  </a:cubicBezTo>
                  <a:cubicBezTo>
                    <a:pt x="28" y="5"/>
                    <a:pt x="24" y="3"/>
                    <a:pt x="19" y="3"/>
                  </a:cubicBezTo>
                  <a:cubicBezTo>
                    <a:pt x="19" y="3"/>
                    <a:pt x="19" y="3"/>
                    <a:pt x="19" y="3"/>
                  </a:cubicBezTo>
                  <a:cubicBezTo>
                    <a:pt x="15" y="3"/>
                    <a:pt x="10" y="5"/>
                    <a:pt x="7" y="8"/>
                  </a:cubicBezTo>
                  <a:cubicBezTo>
                    <a:pt x="7" y="8"/>
                    <a:pt x="7" y="8"/>
                    <a:pt x="7" y="8"/>
                  </a:cubicBezTo>
                  <a:cubicBezTo>
                    <a:pt x="4" y="11"/>
                    <a:pt x="3" y="16"/>
                    <a:pt x="3" y="20"/>
                  </a:cubicBezTo>
                  <a:cubicBezTo>
                    <a:pt x="3" y="20"/>
                    <a:pt x="3" y="20"/>
                    <a:pt x="3" y="20"/>
                  </a:cubicBezTo>
                  <a:cubicBezTo>
                    <a:pt x="3" y="25"/>
                    <a:pt x="5" y="29"/>
                    <a:pt x="8" y="32"/>
                  </a:cubicBezTo>
                  <a:cubicBezTo>
                    <a:pt x="8" y="32"/>
                    <a:pt x="8" y="32"/>
                    <a:pt x="8" y="32"/>
                  </a:cubicBezTo>
                  <a:cubicBezTo>
                    <a:pt x="6" y="35"/>
                    <a:pt x="6" y="35"/>
                    <a:pt x="6" y="35"/>
                  </a:cubicBezTo>
                  <a:cubicBezTo>
                    <a:pt x="2" y="31"/>
                    <a:pt x="0" y="26"/>
                    <a:pt x="0" y="20"/>
                  </a:cubicBez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lumMod val="75000"/>
                    <a:lumOff val="25000"/>
                  </a:sysClr>
                </a:solidFill>
                <a:effectLst/>
                <a:uLnTx/>
                <a:uFillTx/>
              </a:endParaRPr>
            </a:p>
          </p:txBody>
        </p:sp>
      </p:grpSp>
      <p:sp>
        <p:nvSpPr>
          <p:cNvPr id="51" name="空心弧 50"/>
          <p:cNvSpPr/>
          <p:nvPr/>
        </p:nvSpPr>
        <p:spPr>
          <a:xfrm>
            <a:off x="3876397" y="3448988"/>
            <a:ext cx="1203665" cy="1204148"/>
          </a:xfrm>
          <a:prstGeom prst="blockArc">
            <a:avLst>
              <a:gd name="adj1" fmla="val 17085111"/>
              <a:gd name="adj2" fmla="val 10799997"/>
              <a:gd name="adj3" fmla="val 11504"/>
            </a:avLst>
          </a:prstGeom>
          <a:solidFill>
            <a:srgbClr val="2F318B"/>
          </a:solidFill>
          <a:ln>
            <a:noFill/>
          </a:ln>
          <a:effectLst/>
        </p:spPr>
      </p:sp>
      <p:sp>
        <p:nvSpPr>
          <p:cNvPr id="52" name="任意多边形 51"/>
          <p:cNvSpPr/>
          <p:nvPr/>
        </p:nvSpPr>
        <p:spPr>
          <a:xfrm rot="17307692">
            <a:off x="4144520" y="2144376"/>
            <a:ext cx="1214450" cy="654324"/>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rgbClr val="2F318B"/>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53" name="任意多边形 52"/>
          <p:cNvSpPr/>
          <p:nvPr/>
        </p:nvSpPr>
        <p:spPr>
          <a:xfrm rot="17307692">
            <a:off x="3847464" y="1806016"/>
            <a:ext cx="797547" cy="558426"/>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rgbClr val="2F318B"/>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down)">
                                      <p:cBhvr>
                                        <p:cTn id="7" dur="350"/>
                                        <p:tgtEl>
                                          <p:spTgt spid="53"/>
                                        </p:tgtEl>
                                      </p:cBhvr>
                                    </p:animEffect>
                                  </p:childTnLst>
                                </p:cTn>
                              </p:par>
                            </p:childTnLst>
                          </p:cTn>
                        </p:par>
                        <p:par>
                          <p:cTn id="8" fill="hold">
                            <p:stCondLst>
                              <p:cond delay="350"/>
                            </p:stCondLst>
                            <p:childTnLst>
                              <p:par>
                                <p:cTn id="9" presetID="22" presetClass="entr" presetSubtype="1"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wipe(up)">
                                      <p:cBhvr>
                                        <p:cTn id="11" dur="600"/>
                                        <p:tgtEl>
                                          <p:spTgt spid="52"/>
                                        </p:tgtEl>
                                      </p:cBhvr>
                                    </p:animEffect>
                                  </p:childTnLst>
                                </p:cTn>
                              </p:par>
                            </p:childTnLst>
                          </p:cTn>
                        </p:par>
                        <p:par>
                          <p:cTn id="12" fill="hold">
                            <p:stCondLst>
                              <p:cond delay="950"/>
                            </p:stCondLst>
                            <p:childTnLst>
                              <p:par>
                                <p:cTn id="13" presetID="10" presetClass="entr" presetSubtype="0"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500"/>
                                        <p:tgtEl>
                                          <p:spTgt spid="39"/>
                                        </p:tgtEl>
                                      </p:cBhvr>
                                    </p:animEffect>
                                  </p:childTnLst>
                                </p:cTn>
                              </p:par>
                            </p:childTnLst>
                          </p:cTn>
                        </p:par>
                        <p:par>
                          <p:cTn id="16" fill="hold">
                            <p:stCondLst>
                              <p:cond delay="1450"/>
                            </p:stCondLst>
                            <p:childTnLst>
                              <p:par>
                                <p:cTn id="17" presetID="1"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26" presetClass="emph" presetSubtype="0" fill="hold" grpId="1" nodeType="withEffect">
                                  <p:stCondLst>
                                    <p:cond delay="0"/>
                                  </p:stCondLst>
                                  <p:childTnLst>
                                    <p:animEffect transition="out" filter="fade">
                                      <p:cBhvr>
                                        <p:cTn id="20" dur="500" tmFilter="0, 0; .2, .5; .8, .5; 1, 0"/>
                                        <p:tgtEl>
                                          <p:spTgt spid="31"/>
                                        </p:tgtEl>
                                      </p:cBhvr>
                                    </p:animEffect>
                                    <p:animScale>
                                      <p:cBhvr>
                                        <p:cTn id="21" dur="250" autoRev="1" fill="hold"/>
                                        <p:tgtEl>
                                          <p:spTgt spid="31"/>
                                        </p:tgtEl>
                                      </p:cBhvr>
                                      <p:by x="105000" y="105000"/>
                                    </p:animScale>
                                  </p:childTnLst>
                                </p:cTn>
                              </p:par>
                            </p:childTnLst>
                          </p:cTn>
                        </p:par>
                        <p:par>
                          <p:cTn id="22" fill="hold">
                            <p:stCondLst>
                              <p:cond delay="195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left)">
                                      <p:cBhvr>
                                        <p:cTn id="28" dur="500"/>
                                        <p:tgtEl>
                                          <p:spTgt spid="32"/>
                                        </p:tgtEl>
                                      </p:cBhvr>
                                    </p:animEffect>
                                  </p:childTnLst>
                                </p:cTn>
                              </p:par>
                            </p:childTnLst>
                          </p:cTn>
                        </p:par>
                        <p:par>
                          <p:cTn id="29" fill="hold">
                            <p:stCondLst>
                              <p:cond delay="2450"/>
                            </p:stCondLst>
                            <p:childTnLst>
                              <p:par>
                                <p:cTn id="30" presetID="22" presetClass="entr" presetSubtype="1"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wipe(up)">
                                      <p:cBhvr>
                                        <p:cTn id="32" dur="750"/>
                                        <p:tgtEl>
                                          <p:spTgt spid="37"/>
                                        </p:tgtEl>
                                      </p:cBhvr>
                                    </p:animEffect>
                                  </p:childTnLst>
                                </p:cTn>
                              </p:par>
                            </p:childTnLst>
                          </p:cTn>
                        </p:par>
                        <p:par>
                          <p:cTn id="33" fill="hold">
                            <p:stCondLst>
                              <p:cond delay="3200"/>
                            </p:stCondLst>
                            <p:childTnLst>
                              <p:par>
                                <p:cTn id="34" presetID="10" presetClass="entr" presetSubtype="0" fill="hold" nodeType="after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fade">
                                      <p:cBhvr>
                                        <p:cTn id="36" dur="500"/>
                                        <p:tgtEl>
                                          <p:spTgt spid="44"/>
                                        </p:tgtEl>
                                      </p:cBhvr>
                                    </p:animEffect>
                                  </p:childTnLst>
                                </p:cTn>
                              </p:par>
                            </p:childTnLst>
                          </p:cTn>
                        </p:par>
                        <p:par>
                          <p:cTn id="37" fill="hold">
                            <p:stCondLst>
                              <p:cond delay="3700"/>
                            </p:stCondLst>
                            <p:childTnLst>
                              <p:par>
                                <p:cTn id="38" presetID="1" presetClass="entr" presetSubtype="0"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childTnLst>
                                </p:cTn>
                              </p:par>
                              <p:par>
                                <p:cTn id="40" presetID="26" presetClass="emph" presetSubtype="0" fill="hold" grpId="1" nodeType="withEffect">
                                  <p:stCondLst>
                                    <p:cond delay="0"/>
                                  </p:stCondLst>
                                  <p:childTnLst>
                                    <p:animEffect transition="out" filter="fade">
                                      <p:cBhvr>
                                        <p:cTn id="41" dur="500" tmFilter="0, 0; .2, .5; .8, .5; 1, 0"/>
                                        <p:tgtEl>
                                          <p:spTgt spid="35"/>
                                        </p:tgtEl>
                                      </p:cBhvr>
                                    </p:animEffect>
                                    <p:animScale>
                                      <p:cBhvr>
                                        <p:cTn id="42" dur="250" autoRev="1" fill="hold"/>
                                        <p:tgtEl>
                                          <p:spTgt spid="35"/>
                                        </p:tgtEl>
                                      </p:cBhvr>
                                      <p:by x="105000" y="105000"/>
                                    </p:animScale>
                                  </p:childTnLst>
                                </p:cTn>
                              </p:par>
                            </p:childTnLst>
                          </p:cTn>
                        </p:par>
                        <p:par>
                          <p:cTn id="43" fill="hold">
                            <p:stCondLst>
                              <p:cond delay="4200"/>
                            </p:stCondLst>
                            <p:childTnLst>
                              <p:par>
                                <p:cTn id="44" presetID="22" presetClass="entr" presetSubtype="2" fill="hold" grpId="0"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ipe(right)">
                                      <p:cBhvr>
                                        <p:cTn id="46" dur="500"/>
                                        <p:tgtEl>
                                          <p:spTgt spid="30"/>
                                        </p:tgtEl>
                                      </p:cBhvr>
                                    </p:animEffect>
                                  </p:childTnLst>
                                </p:cTn>
                              </p:par>
                            </p:childTnLst>
                          </p:cTn>
                        </p:par>
                        <p:par>
                          <p:cTn id="47" fill="hold">
                            <p:stCondLst>
                              <p:cond delay="4700"/>
                            </p:stCondLst>
                            <p:childTnLst>
                              <p:par>
                                <p:cTn id="48" presetID="22" presetClass="entr" presetSubtype="2"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right)">
                                      <p:cBhvr>
                                        <p:cTn id="50" dur="500"/>
                                        <p:tgtEl>
                                          <p:spTgt spid="36"/>
                                        </p:tgtEl>
                                      </p:cBhvr>
                                    </p:animEffect>
                                  </p:childTnLst>
                                </p:cTn>
                              </p:par>
                            </p:childTnLst>
                          </p:cTn>
                        </p:par>
                        <p:par>
                          <p:cTn id="51" fill="hold">
                            <p:stCondLst>
                              <p:cond delay="5200"/>
                            </p:stCondLst>
                            <p:childTnLst>
                              <p:par>
                                <p:cTn id="52" presetID="22" presetClass="entr" presetSubtype="8" fill="hold"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wipe(left)">
                                      <p:cBhvr>
                                        <p:cTn id="54" dur="250"/>
                                        <p:tgtEl>
                                          <p:spTgt spid="38"/>
                                        </p:tgtEl>
                                      </p:cBhvr>
                                    </p:animEffect>
                                  </p:childTnLst>
                                </p:cTn>
                              </p:par>
                            </p:childTnLst>
                          </p:cTn>
                        </p:par>
                        <p:par>
                          <p:cTn id="55" fill="hold">
                            <p:stCondLst>
                              <p:cond delay="5450"/>
                            </p:stCondLst>
                            <p:childTnLst>
                              <p:par>
                                <p:cTn id="56" presetID="21" presetClass="entr" presetSubtype="1" fill="hold" nodeType="afterEffect">
                                  <p:stCondLst>
                                    <p:cond delay="0"/>
                                  </p:stCondLst>
                                  <p:childTnLst>
                                    <p:set>
                                      <p:cBhvr>
                                        <p:cTn id="57" dur="1" fill="hold">
                                          <p:stCondLst>
                                            <p:cond delay="0"/>
                                          </p:stCondLst>
                                        </p:cTn>
                                        <p:tgtEl>
                                          <p:spTgt spid="51"/>
                                        </p:tgtEl>
                                        <p:attrNameLst>
                                          <p:attrName>style.visibility</p:attrName>
                                        </p:attrNameLst>
                                      </p:cBhvr>
                                      <p:to>
                                        <p:strVal val="visible"/>
                                      </p:to>
                                    </p:set>
                                    <p:animEffect transition="in" filter="wheel(1)">
                                      <p:cBhvr>
                                        <p:cTn id="58" dur="1000"/>
                                        <p:tgtEl>
                                          <p:spTgt spid="51"/>
                                        </p:tgtEl>
                                      </p:cBhvr>
                                    </p:animEffect>
                                  </p:childTnLst>
                                </p:cTn>
                              </p:par>
                            </p:childTnLst>
                          </p:cTn>
                        </p:par>
                        <p:par>
                          <p:cTn id="59" fill="hold">
                            <p:stCondLst>
                              <p:cond delay="6450"/>
                            </p:stCondLst>
                            <p:childTnLst>
                              <p:par>
                                <p:cTn id="60" presetID="10" presetClass="entr" presetSubtype="0" fill="hold" nodeType="afterEffect">
                                  <p:stCondLst>
                                    <p:cond delay="0"/>
                                  </p:stCondLst>
                                  <p:childTnLst>
                                    <p:set>
                                      <p:cBhvr>
                                        <p:cTn id="61" dur="1" fill="hold">
                                          <p:stCondLst>
                                            <p:cond delay="0"/>
                                          </p:stCondLst>
                                        </p:cTn>
                                        <p:tgtEl>
                                          <p:spTgt spid="48"/>
                                        </p:tgtEl>
                                        <p:attrNameLst>
                                          <p:attrName>style.visibility</p:attrName>
                                        </p:attrNameLst>
                                      </p:cBhvr>
                                      <p:to>
                                        <p:strVal val="visible"/>
                                      </p:to>
                                    </p:set>
                                    <p:animEffect transition="in" filter="fade">
                                      <p:cBhvr>
                                        <p:cTn id="62" dur="500"/>
                                        <p:tgtEl>
                                          <p:spTgt spid="48"/>
                                        </p:tgtEl>
                                      </p:cBhvr>
                                    </p:animEffect>
                                  </p:childTnLst>
                                </p:cTn>
                              </p:par>
                            </p:childTnLst>
                          </p:cTn>
                        </p:par>
                        <p:par>
                          <p:cTn id="63" fill="hold">
                            <p:stCondLst>
                              <p:cond delay="6950"/>
                            </p:stCondLst>
                            <p:childTnLst>
                              <p:par>
                                <p:cTn id="64" presetID="1" presetClass="entr" presetSubtype="0" fill="hold" grpId="0" nodeType="afterEffect">
                                  <p:stCondLst>
                                    <p:cond delay="0"/>
                                  </p:stCondLst>
                                  <p:childTnLst>
                                    <p:set>
                                      <p:cBhvr>
                                        <p:cTn id="65" dur="1" fill="hold">
                                          <p:stCondLst>
                                            <p:cond delay="0"/>
                                          </p:stCondLst>
                                        </p:cTn>
                                        <p:tgtEl>
                                          <p:spTgt spid="33"/>
                                        </p:tgtEl>
                                        <p:attrNameLst>
                                          <p:attrName>style.visibility</p:attrName>
                                        </p:attrNameLst>
                                      </p:cBhvr>
                                      <p:to>
                                        <p:strVal val="visible"/>
                                      </p:to>
                                    </p:set>
                                  </p:childTnLst>
                                </p:cTn>
                              </p:par>
                              <p:par>
                                <p:cTn id="66" presetID="26" presetClass="emph" presetSubtype="0" fill="hold" grpId="1" nodeType="withEffect">
                                  <p:stCondLst>
                                    <p:cond delay="0"/>
                                  </p:stCondLst>
                                  <p:childTnLst>
                                    <p:animEffect transition="out" filter="fade">
                                      <p:cBhvr>
                                        <p:cTn id="67" dur="500" tmFilter="0, 0; .2, .5; .8, .5; 1, 0"/>
                                        <p:tgtEl>
                                          <p:spTgt spid="33"/>
                                        </p:tgtEl>
                                      </p:cBhvr>
                                    </p:animEffect>
                                    <p:animScale>
                                      <p:cBhvr>
                                        <p:cTn id="68" dur="250" autoRev="1" fill="hold"/>
                                        <p:tgtEl>
                                          <p:spTgt spid="33"/>
                                        </p:tgtEl>
                                      </p:cBhvr>
                                      <p:by x="105000" y="105000"/>
                                    </p:animScale>
                                  </p:childTnLst>
                                </p:cTn>
                              </p:par>
                            </p:childTnLst>
                          </p:cTn>
                        </p:par>
                        <p:par>
                          <p:cTn id="69" fill="hold">
                            <p:stCondLst>
                              <p:cond delay="7450"/>
                            </p:stCondLst>
                            <p:childTnLst>
                              <p:par>
                                <p:cTn id="70" presetID="22" presetClass="entr" presetSubtype="8"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wipe(left)">
                                      <p:cBhvr>
                                        <p:cTn id="72" dur="500"/>
                                        <p:tgtEl>
                                          <p:spTgt spid="29"/>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wipe(left)">
                                      <p:cBhvr>
                                        <p:cTn id="7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animBg="1"/>
      <p:bldP spid="31" grpId="1" animBg="1"/>
      <p:bldP spid="32" grpId="0"/>
      <p:bldP spid="33" grpId="0" animBg="1"/>
      <p:bldP spid="33" grpId="1" animBg="1"/>
      <p:bldP spid="34" grpId="0"/>
      <p:bldP spid="35" grpId="0" animBg="1"/>
      <p:bldP spid="35" grpId="1" animBg="1"/>
      <p:bldP spid="36" grpId="0"/>
      <p:bldP spid="52" grpId="0" animBg="1"/>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4644008" y="1722223"/>
            <a:ext cx="3168352" cy="703816"/>
            <a:chOff x="6327173" y="1681099"/>
            <a:chExt cx="4224470" cy="938419"/>
          </a:xfrm>
        </p:grpSpPr>
        <p:sp>
          <p:nvSpPr>
            <p:cNvPr id="27" name="文本框 20"/>
            <p:cNvSpPr txBox="1"/>
            <p:nvPr/>
          </p:nvSpPr>
          <p:spPr>
            <a:xfrm>
              <a:off x="6327174" y="1681099"/>
              <a:ext cx="2321526" cy="381643"/>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14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
          <p:nvSpPr>
            <p:cNvPr id="28" name="文本框 21"/>
            <p:cNvSpPr txBox="1"/>
            <p:nvPr/>
          </p:nvSpPr>
          <p:spPr>
            <a:xfrm>
              <a:off x="6327173" y="1938137"/>
              <a:ext cx="4224470" cy="681381"/>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1259632" y="3248599"/>
            <a:ext cx="667212" cy="548855"/>
            <a:chOff x="1465545" y="3524250"/>
            <a:chExt cx="889616" cy="731806"/>
          </a:xfrm>
          <a:solidFill>
            <a:srgbClr val="009900"/>
          </a:solidFill>
        </p:grpSpPr>
        <p:sp>
          <p:nvSpPr>
            <p:cNvPr id="30" name="六边形 29"/>
            <p:cNvSpPr/>
            <p:nvPr/>
          </p:nvSpPr>
          <p:spPr>
            <a:xfrm>
              <a:off x="1480540" y="3524250"/>
              <a:ext cx="848894" cy="731806"/>
            </a:xfrm>
            <a:prstGeom prst="hexagon">
              <a:avLst/>
            </a:prstGeom>
            <a:solidFill>
              <a:srgbClr val="2F318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文本框 24"/>
            <p:cNvSpPr txBox="1"/>
            <p:nvPr/>
          </p:nvSpPr>
          <p:spPr>
            <a:xfrm>
              <a:off x="1465545" y="3719336"/>
              <a:ext cx="889616" cy="455509"/>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en-US" altLang="zh-CN"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30</a:t>
              </a:r>
              <a:r>
                <a:rPr kumimoji="0" lang="en-US" altLang="zh-CN"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a:t>
              </a:r>
              <a:endPar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1835696" y="3666673"/>
            <a:ext cx="1000697" cy="862670"/>
            <a:chOff x="2329434" y="4081682"/>
            <a:chExt cx="1334262" cy="1150226"/>
          </a:xfrm>
          <a:solidFill>
            <a:srgbClr val="009900"/>
          </a:solidFill>
        </p:grpSpPr>
        <p:sp>
          <p:nvSpPr>
            <p:cNvPr id="33" name="六边形 32"/>
            <p:cNvSpPr/>
            <p:nvPr/>
          </p:nvSpPr>
          <p:spPr>
            <a:xfrm>
              <a:off x="2329434" y="4081682"/>
              <a:ext cx="1334262" cy="1150226"/>
            </a:xfrm>
            <a:prstGeom prst="hexagon">
              <a:avLst/>
            </a:prstGeom>
            <a:solidFill>
              <a:srgbClr val="2F318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 name="文本框 25"/>
            <p:cNvSpPr txBox="1"/>
            <p:nvPr/>
          </p:nvSpPr>
          <p:spPr>
            <a:xfrm>
              <a:off x="2426710" y="4416728"/>
              <a:ext cx="1134779" cy="510909"/>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en-US" altLang="zh-CN" sz="21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40%</a:t>
              </a:r>
              <a:endParaRPr kumimoji="0" lang="zh-CN" altLang="en-US" sz="21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2627784" y="2525398"/>
            <a:ext cx="1824228" cy="1572611"/>
            <a:chOff x="3663696" y="2559981"/>
            <a:chExt cx="2432304" cy="2096814"/>
          </a:xfrm>
          <a:solidFill>
            <a:srgbClr val="009900"/>
          </a:solidFill>
        </p:grpSpPr>
        <p:sp>
          <p:nvSpPr>
            <p:cNvPr id="36" name="六边形 35"/>
            <p:cNvSpPr/>
            <p:nvPr/>
          </p:nvSpPr>
          <p:spPr>
            <a:xfrm>
              <a:off x="3663696" y="2559981"/>
              <a:ext cx="2432304" cy="2096814"/>
            </a:xfrm>
            <a:prstGeom prst="hexagon">
              <a:avLst/>
            </a:prstGeom>
            <a:solidFill>
              <a:srgbClr val="2F318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文本框 26"/>
            <p:cNvSpPr txBox="1"/>
            <p:nvPr/>
          </p:nvSpPr>
          <p:spPr>
            <a:xfrm>
              <a:off x="4040565" y="3229823"/>
              <a:ext cx="1678565" cy="787908"/>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en-US" altLang="zh-CN" sz="3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80%</a:t>
              </a:r>
              <a:endParaRPr kumimoji="0" lang="zh-CN" altLang="en-US" sz="3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1548217" y="1870464"/>
            <a:ext cx="1295591" cy="1116888"/>
            <a:chOff x="1936242" y="1686736"/>
            <a:chExt cx="1727454" cy="1489184"/>
          </a:xfrm>
          <a:solidFill>
            <a:srgbClr val="009900"/>
          </a:solidFill>
        </p:grpSpPr>
        <p:sp>
          <p:nvSpPr>
            <p:cNvPr id="39" name="六边形 38"/>
            <p:cNvSpPr/>
            <p:nvPr/>
          </p:nvSpPr>
          <p:spPr>
            <a:xfrm>
              <a:off x="1936242" y="1686736"/>
              <a:ext cx="1727454" cy="1489184"/>
            </a:xfrm>
            <a:prstGeom prst="hexagon">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文本框 27"/>
            <p:cNvSpPr txBox="1"/>
            <p:nvPr/>
          </p:nvSpPr>
          <p:spPr>
            <a:xfrm>
              <a:off x="1957362" y="2135861"/>
              <a:ext cx="1678565" cy="621708"/>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en-US" altLang="zh-CN" sz="27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50%</a:t>
              </a:r>
              <a:endParaRPr kumimoji="0" lang="zh-CN" altLang="en-US" sz="27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4644008" y="4021328"/>
            <a:ext cx="3168352" cy="703816"/>
            <a:chOff x="6327173" y="4322384"/>
            <a:chExt cx="4224470" cy="938420"/>
          </a:xfrm>
        </p:grpSpPr>
        <p:sp>
          <p:nvSpPr>
            <p:cNvPr id="42" name="文本框 29"/>
            <p:cNvSpPr txBox="1"/>
            <p:nvPr/>
          </p:nvSpPr>
          <p:spPr>
            <a:xfrm>
              <a:off x="6327174" y="4322384"/>
              <a:ext cx="2321526" cy="381643"/>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14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
          <p:nvSpPr>
            <p:cNvPr id="43" name="文本框 30"/>
            <p:cNvSpPr txBox="1"/>
            <p:nvPr/>
          </p:nvSpPr>
          <p:spPr>
            <a:xfrm>
              <a:off x="6327173" y="4579422"/>
              <a:ext cx="4224470" cy="68138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4644008" y="2514314"/>
            <a:ext cx="3168352" cy="703816"/>
            <a:chOff x="6327173" y="3001742"/>
            <a:chExt cx="4224470" cy="938419"/>
          </a:xfrm>
        </p:grpSpPr>
        <p:sp>
          <p:nvSpPr>
            <p:cNvPr id="45" name="文本框 31"/>
            <p:cNvSpPr txBox="1"/>
            <p:nvPr/>
          </p:nvSpPr>
          <p:spPr>
            <a:xfrm>
              <a:off x="6327174" y="3001742"/>
              <a:ext cx="2321526" cy="381643"/>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14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
          <p:nvSpPr>
            <p:cNvPr id="46" name="文本框 32"/>
            <p:cNvSpPr txBox="1"/>
            <p:nvPr/>
          </p:nvSpPr>
          <p:spPr>
            <a:xfrm>
              <a:off x="6327173" y="3258780"/>
              <a:ext cx="4224470" cy="681381"/>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4644008" y="3301251"/>
            <a:ext cx="3168352" cy="703816"/>
            <a:chOff x="6327173" y="4322384"/>
            <a:chExt cx="4224470" cy="938419"/>
          </a:xfrm>
        </p:grpSpPr>
        <p:sp>
          <p:nvSpPr>
            <p:cNvPr id="48" name="文本框 33"/>
            <p:cNvSpPr txBox="1"/>
            <p:nvPr/>
          </p:nvSpPr>
          <p:spPr>
            <a:xfrm>
              <a:off x="6327174" y="4322384"/>
              <a:ext cx="2321526" cy="381643"/>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14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
          <p:nvSpPr>
            <p:cNvPr id="49" name="文本框 34"/>
            <p:cNvSpPr txBox="1"/>
            <p:nvPr/>
          </p:nvSpPr>
          <p:spPr>
            <a:xfrm>
              <a:off x="6327173" y="4579422"/>
              <a:ext cx="4224470" cy="681381"/>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anim calcmode="lin" valueType="num">
                                      <p:cBhvr>
                                        <p:cTn id="10" dur="500" fill="hold"/>
                                        <p:tgtEl>
                                          <p:spTgt spid="29"/>
                                        </p:tgtEl>
                                        <p:attrNameLst>
                                          <p:attrName>ppt_x</p:attrName>
                                        </p:attrNameLst>
                                      </p:cBhvr>
                                      <p:tavLst>
                                        <p:tav tm="0">
                                          <p:val>
                                            <p:fltVal val="0.5"/>
                                          </p:val>
                                        </p:tav>
                                        <p:tav tm="100000">
                                          <p:val>
                                            <p:strVal val="#ppt_x"/>
                                          </p:val>
                                        </p:tav>
                                      </p:tavLst>
                                    </p:anim>
                                    <p:anim calcmode="lin" valueType="num">
                                      <p:cBhvr>
                                        <p:cTn id="11" dur="500" fill="hold"/>
                                        <p:tgtEl>
                                          <p:spTgt spid="29"/>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32"/>
                                        </p:tgtEl>
                                        <p:attrNameLst>
                                          <p:attrName>style.visibility</p:attrName>
                                        </p:attrNameLst>
                                      </p:cBhvr>
                                      <p:to>
                                        <p:strVal val="visible"/>
                                      </p:to>
                                    </p:set>
                                    <p:anim calcmode="lin" valueType="num">
                                      <p:cBhvr>
                                        <p:cTn id="14" dur="500" fill="hold"/>
                                        <p:tgtEl>
                                          <p:spTgt spid="32"/>
                                        </p:tgtEl>
                                        <p:attrNameLst>
                                          <p:attrName>ppt_w</p:attrName>
                                        </p:attrNameLst>
                                      </p:cBhvr>
                                      <p:tavLst>
                                        <p:tav tm="0">
                                          <p:val>
                                            <p:fltVal val="0"/>
                                          </p:val>
                                        </p:tav>
                                        <p:tav tm="100000">
                                          <p:val>
                                            <p:strVal val="#ppt_w"/>
                                          </p:val>
                                        </p:tav>
                                      </p:tavLst>
                                    </p:anim>
                                    <p:anim calcmode="lin" valueType="num">
                                      <p:cBhvr>
                                        <p:cTn id="15" dur="500" fill="hold"/>
                                        <p:tgtEl>
                                          <p:spTgt spid="32"/>
                                        </p:tgtEl>
                                        <p:attrNameLst>
                                          <p:attrName>ppt_h</p:attrName>
                                        </p:attrNameLst>
                                      </p:cBhvr>
                                      <p:tavLst>
                                        <p:tav tm="0">
                                          <p:val>
                                            <p:fltVal val="0"/>
                                          </p:val>
                                        </p:tav>
                                        <p:tav tm="100000">
                                          <p:val>
                                            <p:strVal val="#ppt_h"/>
                                          </p:val>
                                        </p:tav>
                                      </p:tavLst>
                                    </p:anim>
                                    <p:animEffect transition="in" filter="fade">
                                      <p:cBhvr>
                                        <p:cTn id="16" dur="500"/>
                                        <p:tgtEl>
                                          <p:spTgt spid="32"/>
                                        </p:tgtEl>
                                      </p:cBhvr>
                                    </p:animEffect>
                                    <p:anim calcmode="lin" valueType="num">
                                      <p:cBhvr>
                                        <p:cTn id="17" dur="500" fill="hold"/>
                                        <p:tgtEl>
                                          <p:spTgt spid="32"/>
                                        </p:tgtEl>
                                        <p:attrNameLst>
                                          <p:attrName>ppt_x</p:attrName>
                                        </p:attrNameLst>
                                      </p:cBhvr>
                                      <p:tavLst>
                                        <p:tav tm="0">
                                          <p:val>
                                            <p:fltVal val="0.5"/>
                                          </p:val>
                                        </p:tav>
                                        <p:tav tm="100000">
                                          <p:val>
                                            <p:strVal val="#ppt_x"/>
                                          </p:val>
                                        </p:tav>
                                      </p:tavLst>
                                    </p:anim>
                                    <p:anim calcmode="lin" valueType="num">
                                      <p:cBhvr>
                                        <p:cTn id="18" dur="500" fill="hold"/>
                                        <p:tgtEl>
                                          <p:spTgt spid="32"/>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ppt_w</p:attrName>
                                        </p:attrNameLst>
                                      </p:cBhvr>
                                      <p:tavLst>
                                        <p:tav tm="0">
                                          <p:val>
                                            <p:fltVal val="0"/>
                                          </p:val>
                                        </p:tav>
                                        <p:tav tm="100000">
                                          <p:val>
                                            <p:strVal val="#ppt_w"/>
                                          </p:val>
                                        </p:tav>
                                      </p:tavLst>
                                    </p:anim>
                                    <p:anim calcmode="lin" valueType="num">
                                      <p:cBhvr>
                                        <p:cTn id="22" dur="500" fill="hold"/>
                                        <p:tgtEl>
                                          <p:spTgt spid="38"/>
                                        </p:tgtEl>
                                        <p:attrNameLst>
                                          <p:attrName>ppt_h</p:attrName>
                                        </p:attrNameLst>
                                      </p:cBhvr>
                                      <p:tavLst>
                                        <p:tav tm="0">
                                          <p:val>
                                            <p:fltVal val="0"/>
                                          </p:val>
                                        </p:tav>
                                        <p:tav tm="100000">
                                          <p:val>
                                            <p:strVal val="#ppt_h"/>
                                          </p:val>
                                        </p:tav>
                                      </p:tavLst>
                                    </p:anim>
                                    <p:animEffect transition="in" filter="fade">
                                      <p:cBhvr>
                                        <p:cTn id="23" dur="500"/>
                                        <p:tgtEl>
                                          <p:spTgt spid="38"/>
                                        </p:tgtEl>
                                      </p:cBhvr>
                                    </p:animEffect>
                                    <p:anim calcmode="lin" valueType="num">
                                      <p:cBhvr>
                                        <p:cTn id="24" dur="500" fill="hold"/>
                                        <p:tgtEl>
                                          <p:spTgt spid="38"/>
                                        </p:tgtEl>
                                        <p:attrNameLst>
                                          <p:attrName>ppt_x</p:attrName>
                                        </p:attrNameLst>
                                      </p:cBhvr>
                                      <p:tavLst>
                                        <p:tav tm="0">
                                          <p:val>
                                            <p:fltVal val="0.5"/>
                                          </p:val>
                                        </p:tav>
                                        <p:tav tm="100000">
                                          <p:val>
                                            <p:strVal val="#ppt_x"/>
                                          </p:val>
                                        </p:tav>
                                      </p:tavLst>
                                    </p:anim>
                                    <p:anim calcmode="lin" valueType="num">
                                      <p:cBhvr>
                                        <p:cTn id="25" dur="500" fill="hold"/>
                                        <p:tgtEl>
                                          <p:spTgt spid="38"/>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35"/>
                                        </p:tgtEl>
                                        <p:attrNameLst>
                                          <p:attrName>style.visibility</p:attrName>
                                        </p:attrNameLst>
                                      </p:cBhvr>
                                      <p:to>
                                        <p:strVal val="visible"/>
                                      </p:to>
                                    </p:set>
                                    <p:anim calcmode="lin" valueType="num">
                                      <p:cBhvr>
                                        <p:cTn id="28" dur="500" fill="hold"/>
                                        <p:tgtEl>
                                          <p:spTgt spid="35"/>
                                        </p:tgtEl>
                                        <p:attrNameLst>
                                          <p:attrName>ppt_w</p:attrName>
                                        </p:attrNameLst>
                                      </p:cBhvr>
                                      <p:tavLst>
                                        <p:tav tm="0">
                                          <p:val>
                                            <p:fltVal val="0"/>
                                          </p:val>
                                        </p:tav>
                                        <p:tav tm="100000">
                                          <p:val>
                                            <p:strVal val="#ppt_w"/>
                                          </p:val>
                                        </p:tav>
                                      </p:tavLst>
                                    </p:anim>
                                    <p:anim calcmode="lin" valueType="num">
                                      <p:cBhvr>
                                        <p:cTn id="29" dur="500" fill="hold"/>
                                        <p:tgtEl>
                                          <p:spTgt spid="35"/>
                                        </p:tgtEl>
                                        <p:attrNameLst>
                                          <p:attrName>ppt_h</p:attrName>
                                        </p:attrNameLst>
                                      </p:cBhvr>
                                      <p:tavLst>
                                        <p:tav tm="0">
                                          <p:val>
                                            <p:fltVal val="0"/>
                                          </p:val>
                                        </p:tav>
                                        <p:tav tm="100000">
                                          <p:val>
                                            <p:strVal val="#ppt_h"/>
                                          </p:val>
                                        </p:tav>
                                      </p:tavLst>
                                    </p:anim>
                                    <p:animEffect transition="in" filter="fade">
                                      <p:cBhvr>
                                        <p:cTn id="30" dur="500"/>
                                        <p:tgtEl>
                                          <p:spTgt spid="35"/>
                                        </p:tgtEl>
                                      </p:cBhvr>
                                    </p:animEffect>
                                    <p:anim calcmode="lin" valueType="num">
                                      <p:cBhvr>
                                        <p:cTn id="31" dur="500" fill="hold"/>
                                        <p:tgtEl>
                                          <p:spTgt spid="35"/>
                                        </p:tgtEl>
                                        <p:attrNameLst>
                                          <p:attrName>ppt_x</p:attrName>
                                        </p:attrNameLst>
                                      </p:cBhvr>
                                      <p:tavLst>
                                        <p:tav tm="0">
                                          <p:val>
                                            <p:fltVal val="0.5"/>
                                          </p:val>
                                        </p:tav>
                                        <p:tav tm="100000">
                                          <p:val>
                                            <p:strVal val="#ppt_x"/>
                                          </p:val>
                                        </p:tav>
                                      </p:tavLst>
                                    </p:anim>
                                    <p:anim calcmode="lin" valueType="num">
                                      <p:cBhvr>
                                        <p:cTn id="32" dur="500" fill="hold"/>
                                        <p:tgtEl>
                                          <p:spTgt spid="35"/>
                                        </p:tgtEl>
                                        <p:attrNameLst>
                                          <p:attrName>ppt_y</p:attrName>
                                        </p:attrNameLst>
                                      </p:cBhvr>
                                      <p:tavLst>
                                        <p:tav tm="0">
                                          <p:val>
                                            <p:fltVal val="0.5"/>
                                          </p:val>
                                        </p:tav>
                                        <p:tav tm="100000">
                                          <p:val>
                                            <p:strVal val="#ppt_y"/>
                                          </p:val>
                                        </p:tav>
                                      </p:tavLst>
                                    </p:anim>
                                  </p:childTnLst>
                                </p:cTn>
                              </p:par>
                            </p:childTnLst>
                          </p:cTn>
                        </p:par>
                        <p:par>
                          <p:cTn id="33" fill="hold">
                            <p:stCondLst>
                              <p:cond delay="1250"/>
                            </p:stCondLst>
                            <p:childTnLst>
                              <p:par>
                                <p:cTn id="34" presetID="37" presetClass="entr" presetSubtype="0"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anim calcmode="lin" valueType="num">
                                      <p:cBhvr>
                                        <p:cTn id="37" dur="500" fill="hold"/>
                                        <p:tgtEl>
                                          <p:spTgt spid="26"/>
                                        </p:tgtEl>
                                        <p:attrNameLst>
                                          <p:attrName>ppt_x</p:attrName>
                                        </p:attrNameLst>
                                      </p:cBhvr>
                                      <p:tavLst>
                                        <p:tav tm="0">
                                          <p:val>
                                            <p:strVal val="#ppt_x"/>
                                          </p:val>
                                        </p:tav>
                                        <p:tav tm="100000">
                                          <p:val>
                                            <p:strVal val="#ppt_x"/>
                                          </p:val>
                                        </p:tav>
                                      </p:tavLst>
                                    </p:anim>
                                    <p:anim calcmode="lin" valueType="num">
                                      <p:cBhvr>
                                        <p:cTn id="38" dur="450" decel="100000" fill="hold"/>
                                        <p:tgtEl>
                                          <p:spTgt spid="26"/>
                                        </p:tgtEl>
                                        <p:attrNameLst>
                                          <p:attrName>ppt_y</p:attrName>
                                        </p:attrNameLst>
                                      </p:cBhvr>
                                      <p:tavLst>
                                        <p:tav tm="0">
                                          <p:val>
                                            <p:strVal val="#ppt_y+1"/>
                                          </p:val>
                                        </p:tav>
                                        <p:tav tm="100000">
                                          <p:val>
                                            <p:strVal val="#ppt_y-.03"/>
                                          </p:val>
                                        </p:tav>
                                      </p:tavLst>
                                    </p:anim>
                                    <p:anim calcmode="lin" valueType="num">
                                      <p:cBhvr>
                                        <p:cTn id="39" dur="50" accel="100000" fill="hold">
                                          <p:stCondLst>
                                            <p:cond delay="450"/>
                                          </p:stCondLst>
                                        </p:cTn>
                                        <p:tgtEl>
                                          <p:spTgt spid="26"/>
                                        </p:tgtEl>
                                        <p:attrNameLst>
                                          <p:attrName>ppt_y</p:attrName>
                                        </p:attrNameLst>
                                      </p:cBhvr>
                                      <p:tavLst>
                                        <p:tav tm="0">
                                          <p:val>
                                            <p:strVal val="#ppt_y-.03"/>
                                          </p:val>
                                        </p:tav>
                                        <p:tav tm="100000">
                                          <p:val>
                                            <p:strVal val="#ppt_y"/>
                                          </p:val>
                                        </p:tav>
                                      </p:tavLst>
                                    </p:anim>
                                  </p:childTnLst>
                                </p:cTn>
                              </p:par>
                              <p:par>
                                <p:cTn id="40" presetID="37" presetClass="entr" presetSubtype="0" fill="hold" nodeType="withEffect">
                                  <p:stCondLst>
                                    <p:cond delay="25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500"/>
                                        <p:tgtEl>
                                          <p:spTgt spid="44"/>
                                        </p:tgtEl>
                                      </p:cBhvr>
                                    </p:animEffect>
                                    <p:anim calcmode="lin" valueType="num">
                                      <p:cBhvr>
                                        <p:cTn id="43" dur="500" fill="hold"/>
                                        <p:tgtEl>
                                          <p:spTgt spid="44"/>
                                        </p:tgtEl>
                                        <p:attrNameLst>
                                          <p:attrName>ppt_x</p:attrName>
                                        </p:attrNameLst>
                                      </p:cBhvr>
                                      <p:tavLst>
                                        <p:tav tm="0">
                                          <p:val>
                                            <p:strVal val="#ppt_x"/>
                                          </p:val>
                                        </p:tav>
                                        <p:tav tm="100000">
                                          <p:val>
                                            <p:strVal val="#ppt_x"/>
                                          </p:val>
                                        </p:tav>
                                      </p:tavLst>
                                    </p:anim>
                                    <p:anim calcmode="lin" valueType="num">
                                      <p:cBhvr>
                                        <p:cTn id="44" dur="450" decel="100000" fill="hold"/>
                                        <p:tgtEl>
                                          <p:spTgt spid="44"/>
                                        </p:tgtEl>
                                        <p:attrNameLst>
                                          <p:attrName>ppt_y</p:attrName>
                                        </p:attrNameLst>
                                      </p:cBhvr>
                                      <p:tavLst>
                                        <p:tav tm="0">
                                          <p:val>
                                            <p:strVal val="#ppt_y+1"/>
                                          </p:val>
                                        </p:tav>
                                        <p:tav tm="100000">
                                          <p:val>
                                            <p:strVal val="#ppt_y-.03"/>
                                          </p:val>
                                        </p:tav>
                                      </p:tavLst>
                                    </p:anim>
                                    <p:anim calcmode="lin" valueType="num">
                                      <p:cBhvr>
                                        <p:cTn id="45" dur="50" accel="100000" fill="hold">
                                          <p:stCondLst>
                                            <p:cond delay="450"/>
                                          </p:stCondLst>
                                        </p:cTn>
                                        <p:tgtEl>
                                          <p:spTgt spid="44"/>
                                        </p:tgtEl>
                                        <p:attrNameLst>
                                          <p:attrName>ppt_y</p:attrName>
                                        </p:attrNameLst>
                                      </p:cBhvr>
                                      <p:tavLst>
                                        <p:tav tm="0">
                                          <p:val>
                                            <p:strVal val="#ppt_y-.03"/>
                                          </p:val>
                                        </p:tav>
                                        <p:tav tm="100000">
                                          <p:val>
                                            <p:strVal val="#ppt_y"/>
                                          </p:val>
                                        </p:tav>
                                      </p:tavLst>
                                    </p:anim>
                                  </p:childTnLst>
                                </p:cTn>
                              </p:par>
                              <p:par>
                                <p:cTn id="46" presetID="37" presetClass="entr" presetSubtype="0" fill="hold" nodeType="withEffect">
                                  <p:stCondLst>
                                    <p:cond delay="500"/>
                                  </p:stCondLst>
                                  <p:childTnLst>
                                    <p:set>
                                      <p:cBhvr>
                                        <p:cTn id="47" dur="1" fill="hold">
                                          <p:stCondLst>
                                            <p:cond delay="0"/>
                                          </p:stCondLst>
                                        </p:cTn>
                                        <p:tgtEl>
                                          <p:spTgt spid="47"/>
                                        </p:tgtEl>
                                        <p:attrNameLst>
                                          <p:attrName>style.visibility</p:attrName>
                                        </p:attrNameLst>
                                      </p:cBhvr>
                                      <p:to>
                                        <p:strVal val="visible"/>
                                      </p:to>
                                    </p:set>
                                    <p:animEffect transition="in" filter="fade">
                                      <p:cBhvr>
                                        <p:cTn id="48" dur="500"/>
                                        <p:tgtEl>
                                          <p:spTgt spid="47"/>
                                        </p:tgtEl>
                                      </p:cBhvr>
                                    </p:animEffect>
                                    <p:anim calcmode="lin" valueType="num">
                                      <p:cBhvr>
                                        <p:cTn id="49" dur="500" fill="hold"/>
                                        <p:tgtEl>
                                          <p:spTgt spid="47"/>
                                        </p:tgtEl>
                                        <p:attrNameLst>
                                          <p:attrName>ppt_x</p:attrName>
                                        </p:attrNameLst>
                                      </p:cBhvr>
                                      <p:tavLst>
                                        <p:tav tm="0">
                                          <p:val>
                                            <p:strVal val="#ppt_x"/>
                                          </p:val>
                                        </p:tav>
                                        <p:tav tm="100000">
                                          <p:val>
                                            <p:strVal val="#ppt_x"/>
                                          </p:val>
                                        </p:tav>
                                      </p:tavLst>
                                    </p:anim>
                                    <p:anim calcmode="lin" valueType="num">
                                      <p:cBhvr>
                                        <p:cTn id="50" dur="450" decel="100000" fill="hold"/>
                                        <p:tgtEl>
                                          <p:spTgt spid="47"/>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47"/>
                                        </p:tgtEl>
                                        <p:attrNameLst>
                                          <p:attrName>ppt_y</p:attrName>
                                        </p:attrNameLst>
                                      </p:cBhvr>
                                      <p:tavLst>
                                        <p:tav tm="0">
                                          <p:val>
                                            <p:strVal val="#ppt_y-.03"/>
                                          </p:val>
                                        </p:tav>
                                        <p:tav tm="100000">
                                          <p:val>
                                            <p:strVal val="#ppt_y"/>
                                          </p:val>
                                        </p:tav>
                                      </p:tavLst>
                                    </p:anim>
                                  </p:childTnLst>
                                </p:cTn>
                              </p:par>
                              <p:par>
                                <p:cTn id="52" presetID="37" presetClass="entr" presetSubtype="0" fill="hold" nodeType="withEffect">
                                  <p:stCondLst>
                                    <p:cond delay="750"/>
                                  </p:stCondLst>
                                  <p:childTnLst>
                                    <p:set>
                                      <p:cBhvr>
                                        <p:cTn id="53" dur="1" fill="hold">
                                          <p:stCondLst>
                                            <p:cond delay="0"/>
                                          </p:stCondLst>
                                        </p:cTn>
                                        <p:tgtEl>
                                          <p:spTgt spid="41"/>
                                        </p:tgtEl>
                                        <p:attrNameLst>
                                          <p:attrName>style.visibility</p:attrName>
                                        </p:attrNameLst>
                                      </p:cBhvr>
                                      <p:to>
                                        <p:strVal val="visible"/>
                                      </p:to>
                                    </p:set>
                                    <p:animEffect transition="in" filter="fade">
                                      <p:cBhvr>
                                        <p:cTn id="54" dur="500"/>
                                        <p:tgtEl>
                                          <p:spTgt spid="41"/>
                                        </p:tgtEl>
                                      </p:cBhvr>
                                    </p:animEffect>
                                    <p:anim calcmode="lin" valueType="num">
                                      <p:cBhvr>
                                        <p:cTn id="55" dur="500" fill="hold"/>
                                        <p:tgtEl>
                                          <p:spTgt spid="41"/>
                                        </p:tgtEl>
                                        <p:attrNameLst>
                                          <p:attrName>ppt_x</p:attrName>
                                        </p:attrNameLst>
                                      </p:cBhvr>
                                      <p:tavLst>
                                        <p:tav tm="0">
                                          <p:val>
                                            <p:strVal val="#ppt_x"/>
                                          </p:val>
                                        </p:tav>
                                        <p:tav tm="100000">
                                          <p:val>
                                            <p:strVal val="#ppt_x"/>
                                          </p:val>
                                        </p:tav>
                                      </p:tavLst>
                                    </p:anim>
                                    <p:anim calcmode="lin" valueType="num">
                                      <p:cBhvr>
                                        <p:cTn id="56" dur="450" decel="100000" fill="hold"/>
                                        <p:tgtEl>
                                          <p:spTgt spid="41"/>
                                        </p:tgtEl>
                                        <p:attrNameLst>
                                          <p:attrName>ppt_y</p:attrName>
                                        </p:attrNameLst>
                                      </p:cBhvr>
                                      <p:tavLst>
                                        <p:tav tm="0">
                                          <p:val>
                                            <p:strVal val="#ppt_y+1"/>
                                          </p:val>
                                        </p:tav>
                                        <p:tav tm="100000">
                                          <p:val>
                                            <p:strVal val="#ppt_y-.03"/>
                                          </p:val>
                                        </p:tav>
                                      </p:tavLst>
                                    </p:anim>
                                    <p:anim calcmode="lin" valueType="num">
                                      <p:cBhvr>
                                        <p:cTn id="57" dur="50" accel="100000" fill="hold">
                                          <p:stCondLst>
                                            <p:cond delay="450"/>
                                          </p:stCondLst>
                                        </p:cTn>
                                        <p:tgtEl>
                                          <p:spTgt spid="4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矩形 47"/>
          <p:cNvSpPr>
            <a:spLocks noChangeArrowheads="1"/>
          </p:cNvSpPr>
          <p:nvPr/>
        </p:nvSpPr>
        <p:spPr bwMode="auto">
          <a:xfrm>
            <a:off x="1199405" y="4744459"/>
            <a:ext cx="6902590" cy="484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p>
        </p:txBody>
      </p:sp>
      <p:grpSp>
        <p:nvGrpSpPr>
          <p:cNvPr id="83" name="组合 82"/>
          <p:cNvGrpSpPr/>
          <p:nvPr/>
        </p:nvGrpSpPr>
        <p:grpSpPr>
          <a:xfrm>
            <a:off x="1428943" y="1881265"/>
            <a:ext cx="3061841" cy="102062"/>
            <a:chOff x="1507396" y="1628800"/>
            <a:chExt cx="4320480" cy="144016"/>
          </a:xfrm>
        </p:grpSpPr>
        <p:cxnSp>
          <p:nvCxnSpPr>
            <p:cNvPr id="84" name="直接连接符 83"/>
            <p:cNvCxnSpPr/>
            <p:nvPr/>
          </p:nvCxnSpPr>
          <p:spPr>
            <a:xfrm>
              <a:off x="1507396" y="1700808"/>
              <a:ext cx="4320480" cy="0"/>
            </a:xfrm>
            <a:prstGeom prst="line">
              <a:avLst/>
            </a:prstGeom>
            <a:noFill/>
            <a:ln w="9525" cap="flat" cmpd="sng" algn="ctr">
              <a:solidFill>
                <a:sysClr val="window" lastClr="FFFFFF">
                  <a:lumMod val="50000"/>
                </a:sysClr>
              </a:solidFill>
              <a:prstDash val="solid"/>
            </a:ln>
            <a:effectLst/>
          </p:spPr>
        </p:cxnSp>
        <p:cxnSp>
          <p:nvCxnSpPr>
            <p:cNvPr id="85" name="直接连接符 84"/>
            <p:cNvCxnSpPr/>
            <p:nvPr/>
          </p:nvCxnSpPr>
          <p:spPr>
            <a:xfrm flipV="1">
              <a:off x="1507396" y="1628800"/>
              <a:ext cx="0" cy="144016"/>
            </a:xfrm>
            <a:prstGeom prst="line">
              <a:avLst/>
            </a:prstGeom>
            <a:noFill/>
            <a:ln w="9525" cap="flat" cmpd="sng" algn="ctr">
              <a:solidFill>
                <a:sysClr val="window" lastClr="FFFFFF">
                  <a:lumMod val="50000"/>
                </a:sysClr>
              </a:solidFill>
              <a:prstDash val="solid"/>
            </a:ln>
            <a:effectLst/>
          </p:spPr>
        </p:cxnSp>
        <p:cxnSp>
          <p:nvCxnSpPr>
            <p:cNvPr id="86" name="直接连接符 85"/>
            <p:cNvCxnSpPr/>
            <p:nvPr/>
          </p:nvCxnSpPr>
          <p:spPr>
            <a:xfrm flipV="1">
              <a:off x="1987449" y="1628800"/>
              <a:ext cx="0" cy="144016"/>
            </a:xfrm>
            <a:prstGeom prst="line">
              <a:avLst/>
            </a:prstGeom>
            <a:noFill/>
            <a:ln w="9525" cap="flat" cmpd="sng" algn="ctr">
              <a:solidFill>
                <a:sysClr val="window" lastClr="FFFFFF">
                  <a:lumMod val="50000"/>
                </a:sysClr>
              </a:solidFill>
              <a:prstDash val="solid"/>
            </a:ln>
            <a:effectLst/>
          </p:spPr>
        </p:cxnSp>
        <p:cxnSp>
          <p:nvCxnSpPr>
            <p:cNvPr id="87" name="直接连接符 86"/>
            <p:cNvCxnSpPr/>
            <p:nvPr/>
          </p:nvCxnSpPr>
          <p:spPr>
            <a:xfrm flipV="1">
              <a:off x="2467502" y="1628800"/>
              <a:ext cx="0" cy="144016"/>
            </a:xfrm>
            <a:prstGeom prst="line">
              <a:avLst/>
            </a:prstGeom>
            <a:noFill/>
            <a:ln w="9525" cap="flat" cmpd="sng" algn="ctr">
              <a:solidFill>
                <a:sysClr val="window" lastClr="FFFFFF">
                  <a:lumMod val="50000"/>
                </a:sysClr>
              </a:solidFill>
              <a:prstDash val="solid"/>
            </a:ln>
            <a:effectLst/>
          </p:spPr>
        </p:cxnSp>
        <p:cxnSp>
          <p:nvCxnSpPr>
            <p:cNvPr id="88" name="直接连接符 87"/>
            <p:cNvCxnSpPr/>
            <p:nvPr/>
          </p:nvCxnSpPr>
          <p:spPr>
            <a:xfrm flipV="1">
              <a:off x="2947555" y="1628800"/>
              <a:ext cx="0" cy="144016"/>
            </a:xfrm>
            <a:prstGeom prst="line">
              <a:avLst/>
            </a:prstGeom>
            <a:noFill/>
            <a:ln w="9525" cap="flat" cmpd="sng" algn="ctr">
              <a:solidFill>
                <a:sysClr val="window" lastClr="FFFFFF">
                  <a:lumMod val="50000"/>
                </a:sysClr>
              </a:solidFill>
              <a:prstDash val="solid"/>
            </a:ln>
            <a:effectLst/>
          </p:spPr>
        </p:cxnSp>
        <p:cxnSp>
          <p:nvCxnSpPr>
            <p:cNvPr id="89" name="直接连接符 88"/>
            <p:cNvCxnSpPr/>
            <p:nvPr/>
          </p:nvCxnSpPr>
          <p:spPr>
            <a:xfrm flipV="1">
              <a:off x="3427608" y="1628800"/>
              <a:ext cx="0" cy="144016"/>
            </a:xfrm>
            <a:prstGeom prst="line">
              <a:avLst/>
            </a:prstGeom>
            <a:noFill/>
            <a:ln w="9525" cap="flat" cmpd="sng" algn="ctr">
              <a:solidFill>
                <a:sysClr val="window" lastClr="FFFFFF">
                  <a:lumMod val="50000"/>
                </a:sysClr>
              </a:solidFill>
              <a:prstDash val="solid"/>
            </a:ln>
            <a:effectLst/>
          </p:spPr>
        </p:cxnSp>
        <p:cxnSp>
          <p:nvCxnSpPr>
            <p:cNvPr id="90" name="直接连接符 89"/>
            <p:cNvCxnSpPr/>
            <p:nvPr/>
          </p:nvCxnSpPr>
          <p:spPr>
            <a:xfrm flipV="1">
              <a:off x="3907661" y="1628800"/>
              <a:ext cx="0" cy="144016"/>
            </a:xfrm>
            <a:prstGeom prst="line">
              <a:avLst/>
            </a:prstGeom>
            <a:noFill/>
            <a:ln w="9525" cap="flat" cmpd="sng" algn="ctr">
              <a:solidFill>
                <a:sysClr val="window" lastClr="FFFFFF">
                  <a:lumMod val="50000"/>
                </a:sysClr>
              </a:solidFill>
              <a:prstDash val="solid"/>
            </a:ln>
            <a:effectLst/>
          </p:spPr>
        </p:cxnSp>
        <p:cxnSp>
          <p:nvCxnSpPr>
            <p:cNvPr id="91" name="直接连接符 90"/>
            <p:cNvCxnSpPr/>
            <p:nvPr/>
          </p:nvCxnSpPr>
          <p:spPr>
            <a:xfrm flipV="1">
              <a:off x="4387714" y="1628800"/>
              <a:ext cx="0" cy="144016"/>
            </a:xfrm>
            <a:prstGeom prst="line">
              <a:avLst/>
            </a:prstGeom>
            <a:noFill/>
            <a:ln w="9525" cap="flat" cmpd="sng" algn="ctr">
              <a:solidFill>
                <a:sysClr val="window" lastClr="FFFFFF">
                  <a:lumMod val="50000"/>
                </a:sysClr>
              </a:solidFill>
              <a:prstDash val="solid"/>
            </a:ln>
            <a:effectLst/>
          </p:spPr>
        </p:cxnSp>
        <p:cxnSp>
          <p:nvCxnSpPr>
            <p:cNvPr id="92" name="直接连接符 91"/>
            <p:cNvCxnSpPr/>
            <p:nvPr/>
          </p:nvCxnSpPr>
          <p:spPr>
            <a:xfrm flipV="1">
              <a:off x="4867767" y="1628800"/>
              <a:ext cx="0" cy="144016"/>
            </a:xfrm>
            <a:prstGeom prst="line">
              <a:avLst/>
            </a:prstGeom>
            <a:noFill/>
            <a:ln w="9525" cap="flat" cmpd="sng" algn="ctr">
              <a:solidFill>
                <a:sysClr val="window" lastClr="FFFFFF">
                  <a:lumMod val="50000"/>
                </a:sysClr>
              </a:solidFill>
              <a:prstDash val="solid"/>
            </a:ln>
            <a:effectLst/>
          </p:spPr>
        </p:cxnSp>
        <p:cxnSp>
          <p:nvCxnSpPr>
            <p:cNvPr id="93" name="直接连接符 92"/>
            <p:cNvCxnSpPr/>
            <p:nvPr/>
          </p:nvCxnSpPr>
          <p:spPr>
            <a:xfrm flipV="1">
              <a:off x="5347820" y="1628800"/>
              <a:ext cx="0" cy="144016"/>
            </a:xfrm>
            <a:prstGeom prst="line">
              <a:avLst/>
            </a:prstGeom>
            <a:noFill/>
            <a:ln w="9525" cap="flat" cmpd="sng" algn="ctr">
              <a:solidFill>
                <a:sysClr val="window" lastClr="FFFFFF">
                  <a:lumMod val="50000"/>
                </a:sysClr>
              </a:solidFill>
              <a:prstDash val="solid"/>
            </a:ln>
            <a:effectLst/>
          </p:spPr>
        </p:cxnSp>
        <p:cxnSp>
          <p:nvCxnSpPr>
            <p:cNvPr id="94" name="直接连接符 93"/>
            <p:cNvCxnSpPr/>
            <p:nvPr/>
          </p:nvCxnSpPr>
          <p:spPr>
            <a:xfrm flipV="1">
              <a:off x="5827876" y="1628800"/>
              <a:ext cx="0" cy="144016"/>
            </a:xfrm>
            <a:prstGeom prst="line">
              <a:avLst/>
            </a:prstGeom>
            <a:noFill/>
            <a:ln w="9525" cap="flat" cmpd="sng" algn="ctr">
              <a:solidFill>
                <a:sysClr val="window" lastClr="FFFFFF">
                  <a:lumMod val="50000"/>
                </a:sysClr>
              </a:solidFill>
              <a:prstDash val="solid"/>
            </a:ln>
            <a:effectLst/>
          </p:spPr>
        </p:cxnSp>
      </p:grpSp>
      <p:grpSp>
        <p:nvGrpSpPr>
          <p:cNvPr id="95" name="组合 94"/>
          <p:cNvGrpSpPr/>
          <p:nvPr/>
        </p:nvGrpSpPr>
        <p:grpSpPr>
          <a:xfrm>
            <a:off x="4884357" y="1881265"/>
            <a:ext cx="3061841" cy="102062"/>
            <a:chOff x="1507396" y="1628800"/>
            <a:chExt cx="4320480" cy="144016"/>
          </a:xfrm>
        </p:grpSpPr>
        <p:cxnSp>
          <p:nvCxnSpPr>
            <p:cNvPr id="96" name="直接连接符 95"/>
            <p:cNvCxnSpPr/>
            <p:nvPr/>
          </p:nvCxnSpPr>
          <p:spPr>
            <a:xfrm>
              <a:off x="1507396" y="1700808"/>
              <a:ext cx="4320480" cy="0"/>
            </a:xfrm>
            <a:prstGeom prst="line">
              <a:avLst/>
            </a:prstGeom>
            <a:noFill/>
            <a:ln w="9525" cap="flat" cmpd="sng" algn="ctr">
              <a:solidFill>
                <a:sysClr val="window" lastClr="FFFFFF">
                  <a:lumMod val="50000"/>
                </a:sysClr>
              </a:solidFill>
              <a:prstDash val="solid"/>
            </a:ln>
            <a:effectLst/>
          </p:spPr>
        </p:cxnSp>
        <p:cxnSp>
          <p:nvCxnSpPr>
            <p:cNvPr id="97" name="直接连接符 96"/>
            <p:cNvCxnSpPr/>
            <p:nvPr/>
          </p:nvCxnSpPr>
          <p:spPr>
            <a:xfrm flipV="1">
              <a:off x="1507396" y="1628800"/>
              <a:ext cx="0" cy="144016"/>
            </a:xfrm>
            <a:prstGeom prst="line">
              <a:avLst/>
            </a:prstGeom>
            <a:noFill/>
            <a:ln w="9525" cap="flat" cmpd="sng" algn="ctr">
              <a:solidFill>
                <a:sysClr val="window" lastClr="FFFFFF">
                  <a:lumMod val="50000"/>
                </a:sysClr>
              </a:solidFill>
              <a:prstDash val="solid"/>
            </a:ln>
            <a:effectLst/>
          </p:spPr>
        </p:cxnSp>
        <p:cxnSp>
          <p:nvCxnSpPr>
            <p:cNvPr id="98" name="直接连接符 97"/>
            <p:cNvCxnSpPr/>
            <p:nvPr/>
          </p:nvCxnSpPr>
          <p:spPr>
            <a:xfrm flipV="1">
              <a:off x="1987449" y="1628800"/>
              <a:ext cx="0" cy="144016"/>
            </a:xfrm>
            <a:prstGeom prst="line">
              <a:avLst/>
            </a:prstGeom>
            <a:noFill/>
            <a:ln w="9525" cap="flat" cmpd="sng" algn="ctr">
              <a:solidFill>
                <a:sysClr val="window" lastClr="FFFFFF">
                  <a:lumMod val="50000"/>
                </a:sysClr>
              </a:solidFill>
              <a:prstDash val="solid"/>
            </a:ln>
            <a:effectLst/>
          </p:spPr>
        </p:cxnSp>
        <p:cxnSp>
          <p:nvCxnSpPr>
            <p:cNvPr id="99" name="直接连接符 98"/>
            <p:cNvCxnSpPr/>
            <p:nvPr/>
          </p:nvCxnSpPr>
          <p:spPr>
            <a:xfrm flipV="1">
              <a:off x="2467502" y="1628800"/>
              <a:ext cx="0" cy="144016"/>
            </a:xfrm>
            <a:prstGeom prst="line">
              <a:avLst/>
            </a:prstGeom>
            <a:noFill/>
            <a:ln w="9525" cap="flat" cmpd="sng" algn="ctr">
              <a:solidFill>
                <a:sysClr val="window" lastClr="FFFFFF">
                  <a:lumMod val="50000"/>
                </a:sysClr>
              </a:solidFill>
              <a:prstDash val="solid"/>
            </a:ln>
            <a:effectLst/>
          </p:spPr>
        </p:cxnSp>
        <p:cxnSp>
          <p:nvCxnSpPr>
            <p:cNvPr id="100" name="直接连接符 99"/>
            <p:cNvCxnSpPr/>
            <p:nvPr/>
          </p:nvCxnSpPr>
          <p:spPr>
            <a:xfrm flipV="1">
              <a:off x="2947555" y="1628800"/>
              <a:ext cx="0" cy="144016"/>
            </a:xfrm>
            <a:prstGeom prst="line">
              <a:avLst/>
            </a:prstGeom>
            <a:noFill/>
            <a:ln w="9525" cap="flat" cmpd="sng" algn="ctr">
              <a:solidFill>
                <a:sysClr val="window" lastClr="FFFFFF">
                  <a:lumMod val="50000"/>
                </a:sysClr>
              </a:solidFill>
              <a:prstDash val="solid"/>
            </a:ln>
            <a:effectLst/>
          </p:spPr>
        </p:cxnSp>
        <p:cxnSp>
          <p:nvCxnSpPr>
            <p:cNvPr id="101" name="直接连接符 100"/>
            <p:cNvCxnSpPr/>
            <p:nvPr/>
          </p:nvCxnSpPr>
          <p:spPr>
            <a:xfrm flipV="1">
              <a:off x="3427608" y="1628800"/>
              <a:ext cx="0" cy="144016"/>
            </a:xfrm>
            <a:prstGeom prst="line">
              <a:avLst/>
            </a:prstGeom>
            <a:noFill/>
            <a:ln w="9525" cap="flat" cmpd="sng" algn="ctr">
              <a:solidFill>
                <a:sysClr val="window" lastClr="FFFFFF">
                  <a:lumMod val="50000"/>
                </a:sysClr>
              </a:solidFill>
              <a:prstDash val="solid"/>
            </a:ln>
            <a:effectLst/>
          </p:spPr>
        </p:cxnSp>
        <p:cxnSp>
          <p:nvCxnSpPr>
            <p:cNvPr id="102" name="直接连接符 101"/>
            <p:cNvCxnSpPr/>
            <p:nvPr/>
          </p:nvCxnSpPr>
          <p:spPr>
            <a:xfrm flipV="1">
              <a:off x="3907661" y="1628800"/>
              <a:ext cx="0" cy="144016"/>
            </a:xfrm>
            <a:prstGeom prst="line">
              <a:avLst/>
            </a:prstGeom>
            <a:noFill/>
            <a:ln w="9525" cap="flat" cmpd="sng" algn="ctr">
              <a:solidFill>
                <a:sysClr val="window" lastClr="FFFFFF">
                  <a:lumMod val="50000"/>
                </a:sysClr>
              </a:solidFill>
              <a:prstDash val="solid"/>
            </a:ln>
            <a:effectLst/>
          </p:spPr>
        </p:cxnSp>
        <p:cxnSp>
          <p:nvCxnSpPr>
            <p:cNvPr id="103" name="直接连接符 102"/>
            <p:cNvCxnSpPr/>
            <p:nvPr/>
          </p:nvCxnSpPr>
          <p:spPr>
            <a:xfrm flipV="1">
              <a:off x="4387714" y="1628800"/>
              <a:ext cx="0" cy="144016"/>
            </a:xfrm>
            <a:prstGeom prst="line">
              <a:avLst/>
            </a:prstGeom>
            <a:noFill/>
            <a:ln w="9525" cap="flat" cmpd="sng" algn="ctr">
              <a:solidFill>
                <a:sysClr val="window" lastClr="FFFFFF">
                  <a:lumMod val="50000"/>
                </a:sysClr>
              </a:solidFill>
              <a:prstDash val="solid"/>
            </a:ln>
            <a:effectLst/>
          </p:spPr>
        </p:cxnSp>
        <p:cxnSp>
          <p:nvCxnSpPr>
            <p:cNvPr id="104" name="直接连接符 103"/>
            <p:cNvCxnSpPr/>
            <p:nvPr/>
          </p:nvCxnSpPr>
          <p:spPr>
            <a:xfrm flipV="1">
              <a:off x="4867767" y="1628800"/>
              <a:ext cx="0" cy="144016"/>
            </a:xfrm>
            <a:prstGeom prst="line">
              <a:avLst/>
            </a:prstGeom>
            <a:noFill/>
            <a:ln w="9525" cap="flat" cmpd="sng" algn="ctr">
              <a:solidFill>
                <a:sysClr val="window" lastClr="FFFFFF">
                  <a:lumMod val="50000"/>
                </a:sysClr>
              </a:solidFill>
              <a:prstDash val="solid"/>
            </a:ln>
            <a:effectLst/>
          </p:spPr>
        </p:cxnSp>
        <p:cxnSp>
          <p:nvCxnSpPr>
            <p:cNvPr id="105" name="直接连接符 104"/>
            <p:cNvCxnSpPr/>
            <p:nvPr/>
          </p:nvCxnSpPr>
          <p:spPr>
            <a:xfrm flipV="1">
              <a:off x="5347820" y="1628800"/>
              <a:ext cx="0" cy="144016"/>
            </a:xfrm>
            <a:prstGeom prst="line">
              <a:avLst/>
            </a:prstGeom>
            <a:noFill/>
            <a:ln w="9525" cap="flat" cmpd="sng" algn="ctr">
              <a:solidFill>
                <a:sysClr val="window" lastClr="FFFFFF">
                  <a:lumMod val="50000"/>
                </a:sysClr>
              </a:solidFill>
              <a:prstDash val="solid"/>
            </a:ln>
            <a:effectLst/>
          </p:spPr>
        </p:cxnSp>
        <p:cxnSp>
          <p:nvCxnSpPr>
            <p:cNvPr id="106" name="直接连接符 105"/>
            <p:cNvCxnSpPr/>
            <p:nvPr/>
          </p:nvCxnSpPr>
          <p:spPr>
            <a:xfrm flipV="1">
              <a:off x="5827876" y="1628800"/>
              <a:ext cx="0" cy="144016"/>
            </a:xfrm>
            <a:prstGeom prst="line">
              <a:avLst/>
            </a:prstGeom>
            <a:noFill/>
            <a:ln w="9525" cap="flat" cmpd="sng" algn="ctr">
              <a:solidFill>
                <a:sysClr val="window" lastClr="FFFFFF">
                  <a:lumMod val="50000"/>
                </a:sysClr>
              </a:solidFill>
              <a:prstDash val="solid"/>
            </a:ln>
            <a:effectLst/>
          </p:spPr>
        </p:cxnSp>
      </p:grpSp>
      <p:sp>
        <p:nvSpPr>
          <p:cNvPr id="107" name="TextBox 132"/>
          <p:cNvSpPr txBox="1"/>
          <p:nvPr/>
        </p:nvSpPr>
        <p:spPr>
          <a:xfrm>
            <a:off x="4356332" y="1684964"/>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10</a:t>
            </a:r>
            <a:endParaRPr kumimoji="0" lang="zh-CN" altLang="en-US"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08" name="TextBox 133"/>
          <p:cNvSpPr txBox="1"/>
          <p:nvPr/>
        </p:nvSpPr>
        <p:spPr>
          <a:xfrm>
            <a:off x="4021526" y="1684964"/>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20</a:t>
            </a:r>
            <a:endParaRPr kumimoji="0" lang="zh-CN" altLang="en-US"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09" name="TextBox 134"/>
          <p:cNvSpPr txBox="1"/>
          <p:nvPr/>
        </p:nvSpPr>
        <p:spPr>
          <a:xfrm>
            <a:off x="3681321" y="1684964"/>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30</a:t>
            </a:r>
            <a:endParaRPr kumimoji="0" lang="zh-CN" altLang="en-US"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10" name="TextBox 135"/>
          <p:cNvSpPr txBox="1"/>
          <p:nvPr/>
        </p:nvSpPr>
        <p:spPr>
          <a:xfrm>
            <a:off x="3341117" y="1684964"/>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40</a:t>
            </a:r>
            <a:endParaRPr kumimoji="0" lang="zh-CN" altLang="en-US"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11" name="TextBox 136"/>
          <p:cNvSpPr txBox="1"/>
          <p:nvPr/>
        </p:nvSpPr>
        <p:spPr>
          <a:xfrm>
            <a:off x="3000912" y="1684964"/>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50</a:t>
            </a:r>
            <a:endParaRPr kumimoji="0" lang="zh-CN" altLang="en-US"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12" name="TextBox 137"/>
          <p:cNvSpPr txBox="1"/>
          <p:nvPr/>
        </p:nvSpPr>
        <p:spPr>
          <a:xfrm>
            <a:off x="2660708" y="1684964"/>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60</a:t>
            </a:r>
            <a:endParaRPr kumimoji="0" lang="zh-CN" altLang="en-US"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13" name="TextBox 138"/>
          <p:cNvSpPr txBox="1"/>
          <p:nvPr/>
        </p:nvSpPr>
        <p:spPr>
          <a:xfrm>
            <a:off x="2320505" y="1684964"/>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70</a:t>
            </a:r>
            <a:endParaRPr kumimoji="0" lang="zh-CN" altLang="en-US"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14" name="TextBox 139"/>
          <p:cNvSpPr txBox="1"/>
          <p:nvPr/>
        </p:nvSpPr>
        <p:spPr>
          <a:xfrm>
            <a:off x="1980300" y="1684964"/>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80</a:t>
            </a:r>
            <a:endParaRPr kumimoji="0" lang="zh-CN" altLang="en-US"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15" name="TextBox 140"/>
          <p:cNvSpPr txBox="1"/>
          <p:nvPr/>
        </p:nvSpPr>
        <p:spPr>
          <a:xfrm>
            <a:off x="1640096" y="1684964"/>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90</a:t>
            </a:r>
            <a:endParaRPr kumimoji="0" lang="zh-CN" altLang="en-US"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16" name="TextBox 141"/>
          <p:cNvSpPr txBox="1"/>
          <p:nvPr/>
        </p:nvSpPr>
        <p:spPr>
          <a:xfrm>
            <a:off x="1268082" y="1684964"/>
            <a:ext cx="340478"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100</a:t>
            </a:r>
            <a:endParaRPr kumimoji="0" lang="zh-CN" altLang="en-US"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17" name="TextBox 142"/>
          <p:cNvSpPr txBox="1"/>
          <p:nvPr/>
        </p:nvSpPr>
        <p:spPr>
          <a:xfrm>
            <a:off x="4756814" y="1684964"/>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10</a:t>
            </a:r>
            <a:endParaRPr kumimoji="0" lang="zh-CN" altLang="en-US"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18" name="TextBox 143"/>
          <p:cNvSpPr txBox="1"/>
          <p:nvPr/>
        </p:nvSpPr>
        <p:spPr>
          <a:xfrm>
            <a:off x="5095511" y="1684964"/>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20</a:t>
            </a:r>
            <a:endParaRPr kumimoji="0" lang="zh-CN" altLang="en-US"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19" name="TextBox 144"/>
          <p:cNvSpPr txBox="1"/>
          <p:nvPr/>
        </p:nvSpPr>
        <p:spPr>
          <a:xfrm>
            <a:off x="5435714" y="1684964"/>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30</a:t>
            </a:r>
            <a:endParaRPr kumimoji="0" lang="zh-CN" altLang="en-US"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20" name="TextBox 145"/>
          <p:cNvSpPr txBox="1"/>
          <p:nvPr/>
        </p:nvSpPr>
        <p:spPr>
          <a:xfrm>
            <a:off x="5775918" y="1684964"/>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40</a:t>
            </a:r>
            <a:endPar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21" name="TextBox 146"/>
          <p:cNvSpPr txBox="1"/>
          <p:nvPr/>
        </p:nvSpPr>
        <p:spPr>
          <a:xfrm>
            <a:off x="6116123" y="1684964"/>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50</a:t>
            </a:r>
            <a:endParaRPr kumimoji="0" lang="zh-CN" altLang="en-US"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22" name="TextBox 147"/>
          <p:cNvSpPr txBox="1"/>
          <p:nvPr/>
        </p:nvSpPr>
        <p:spPr>
          <a:xfrm>
            <a:off x="6456327" y="1684964"/>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60</a:t>
            </a:r>
            <a:endParaRPr kumimoji="0" lang="zh-CN" altLang="en-US"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23" name="TextBox 148"/>
          <p:cNvSpPr txBox="1"/>
          <p:nvPr/>
        </p:nvSpPr>
        <p:spPr>
          <a:xfrm>
            <a:off x="6796532" y="1684964"/>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70</a:t>
            </a:r>
            <a:endParaRPr kumimoji="0" lang="zh-CN" altLang="en-US"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24" name="TextBox 149"/>
          <p:cNvSpPr txBox="1"/>
          <p:nvPr/>
        </p:nvSpPr>
        <p:spPr>
          <a:xfrm>
            <a:off x="7136735" y="1684964"/>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80</a:t>
            </a:r>
            <a:endParaRPr kumimoji="0" lang="zh-CN" altLang="en-US"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25" name="TextBox 150"/>
          <p:cNvSpPr txBox="1"/>
          <p:nvPr/>
        </p:nvSpPr>
        <p:spPr>
          <a:xfrm>
            <a:off x="7476939" y="1684964"/>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90</a:t>
            </a:r>
            <a:endParaRPr kumimoji="0" lang="zh-CN" altLang="en-US" sz="9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26" name="TextBox 151"/>
          <p:cNvSpPr txBox="1"/>
          <p:nvPr/>
        </p:nvSpPr>
        <p:spPr>
          <a:xfrm>
            <a:off x="7785338" y="1684964"/>
            <a:ext cx="340478"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100</a:t>
            </a:r>
            <a:endPar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27" name="五边形 126"/>
          <p:cNvSpPr/>
          <p:nvPr/>
        </p:nvSpPr>
        <p:spPr>
          <a:xfrm flipH="1">
            <a:off x="2238403" y="2164784"/>
            <a:ext cx="2252381" cy="229613"/>
          </a:xfrm>
          <a:prstGeom prst="homePlate">
            <a:avLst/>
          </a:prstGeom>
          <a:solidFill>
            <a:srgbClr val="C00000">
              <a:alpha val="99000"/>
            </a:srgbClr>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128" name="五边形 127"/>
          <p:cNvSpPr/>
          <p:nvPr/>
        </p:nvSpPr>
        <p:spPr>
          <a:xfrm flipH="1">
            <a:off x="3105573" y="2529018"/>
            <a:ext cx="1385210" cy="229613"/>
          </a:xfrm>
          <a:prstGeom prst="homePlate">
            <a:avLst/>
          </a:prstGeom>
          <a:solidFill>
            <a:srgbClr val="C00000">
              <a:alpha val="99000"/>
            </a:srgbClr>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129" name="五边形 128"/>
          <p:cNvSpPr/>
          <p:nvPr/>
        </p:nvSpPr>
        <p:spPr>
          <a:xfrm flipH="1">
            <a:off x="2578606" y="2893253"/>
            <a:ext cx="1912176" cy="229613"/>
          </a:xfrm>
          <a:prstGeom prst="homePlate">
            <a:avLst/>
          </a:prstGeom>
          <a:solidFill>
            <a:srgbClr val="C00000">
              <a:alpha val="99000"/>
            </a:srgbClr>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130" name="五边形 129"/>
          <p:cNvSpPr/>
          <p:nvPr/>
        </p:nvSpPr>
        <p:spPr>
          <a:xfrm flipH="1">
            <a:off x="1450952" y="3257486"/>
            <a:ext cx="3039833" cy="229613"/>
          </a:xfrm>
          <a:prstGeom prst="homePlate">
            <a:avLst/>
          </a:prstGeom>
          <a:solidFill>
            <a:srgbClr val="C00000">
              <a:alpha val="99000"/>
            </a:srgbClr>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131" name="五边形 130"/>
          <p:cNvSpPr/>
          <p:nvPr/>
        </p:nvSpPr>
        <p:spPr>
          <a:xfrm flipH="1">
            <a:off x="1980302" y="3621721"/>
            <a:ext cx="2510483" cy="229613"/>
          </a:xfrm>
          <a:prstGeom prst="homePlate">
            <a:avLst/>
          </a:prstGeom>
          <a:solidFill>
            <a:srgbClr val="C00000">
              <a:alpha val="99000"/>
            </a:srgbClr>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132" name="五边形 131"/>
          <p:cNvSpPr/>
          <p:nvPr/>
        </p:nvSpPr>
        <p:spPr>
          <a:xfrm flipH="1">
            <a:off x="2789761" y="3985955"/>
            <a:ext cx="1701023" cy="229613"/>
          </a:xfrm>
          <a:prstGeom prst="homePlate">
            <a:avLst/>
          </a:prstGeom>
          <a:solidFill>
            <a:srgbClr val="C00000">
              <a:alpha val="99000"/>
            </a:srgbClr>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133" name="五边形 132"/>
          <p:cNvSpPr/>
          <p:nvPr/>
        </p:nvSpPr>
        <p:spPr>
          <a:xfrm flipH="1">
            <a:off x="3470167" y="4350524"/>
            <a:ext cx="1020615" cy="229613"/>
          </a:xfrm>
          <a:prstGeom prst="homePlate">
            <a:avLst/>
          </a:prstGeom>
          <a:solidFill>
            <a:srgbClr val="C00000">
              <a:alpha val="99000"/>
            </a:srgbClr>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134" name="TextBox 159"/>
          <p:cNvSpPr txBox="1"/>
          <p:nvPr/>
        </p:nvSpPr>
        <p:spPr>
          <a:xfrm>
            <a:off x="1787633" y="2170534"/>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35" name="TextBox 160"/>
          <p:cNvSpPr txBox="1"/>
          <p:nvPr/>
        </p:nvSpPr>
        <p:spPr>
          <a:xfrm>
            <a:off x="2637866" y="2535211"/>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36" name="TextBox 161"/>
          <p:cNvSpPr txBox="1"/>
          <p:nvPr/>
        </p:nvSpPr>
        <p:spPr>
          <a:xfrm>
            <a:off x="2130698" y="2899170"/>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37" name="TextBox 162"/>
          <p:cNvSpPr txBox="1"/>
          <p:nvPr/>
        </p:nvSpPr>
        <p:spPr>
          <a:xfrm>
            <a:off x="1043608" y="3257488"/>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38" name="TextBox 163"/>
          <p:cNvSpPr txBox="1"/>
          <p:nvPr/>
        </p:nvSpPr>
        <p:spPr>
          <a:xfrm>
            <a:off x="1576319" y="3627472"/>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39" name="TextBox 164"/>
          <p:cNvSpPr txBox="1"/>
          <p:nvPr/>
        </p:nvSpPr>
        <p:spPr>
          <a:xfrm>
            <a:off x="2320505" y="3992149"/>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40" name="TextBox 165"/>
          <p:cNvSpPr txBox="1"/>
          <p:nvPr/>
        </p:nvSpPr>
        <p:spPr>
          <a:xfrm>
            <a:off x="2995201" y="4356106"/>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41" name="五边形 140"/>
          <p:cNvSpPr/>
          <p:nvPr/>
        </p:nvSpPr>
        <p:spPr>
          <a:xfrm>
            <a:off x="4884358" y="2164784"/>
            <a:ext cx="1149664" cy="229613"/>
          </a:xfrm>
          <a:prstGeom prst="homePlate">
            <a:avLst/>
          </a:prstGeom>
          <a:solidFill>
            <a:srgbClr val="2F318B"/>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142" name="五边形 141"/>
          <p:cNvSpPr/>
          <p:nvPr/>
        </p:nvSpPr>
        <p:spPr>
          <a:xfrm>
            <a:off x="4884359" y="2529018"/>
            <a:ext cx="2170277" cy="229613"/>
          </a:xfrm>
          <a:prstGeom prst="homePlate">
            <a:avLst/>
          </a:prstGeom>
          <a:solidFill>
            <a:srgbClr val="2F318B"/>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143" name="五边形 142"/>
          <p:cNvSpPr/>
          <p:nvPr/>
        </p:nvSpPr>
        <p:spPr>
          <a:xfrm>
            <a:off x="4884358" y="2893253"/>
            <a:ext cx="1360817" cy="229613"/>
          </a:xfrm>
          <a:prstGeom prst="homePlate">
            <a:avLst/>
          </a:prstGeom>
          <a:solidFill>
            <a:srgbClr val="2F318B"/>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144" name="五边形 143"/>
          <p:cNvSpPr/>
          <p:nvPr/>
        </p:nvSpPr>
        <p:spPr>
          <a:xfrm>
            <a:off x="4884358" y="3257486"/>
            <a:ext cx="2900981" cy="229613"/>
          </a:xfrm>
          <a:prstGeom prst="homePlate">
            <a:avLst/>
          </a:prstGeom>
          <a:solidFill>
            <a:srgbClr val="2F318B"/>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145" name="五边形 144"/>
          <p:cNvSpPr/>
          <p:nvPr/>
        </p:nvSpPr>
        <p:spPr>
          <a:xfrm>
            <a:off x="4884360" y="3621721"/>
            <a:ext cx="2099593" cy="229613"/>
          </a:xfrm>
          <a:prstGeom prst="homePlate">
            <a:avLst/>
          </a:prstGeom>
          <a:solidFill>
            <a:srgbClr val="2F318B"/>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146" name="五边形 145"/>
          <p:cNvSpPr/>
          <p:nvPr/>
        </p:nvSpPr>
        <p:spPr>
          <a:xfrm>
            <a:off x="4884358" y="3985955"/>
            <a:ext cx="2433519" cy="229613"/>
          </a:xfrm>
          <a:prstGeom prst="homePlate">
            <a:avLst/>
          </a:prstGeom>
          <a:solidFill>
            <a:srgbClr val="2F318B"/>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147" name="五边形 146"/>
          <p:cNvSpPr/>
          <p:nvPr/>
        </p:nvSpPr>
        <p:spPr>
          <a:xfrm>
            <a:off x="4884358" y="4350525"/>
            <a:ext cx="1793409" cy="223696"/>
          </a:xfrm>
          <a:prstGeom prst="homePlate">
            <a:avLst/>
          </a:prstGeom>
          <a:solidFill>
            <a:srgbClr val="2F318B"/>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148" name="TextBox 173"/>
          <p:cNvSpPr txBox="1"/>
          <p:nvPr/>
        </p:nvSpPr>
        <p:spPr>
          <a:xfrm>
            <a:off x="6093835" y="2170534"/>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49" name="TextBox 174"/>
          <p:cNvSpPr txBox="1"/>
          <p:nvPr/>
        </p:nvSpPr>
        <p:spPr>
          <a:xfrm>
            <a:off x="7108922" y="2535211"/>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50" name="TextBox 175"/>
          <p:cNvSpPr txBox="1"/>
          <p:nvPr/>
        </p:nvSpPr>
        <p:spPr>
          <a:xfrm>
            <a:off x="6292432" y="2899170"/>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51" name="TextBox 176"/>
          <p:cNvSpPr txBox="1"/>
          <p:nvPr/>
        </p:nvSpPr>
        <p:spPr>
          <a:xfrm>
            <a:off x="7785340" y="3257488"/>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52" name="TextBox 177"/>
          <p:cNvSpPr txBox="1"/>
          <p:nvPr/>
        </p:nvSpPr>
        <p:spPr>
          <a:xfrm>
            <a:off x="7073120" y="3627472"/>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53" name="TextBox 178"/>
          <p:cNvSpPr txBox="1"/>
          <p:nvPr/>
        </p:nvSpPr>
        <p:spPr>
          <a:xfrm>
            <a:off x="7362079" y="3992149"/>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54" name="TextBox 179"/>
          <p:cNvSpPr txBox="1"/>
          <p:nvPr/>
        </p:nvSpPr>
        <p:spPr>
          <a:xfrm>
            <a:off x="6736984" y="4356106"/>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55" name="TextBox 180"/>
          <p:cNvSpPr txBox="1"/>
          <p:nvPr/>
        </p:nvSpPr>
        <p:spPr>
          <a:xfrm>
            <a:off x="4557949" y="2137815"/>
            <a:ext cx="300401" cy="346247"/>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A</a:t>
            </a: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56" name="TextBox 181"/>
          <p:cNvSpPr txBox="1"/>
          <p:nvPr/>
        </p:nvSpPr>
        <p:spPr>
          <a:xfrm>
            <a:off x="4557949" y="2502050"/>
            <a:ext cx="282768" cy="346247"/>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B</a:t>
            </a: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57" name="TextBox 182"/>
          <p:cNvSpPr txBox="1"/>
          <p:nvPr/>
        </p:nvSpPr>
        <p:spPr>
          <a:xfrm>
            <a:off x="4557950" y="2866283"/>
            <a:ext cx="292386" cy="346247"/>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C</a:t>
            </a: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58" name="TextBox 183"/>
          <p:cNvSpPr txBox="1"/>
          <p:nvPr/>
        </p:nvSpPr>
        <p:spPr>
          <a:xfrm>
            <a:off x="4557949" y="3230517"/>
            <a:ext cx="314828" cy="346247"/>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D</a:t>
            </a: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59" name="TextBox 184"/>
          <p:cNvSpPr txBox="1"/>
          <p:nvPr/>
        </p:nvSpPr>
        <p:spPr>
          <a:xfrm>
            <a:off x="4557949" y="3594752"/>
            <a:ext cx="265135" cy="346247"/>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E</a:t>
            </a: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60" name="TextBox 185"/>
          <p:cNvSpPr txBox="1"/>
          <p:nvPr/>
        </p:nvSpPr>
        <p:spPr>
          <a:xfrm>
            <a:off x="4557950" y="3958986"/>
            <a:ext cx="261929" cy="346247"/>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F</a:t>
            </a: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61" name="TextBox 186"/>
          <p:cNvSpPr txBox="1"/>
          <p:nvPr/>
        </p:nvSpPr>
        <p:spPr>
          <a:xfrm>
            <a:off x="4557950" y="4323221"/>
            <a:ext cx="310019" cy="346247"/>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G</a:t>
            </a: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barn(outVertical)">
                                      <p:cBhvr>
                                        <p:cTn id="7" dur="500"/>
                                        <p:tgtEl>
                                          <p:spTgt spid="8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500" fill="hold"/>
                                        <p:tgtEl>
                                          <p:spTgt spid="155"/>
                                        </p:tgtEl>
                                        <p:attrNameLst>
                                          <p:attrName>ppt_x</p:attrName>
                                        </p:attrNameLst>
                                      </p:cBhvr>
                                      <p:tavLst>
                                        <p:tav tm="0">
                                          <p:val>
                                            <p:strVal val="#ppt_x"/>
                                          </p:val>
                                        </p:tav>
                                        <p:tav tm="100000">
                                          <p:val>
                                            <p:strVal val="#ppt_x"/>
                                          </p:val>
                                        </p:tav>
                                      </p:tavLst>
                                    </p:anim>
                                    <p:anim calcmode="lin" valueType="num">
                                      <p:cBhvr additive="base">
                                        <p:cTn id="12" dur="500" fill="hold"/>
                                        <p:tgtEl>
                                          <p:spTgt spid="155"/>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500" fill="hold"/>
                                        <p:tgtEl>
                                          <p:spTgt spid="156"/>
                                        </p:tgtEl>
                                        <p:attrNameLst>
                                          <p:attrName>ppt_x</p:attrName>
                                        </p:attrNameLst>
                                      </p:cBhvr>
                                      <p:tavLst>
                                        <p:tav tm="0">
                                          <p:val>
                                            <p:strVal val="#ppt_x"/>
                                          </p:val>
                                        </p:tav>
                                        <p:tav tm="100000">
                                          <p:val>
                                            <p:strVal val="#ppt_x"/>
                                          </p:val>
                                        </p:tav>
                                      </p:tavLst>
                                    </p:anim>
                                    <p:anim calcmode="lin" valueType="num">
                                      <p:cBhvr additive="base">
                                        <p:cTn id="16" dur="500" fill="hold"/>
                                        <p:tgtEl>
                                          <p:spTgt spid="156"/>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500" fill="hold"/>
                                        <p:tgtEl>
                                          <p:spTgt spid="157"/>
                                        </p:tgtEl>
                                        <p:attrNameLst>
                                          <p:attrName>ppt_x</p:attrName>
                                        </p:attrNameLst>
                                      </p:cBhvr>
                                      <p:tavLst>
                                        <p:tav tm="0">
                                          <p:val>
                                            <p:strVal val="#ppt_x"/>
                                          </p:val>
                                        </p:tav>
                                        <p:tav tm="100000">
                                          <p:val>
                                            <p:strVal val="#ppt_x"/>
                                          </p:val>
                                        </p:tav>
                                      </p:tavLst>
                                    </p:anim>
                                    <p:anim calcmode="lin" valueType="num">
                                      <p:cBhvr additive="base">
                                        <p:cTn id="20" dur="500" fill="hold"/>
                                        <p:tgtEl>
                                          <p:spTgt spid="15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158"/>
                                        </p:tgtEl>
                                        <p:attrNameLst>
                                          <p:attrName>style.visibility</p:attrName>
                                        </p:attrNameLst>
                                      </p:cBhvr>
                                      <p:to>
                                        <p:strVal val="visible"/>
                                      </p:to>
                                    </p:set>
                                    <p:anim calcmode="lin" valueType="num">
                                      <p:cBhvr additive="base">
                                        <p:cTn id="23" dur="500" fill="hold"/>
                                        <p:tgtEl>
                                          <p:spTgt spid="158"/>
                                        </p:tgtEl>
                                        <p:attrNameLst>
                                          <p:attrName>ppt_x</p:attrName>
                                        </p:attrNameLst>
                                      </p:cBhvr>
                                      <p:tavLst>
                                        <p:tav tm="0">
                                          <p:val>
                                            <p:strVal val="#ppt_x"/>
                                          </p:val>
                                        </p:tav>
                                        <p:tav tm="100000">
                                          <p:val>
                                            <p:strVal val="#ppt_x"/>
                                          </p:val>
                                        </p:tav>
                                      </p:tavLst>
                                    </p:anim>
                                    <p:anim calcmode="lin" valueType="num">
                                      <p:cBhvr additive="base">
                                        <p:cTn id="24" dur="500" fill="hold"/>
                                        <p:tgtEl>
                                          <p:spTgt spid="158"/>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159"/>
                                        </p:tgtEl>
                                        <p:attrNameLst>
                                          <p:attrName>style.visibility</p:attrName>
                                        </p:attrNameLst>
                                      </p:cBhvr>
                                      <p:to>
                                        <p:strVal val="visible"/>
                                      </p:to>
                                    </p:set>
                                    <p:anim calcmode="lin" valueType="num">
                                      <p:cBhvr additive="base">
                                        <p:cTn id="27" dur="500" fill="hold"/>
                                        <p:tgtEl>
                                          <p:spTgt spid="159"/>
                                        </p:tgtEl>
                                        <p:attrNameLst>
                                          <p:attrName>ppt_x</p:attrName>
                                        </p:attrNameLst>
                                      </p:cBhvr>
                                      <p:tavLst>
                                        <p:tav tm="0">
                                          <p:val>
                                            <p:strVal val="#ppt_x"/>
                                          </p:val>
                                        </p:tav>
                                        <p:tav tm="100000">
                                          <p:val>
                                            <p:strVal val="#ppt_x"/>
                                          </p:val>
                                        </p:tav>
                                      </p:tavLst>
                                    </p:anim>
                                    <p:anim calcmode="lin" valueType="num">
                                      <p:cBhvr additive="base">
                                        <p:cTn id="28" dur="500" fill="hold"/>
                                        <p:tgtEl>
                                          <p:spTgt spid="159"/>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160"/>
                                        </p:tgtEl>
                                        <p:attrNameLst>
                                          <p:attrName>style.visibility</p:attrName>
                                        </p:attrNameLst>
                                      </p:cBhvr>
                                      <p:to>
                                        <p:strVal val="visible"/>
                                      </p:to>
                                    </p:set>
                                    <p:anim calcmode="lin" valueType="num">
                                      <p:cBhvr additive="base">
                                        <p:cTn id="31" dur="500" fill="hold"/>
                                        <p:tgtEl>
                                          <p:spTgt spid="160"/>
                                        </p:tgtEl>
                                        <p:attrNameLst>
                                          <p:attrName>ppt_x</p:attrName>
                                        </p:attrNameLst>
                                      </p:cBhvr>
                                      <p:tavLst>
                                        <p:tav tm="0">
                                          <p:val>
                                            <p:strVal val="#ppt_x"/>
                                          </p:val>
                                        </p:tav>
                                        <p:tav tm="100000">
                                          <p:val>
                                            <p:strVal val="#ppt_x"/>
                                          </p:val>
                                        </p:tav>
                                      </p:tavLst>
                                    </p:anim>
                                    <p:anim calcmode="lin" valueType="num">
                                      <p:cBhvr additive="base">
                                        <p:cTn id="32" dur="500" fill="hold"/>
                                        <p:tgtEl>
                                          <p:spTgt spid="160"/>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161"/>
                                        </p:tgtEl>
                                        <p:attrNameLst>
                                          <p:attrName>style.visibility</p:attrName>
                                        </p:attrNameLst>
                                      </p:cBhvr>
                                      <p:to>
                                        <p:strVal val="visible"/>
                                      </p:to>
                                    </p:set>
                                    <p:anim calcmode="lin" valueType="num">
                                      <p:cBhvr additive="base">
                                        <p:cTn id="35" dur="500" fill="hold"/>
                                        <p:tgtEl>
                                          <p:spTgt spid="161"/>
                                        </p:tgtEl>
                                        <p:attrNameLst>
                                          <p:attrName>ppt_x</p:attrName>
                                        </p:attrNameLst>
                                      </p:cBhvr>
                                      <p:tavLst>
                                        <p:tav tm="0">
                                          <p:val>
                                            <p:strVal val="#ppt_x"/>
                                          </p:val>
                                        </p:tav>
                                        <p:tav tm="100000">
                                          <p:val>
                                            <p:strVal val="#ppt_x"/>
                                          </p:val>
                                        </p:tav>
                                      </p:tavLst>
                                    </p:anim>
                                    <p:anim calcmode="lin" valueType="num">
                                      <p:cBhvr additive="base">
                                        <p:cTn id="36" dur="500" fill="hold"/>
                                        <p:tgtEl>
                                          <p:spTgt spid="161"/>
                                        </p:tgtEl>
                                        <p:attrNameLst>
                                          <p:attrName>ppt_y</p:attrName>
                                        </p:attrNameLst>
                                      </p:cBhvr>
                                      <p:tavLst>
                                        <p:tav tm="0">
                                          <p:val>
                                            <p:strVal val="1+#ppt_h/2"/>
                                          </p:val>
                                        </p:tav>
                                        <p:tav tm="100000">
                                          <p:val>
                                            <p:strVal val="#ppt_y"/>
                                          </p:val>
                                        </p:tav>
                                      </p:tavLst>
                                    </p:anim>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141"/>
                                        </p:tgtEl>
                                        <p:attrNameLst>
                                          <p:attrName>style.visibility</p:attrName>
                                        </p:attrNameLst>
                                      </p:cBhvr>
                                      <p:to>
                                        <p:strVal val="visible"/>
                                      </p:to>
                                    </p:set>
                                    <p:animEffect transition="in" filter="wipe(left)">
                                      <p:cBhvr>
                                        <p:cTn id="40" dur="500"/>
                                        <p:tgtEl>
                                          <p:spTgt spid="141"/>
                                        </p:tgtEl>
                                      </p:cBhvr>
                                    </p:animEffect>
                                  </p:childTnLst>
                                </p:cTn>
                              </p:par>
                              <p:par>
                                <p:cTn id="41" presetID="22" presetClass="entr" presetSubtype="8" fill="hold" grpId="0" nodeType="withEffect">
                                  <p:stCondLst>
                                    <p:cond delay="100"/>
                                  </p:stCondLst>
                                  <p:childTnLst>
                                    <p:set>
                                      <p:cBhvr>
                                        <p:cTn id="42" dur="1" fill="hold">
                                          <p:stCondLst>
                                            <p:cond delay="0"/>
                                          </p:stCondLst>
                                        </p:cTn>
                                        <p:tgtEl>
                                          <p:spTgt spid="142"/>
                                        </p:tgtEl>
                                        <p:attrNameLst>
                                          <p:attrName>style.visibility</p:attrName>
                                        </p:attrNameLst>
                                      </p:cBhvr>
                                      <p:to>
                                        <p:strVal val="visible"/>
                                      </p:to>
                                    </p:set>
                                    <p:animEffect transition="in" filter="wipe(left)">
                                      <p:cBhvr>
                                        <p:cTn id="43" dur="500"/>
                                        <p:tgtEl>
                                          <p:spTgt spid="142"/>
                                        </p:tgtEl>
                                      </p:cBhvr>
                                    </p:animEffect>
                                  </p:childTnLst>
                                </p:cTn>
                              </p:par>
                              <p:par>
                                <p:cTn id="44" presetID="22" presetClass="entr" presetSubtype="8" fill="hold" grpId="0" nodeType="withEffect">
                                  <p:stCondLst>
                                    <p:cond delay="200"/>
                                  </p:stCondLst>
                                  <p:childTnLst>
                                    <p:set>
                                      <p:cBhvr>
                                        <p:cTn id="45" dur="1" fill="hold">
                                          <p:stCondLst>
                                            <p:cond delay="0"/>
                                          </p:stCondLst>
                                        </p:cTn>
                                        <p:tgtEl>
                                          <p:spTgt spid="143"/>
                                        </p:tgtEl>
                                        <p:attrNameLst>
                                          <p:attrName>style.visibility</p:attrName>
                                        </p:attrNameLst>
                                      </p:cBhvr>
                                      <p:to>
                                        <p:strVal val="visible"/>
                                      </p:to>
                                    </p:set>
                                    <p:animEffect transition="in" filter="wipe(left)">
                                      <p:cBhvr>
                                        <p:cTn id="46" dur="500"/>
                                        <p:tgtEl>
                                          <p:spTgt spid="143"/>
                                        </p:tgtEl>
                                      </p:cBhvr>
                                    </p:animEffect>
                                  </p:childTnLst>
                                </p:cTn>
                              </p:par>
                              <p:par>
                                <p:cTn id="47" presetID="22" presetClass="entr" presetSubtype="8" fill="hold" grpId="0" nodeType="withEffect">
                                  <p:stCondLst>
                                    <p:cond delay="300"/>
                                  </p:stCondLst>
                                  <p:childTnLst>
                                    <p:set>
                                      <p:cBhvr>
                                        <p:cTn id="48" dur="1" fill="hold">
                                          <p:stCondLst>
                                            <p:cond delay="0"/>
                                          </p:stCondLst>
                                        </p:cTn>
                                        <p:tgtEl>
                                          <p:spTgt spid="144"/>
                                        </p:tgtEl>
                                        <p:attrNameLst>
                                          <p:attrName>style.visibility</p:attrName>
                                        </p:attrNameLst>
                                      </p:cBhvr>
                                      <p:to>
                                        <p:strVal val="visible"/>
                                      </p:to>
                                    </p:set>
                                    <p:animEffect transition="in" filter="wipe(left)">
                                      <p:cBhvr>
                                        <p:cTn id="49" dur="500"/>
                                        <p:tgtEl>
                                          <p:spTgt spid="144"/>
                                        </p:tgtEl>
                                      </p:cBhvr>
                                    </p:animEffect>
                                  </p:childTnLst>
                                </p:cTn>
                              </p:par>
                              <p:par>
                                <p:cTn id="50" presetID="22" presetClass="entr" presetSubtype="8" fill="hold" grpId="0" nodeType="withEffect">
                                  <p:stCondLst>
                                    <p:cond delay="400"/>
                                  </p:stCondLst>
                                  <p:childTnLst>
                                    <p:set>
                                      <p:cBhvr>
                                        <p:cTn id="51" dur="1" fill="hold">
                                          <p:stCondLst>
                                            <p:cond delay="0"/>
                                          </p:stCondLst>
                                        </p:cTn>
                                        <p:tgtEl>
                                          <p:spTgt spid="145"/>
                                        </p:tgtEl>
                                        <p:attrNameLst>
                                          <p:attrName>style.visibility</p:attrName>
                                        </p:attrNameLst>
                                      </p:cBhvr>
                                      <p:to>
                                        <p:strVal val="visible"/>
                                      </p:to>
                                    </p:set>
                                    <p:animEffect transition="in" filter="wipe(left)">
                                      <p:cBhvr>
                                        <p:cTn id="52" dur="500"/>
                                        <p:tgtEl>
                                          <p:spTgt spid="145"/>
                                        </p:tgtEl>
                                      </p:cBhvr>
                                    </p:animEffect>
                                  </p:childTnLst>
                                </p:cTn>
                              </p:par>
                              <p:par>
                                <p:cTn id="53" presetID="22" presetClass="entr" presetSubtype="8" fill="hold" grpId="0" nodeType="withEffect">
                                  <p:stCondLst>
                                    <p:cond delay="500"/>
                                  </p:stCondLst>
                                  <p:childTnLst>
                                    <p:set>
                                      <p:cBhvr>
                                        <p:cTn id="54" dur="1" fill="hold">
                                          <p:stCondLst>
                                            <p:cond delay="0"/>
                                          </p:stCondLst>
                                        </p:cTn>
                                        <p:tgtEl>
                                          <p:spTgt spid="146"/>
                                        </p:tgtEl>
                                        <p:attrNameLst>
                                          <p:attrName>style.visibility</p:attrName>
                                        </p:attrNameLst>
                                      </p:cBhvr>
                                      <p:to>
                                        <p:strVal val="visible"/>
                                      </p:to>
                                    </p:set>
                                    <p:animEffect transition="in" filter="wipe(left)">
                                      <p:cBhvr>
                                        <p:cTn id="55" dur="500"/>
                                        <p:tgtEl>
                                          <p:spTgt spid="146"/>
                                        </p:tgtEl>
                                      </p:cBhvr>
                                    </p:animEffect>
                                  </p:childTnLst>
                                </p:cTn>
                              </p:par>
                              <p:par>
                                <p:cTn id="56" presetID="22" presetClass="entr" presetSubtype="8" fill="hold" grpId="0" nodeType="withEffect">
                                  <p:stCondLst>
                                    <p:cond delay="600"/>
                                  </p:stCondLst>
                                  <p:childTnLst>
                                    <p:set>
                                      <p:cBhvr>
                                        <p:cTn id="57" dur="1" fill="hold">
                                          <p:stCondLst>
                                            <p:cond delay="0"/>
                                          </p:stCondLst>
                                        </p:cTn>
                                        <p:tgtEl>
                                          <p:spTgt spid="147"/>
                                        </p:tgtEl>
                                        <p:attrNameLst>
                                          <p:attrName>style.visibility</p:attrName>
                                        </p:attrNameLst>
                                      </p:cBhvr>
                                      <p:to>
                                        <p:strVal val="visible"/>
                                      </p:to>
                                    </p:set>
                                    <p:animEffect transition="in" filter="wipe(left)">
                                      <p:cBhvr>
                                        <p:cTn id="58" dur="500"/>
                                        <p:tgtEl>
                                          <p:spTgt spid="147"/>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127"/>
                                        </p:tgtEl>
                                        <p:attrNameLst>
                                          <p:attrName>style.visibility</p:attrName>
                                        </p:attrNameLst>
                                      </p:cBhvr>
                                      <p:to>
                                        <p:strVal val="visible"/>
                                      </p:to>
                                    </p:set>
                                    <p:animEffect transition="in" filter="wipe(right)">
                                      <p:cBhvr>
                                        <p:cTn id="61" dur="500"/>
                                        <p:tgtEl>
                                          <p:spTgt spid="127"/>
                                        </p:tgtEl>
                                      </p:cBhvr>
                                    </p:animEffect>
                                  </p:childTnLst>
                                </p:cTn>
                              </p:par>
                              <p:par>
                                <p:cTn id="62" presetID="22" presetClass="entr" presetSubtype="2" fill="hold" grpId="0" nodeType="withEffect">
                                  <p:stCondLst>
                                    <p:cond delay="100"/>
                                  </p:stCondLst>
                                  <p:childTnLst>
                                    <p:set>
                                      <p:cBhvr>
                                        <p:cTn id="63" dur="1" fill="hold">
                                          <p:stCondLst>
                                            <p:cond delay="0"/>
                                          </p:stCondLst>
                                        </p:cTn>
                                        <p:tgtEl>
                                          <p:spTgt spid="128"/>
                                        </p:tgtEl>
                                        <p:attrNameLst>
                                          <p:attrName>style.visibility</p:attrName>
                                        </p:attrNameLst>
                                      </p:cBhvr>
                                      <p:to>
                                        <p:strVal val="visible"/>
                                      </p:to>
                                    </p:set>
                                    <p:animEffect transition="in" filter="wipe(right)">
                                      <p:cBhvr>
                                        <p:cTn id="64" dur="500"/>
                                        <p:tgtEl>
                                          <p:spTgt spid="128"/>
                                        </p:tgtEl>
                                      </p:cBhvr>
                                    </p:animEffect>
                                  </p:childTnLst>
                                </p:cTn>
                              </p:par>
                              <p:par>
                                <p:cTn id="65" presetID="22" presetClass="entr" presetSubtype="2" fill="hold" grpId="0" nodeType="withEffect">
                                  <p:stCondLst>
                                    <p:cond delay="200"/>
                                  </p:stCondLst>
                                  <p:childTnLst>
                                    <p:set>
                                      <p:cBhvr>
                                        <p:cTn id="66" dur="1" fill="hold">
                                          <p:stCondLst>
                                            <p:cond delay="0"/>
                                          </p:stCondLst>
                                        </p:cTn>
                                        <p:tgtEl>
                                          <p:spTgt spid="129"/>
                                        </p:tgtEl>
                                        <p:attrNameLst>
                                          <p:attrName>style.visibility</p:attrName>
                                        </p:attrNameLst>
                                      </p:cBhvr>
                                      <p:to>
                                        <p:strVal val="visible"/>
                                      </p:to>
                                    </p:set>
                                    <p:animEffect transition="in" filter="wipe(right)">
                                      <p:cBhvr>
                                        <p:cTn id="67" dur="500"/>
                                        <p:tgtEl>
                                          <p:spTgt spid="129"/>
                                        </p:tgtEl>
                                      </p:cBhvr>
                                    </p:animEffect>
                                  </p:childTnLst>
                                </p:cTn>
                              </p:par>
                              <p:par>
                                <p:cTn id="68" presetID="22" presetClass="entr" presetSubtype="2" fill="hold" grpId="0" nodeType="withEffect">
                                  <p:stCondLst>
                                    <p:cond delay="300"/>
                                  </p:stCondLst>
                                  <p:childTnLst>
                                    <p:set>
                                      <p:cBhvr>
                                        <p:cTn id="69" dur="1" fill="hold">
                                          <p:stCondLst>
                                            <p:cond delay="0"/>
                                          </p:stCondLst>
                                        </p:cTn>
                                        <p:tgtEl>
                                          <p:spTgt spid="130"/>
                                        </p:tgtEl>
                                        <p:attrNameLst>
                                          <p:attrName>style.visibility</p:attrName>
                                        </p:attrNameLst>
                                      </p:cBhvr>
                                      <p:to>
                                        <p:strVal val="visible"/>
                                      </p:to>
                                    </p:set>
                                    <p:animEffect transition="in" filter="wipe(right)">
                                      <p:cBhvr>
                                        <p:cTn id="70" dur="500"/>
                                        <p:tgtEl>
                                          <p:spTgt spid="130"/>
                                        </p:tgtEl>
                                      </p:cBhvr>
                                    </p:animEffect>
                                  </p:childTnLst>
                                </p:cTn>
                              </p:par>
                              <p:par>
                                <p:cTn id="71" presetID="22" presetClass="entr" presetSubtype="2" fill="hold" grpId="0" nodeType="withEffect">
                                  <p:stCondLst>
                                    <p:cond delay="400"/>
                                  </p:stCondLst>
                                  <p:childTnLst>
                                    <p:set>
                                      <p:cBhvr>
                                        <p:cTn id="72" dur="1" fill="hold">
                                          <p:stCondLst>
                                            <p:cond delay="0"/>
                                          </p:stCondLst>
                                        </p:cTn>
                                        <p:tgtEl>
                                          <p:spTgt spid="131"/>
                                        </p:tgtEl>
                                        <p:attrNameLst>
                                          <p:attrName>style.visibility</p:attrName>
                                        </p:attrNameLst>
                                      </p:cBhvr>
                                      <p:to>
                                        <p:strVal val="visible"/>
                                      </p:to>
                                    </p:set>
                                    <p:animEffect transition="in" filter="wipe(right)">
                                      <p:cBhvr>
                                        <p:cTn id="73" dur="500"/>
                                        <p:tgtEl>
                                          <p:spTgt spid="131"/>
                                        </p:tgtEl>
                                      </p:cBhvr>
                                    </p:animEffect>
                                  </p:childTnLst>
                                </p:cTn>
                              </p:par>
                              <p:par>
                                <p:cTn id="74" presetID="22" presetClass="entr" presetSubtype="2" fill="hold" grpId="0" nodeType="withEffect">
                                  <p:stCondLst>
                                    <p:cond delay="500"/>
                                  </p:stCondLst>
                                  <p:childTnLst>
                                    <p:set>
                                      <p:cBhvr>
                                        <p:cTn id="75" dur="1" fill="hold">
                                          <p:stCondLst>
                                            <p:cond delay="0"/>
                                          </p:stCondLst>
                                        </p:cTn>
                                        <p:tgtEl>
                                          <p:spTgt spid="132"/>
                                        </p:tgtEl>
                                        <p:attrNameLst>
                                          <p:attrName>style.visibility</p:attrName>
                                        </p:attrNameLst>
                                      </p:cBhvr>
                                      <p:to>
                                        <p:strVal val="visible"/>
                                      </p:to>
                                    </p:set>
                                    <p:animEffect transition="in" filter="wipe(right)">
                                      <p:cBhvr>
                                        <p:cTn id="76" dur="500"/>
                                        <p:tgtEl>
                                          <p:spTgt spid="132"/>
                                        </p:tgtEl>
                                      </p:cBhvr>
                                    </p:animEffect>
                                  </p:childTnLst>
                                </p:cTn>
                              </p:par>
                              <p:par>
                                <p:cTn id="77" presetID="22" presetClass="entr" presetSubtype="2" fill="hold" grpId="0" nodeType="withEffect">
                                  <p:stCondLst>
                                    <p:cond delay="600"/>
                                  </p:stCondLst>
                                  <p:childTnLst>
                                    <p:set>
                                      <p:cBhvr>
                                        <p:cTn id="78" dur="1" fill="hold">
                                          <p:stCondLst>
                                            <p:cond delay="0"/>
                                          </p:stCondLst>
                                        </p:cTn>
                                        <p:tgtEl>
                                          <p:spTgt spid="133"/>
                                        </p:tgtEl>
                                        <p:attrNameLst>
                                          <p:attrName>style.visibility</p:attrName>
                                        </p:attrNameLst>
                                      </p:cBhvr>
                                      <p:to>
                                        <p:strVal val="visible"/>
                                      </p:to>
                                    </p:set>
                                    <p:animEffect transition="in" filter="wipe(right)">
                                      <p:cBhvr>
                                        <p:cTn id="79" dur="500"/>
                                        <p:tgtEl>
                                          <p:spTgt spid="133"/>
                                        </p:tgtEl>
                                      </p:cBhvr>
                                    </p:animEffect>
                                  </p:childTnLst>
                                </p:cTn>
                              </p:par>
                            </p:childTnLst>
                          </p:cTn>
                        </p:par>
                        <p:par>
                          <p:cTn id="80" fill="hold">
                            <p:stCondLst>
                              <p:cond delay="2100"/>
                            </p:stCondLst>
                            <p:childTnLst>
                              <p:par>
                                <p:cTn id="81" presetID="22" presetClass="entr" presetSubtype="8" fill="hold" grpId="0" nodeType="afterEffect">
                                  <p:stCondLst>
                                    <p:cond delay="0"/>
                                  </p:stCondLst>
                                  <p:childTnLst>
                                    <p:set>
                                      <p:cBhvr>
                                        <p:cTn id="82" dur="1" fill="hold">
                                          <p:stCondLst>
                                            <p:cond delay="0"/>
                                          </p:stCondLst>
                                        </p:cTn>
                                        <p:tgtEl>
                                          <p:spTgt spid="148"/>
                                        </p:tgtEl>
                                        <p:attrNameLst>
                                          <p:attrName>style.visibility</p:attrName>
                                        </p:attrNameLst>
                                      </p:cBhvr>
                                      <p:to>
                                        <p:strVal val="visible"/>
                                      </p:to>
                                    </p:set>
                                    <p:animEffect transition="in" filter="wipe(left)">
                                      <p:cBhvr>
                                        <p:cTn id="83" dur="500"/>
                                        <p:tgtEl>
                                          <p:spTgt spid="148"/>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49"/>
                                        </p:tgtEl>
                                        <p:attrNameLst>
                                          <p:attrName>style.visibility</p:attrName>
                                        </p:attrNameLst>
                                      </p:cBhvr>
                                      <p:to>
                                        <p:strVal val="visible"/>
                                      </p:to>
                                    </p:set>
                                    <p:animEffect transition="in" filter="wipe(left)">
                                      <p:cBhvr>
                                        <p:cTn id="86" dur="500"/>
                                        <p:tgtEl>
                                          <p:spTgt spid="14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50"/>
                                        </p:tgtEl>
                                        <p:attrNameLst>
                                          <p:attrName>style.visibility</p:attrName>
                                        </p:attrNameLst>
                                      </p:cBhvr>
                                      <p:to>
                                        <p:strVal val="visible"/>
                                      </p:to>
                                    </p:set>
                                    <p:animEffect transition="in" filter="wipe(left)">
                                      <p:cBhvr>
                                        <p:cTn id="89" dur="500"/>
                                        <p:tgtEl>
                                          <p:spTgt spid="150"/>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151"/>
                                        </p:tgtEl>
                                        <p:attrNameLst>
                                          <p:attrName>style.visibility</p:attrName>
                                        </p:attrNameLst>
                                      </p:cBhvr>
                                      <p:to>
                                        <p:strVal val="visible"/>
                                      </p:to>
                                    </p:set>
                                    <p:animEffect transition="in" filter="wipe(left)">
                                      <p:cBhvr>
                                        <p:cTn id="92" dur="500"/>
                                        <p:tgtEl>
                                          <p:spTgt spid="15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52"/>
                                        </p:tgtEl>
                                        <p:attrNameLst>
                                          <p:attrName>style.visibility</p:attrName>
                                        </p:attrNameLst>
                                      </p:cBhvr>
                                      <p:to>
                                        <p:strVal val="visible"/>
                                      </p:to>
                                    </p:set>
                                    <p:animEffect transition="in" filter="wipe(left)">
                                      <p:cBhvr>
                                        <p:cTn id="95" dur="500"/>
                                        <p:tgtEl>
                                          <p:spTgt spid="152"/>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53"/>
                                        </p:tgtEl>
                                        <p:attrNameLst>
                                          <p:attrName>style.visibility</p:attrName>
                                        </p:attrNameLst>
                                      </p:cBhvr>
                                      <p:to>
                                        <p:strVal val="visible"/>
                                      </p:to>
                                    </p:set>
                                    <p:animEffect transition="in" filter="wipe(left)">
                                      <p:cBhvr>
                                        <p:cTn id="98" dur="500"/>
                                        <p:tgtEl>
                                          <p:spTgt spid="153"/>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154"/>
                                        </p:tgtEl>
                                        <p:attrNameLst>
                                          <p:attrName>style.visibility</p:attrName>
                                        </p:attrNameLst>
                                      </p:cBhvr>
                                      <p:to>
                                        <p:strVal val="visible"/>
                                      </p:to>
                                    </p:set>
                                    <p:animEffect transition="in" filter="wipe(left)">
                                      <p:cBhvr>
                                        <p:cTn id="101" dur="500"/>
                                        <p:tgtEl>
                                          <p:spTgt spid="154"/>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134"/>
                                        </p:tgtEl>
                                        <p:attrNameLst>
                                          <p:attrName>style.visibility</p:attrName>
                                        </p:attrNameLst>
                                      </p:cBhvr>
                                      <p:to>
                                        <p:strVal val="visible"/>
                                      </p:to>
                                    </p:set>
                                    <p:animEffect transition="in" filter="wipe(right)">
                                      <p:cBhvr>
                                        <p:cTn id="104" dur="500"/>
                                        <p:tgtEl>
                                          <p:spTgt spid="134"/>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135"/>
                                        </p:tgtEl>
                                        <p:attrNameLst>
                                          <p:attrName>style.visibility</p:attrName>
                                        </p:attrNameLst>
                                      </p:cBhvr>
                                      <p:to>
                                        <p:strVal val="visible"/>
                                      </p:to>
                                    </p:set>
                                    <p:animEffect transition="in" filter="wipe(right)">
                                      <p:cBhvr>
                                        <p:cTn id="107" dur="500"/>
                                        <p:tgtEl>
                                          <p:spTgt spid="135"/>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136"/>
                                        </p:tgtEl>
                                        <p:attrNameLst>
                                          <p:attrName>style.visibility</p:attrName>
                                        </p:attrNameLst>
                                      </p:cBhvr>
                                      <p:to>
                                        <p:strVal val="visible"/>
                                      </p:to>
                                    </p:set>
                                    <p:animEffect transition="in" filter="wipe(right)">
                                      <p:cBhvr>
                                        <p:cTn id="110" dur="500"/>
                                        <p:tgtEl>
                                          <p:spTgt spid="136"/>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137"/>
                                        </p:tgtEl>
                                        <p:attrNameLst>
                                          <p:attrName>style.visibility</p:attrName>
                                        </p:attrNameLst>
                                      </p:cBhvr>
                                      <p:to>
                                        <p:strVal val="visible"/>
                                      </p:to>
                                    </p:set>
                                    <p:animEffect transition="in" filter="wipe(right)">
                                      <p:cBhvr>
                                        <p:cTn id="113" dur="500"/>
                                        <p:tgtEl>
                                          <p:spTgt spid="137"/>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38"/>
                                        </p:tgtEl>
                                        <p:attrNameLst>
                                          <p:attrName>style.visibility</p:attrName>
                                        </p:attrNameLst>
                                      </p:cBhvr>
                                      <p:to>
                                        <p:strVal val="visible"/>
                                      </p:to>
                                    </p:set>
                                    <p:animEffect transition="in" filter="wipe(right)">
                                      <p:cBhvr>
                                        <p:cTn id="116" dur="500"/>
                                        <p:tgtEl>
                                          <p:spTgt spid="138"/>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139"/>
                                        </p:tgtEl>
                                        <p:attrNameLst>
                                          <p:attrName>style.visibility</p:attrName>
                                        </p:attrNameLst>
                                      </p:cBhvr>
                                      <p:to>
                                        <p:strVal val="visible"/>
                                      </p:to>
                                    </p:set>
                                    <p:animEffect transition="in" filter="wipe(right)">
                                      <p:cBhvr>
                                        <p:cTn id="119" dur="500"/>
                                        <p:tgtEl>
                                          <p:spTgt spid="139"/>
                                        </p:tgtEl>
                                      </p:cBhvr>
                                    </p:animEffect>
                                  </p:childTnLst>
                                </p:cTn>
                              </p:par>
                              <p:par>
                                <p:cTn id="120" presetID="22" presetClass="entr" presetSubtype="2" fill="hold" grpId="0" nodeType="withEffect">
                                  <p:stCondLst>
                                    <p:cond delay="0"/>
                                  </p:stCondLst>
                                  <p:childTnLst>
                                    <p:set>
                                      <p:cBhvr>
                                        <p:cTn id="121" dur="1" fill="hold">
                                          <p:stCondLst>
                                            <p:cond delay="0"/>
                                          </p:stCondLst>
                                        </p:cTn>
                                        <p:tgtEl>
                                          <p:spTgt spid="140"/>
                                        </p:tgtEl>
                                        <p:attrNameLst>
                                          <p:attrName>style.visibility</p:attrName>
                                        </p:attrNameLst>
                                      </p:cBhvr>
                                      <p:to>
                                        <p:strVal val="visible"/>
                                      </p:to>
                                    </p:set>
                                    <p:animEffect transition="in" filter="wipe(right)">
                                      <p:cBhvr>
                                        <p:cTn id="122" dur="500"/>
                                        <p:tgtEl>
                                          <p:spTgt spid="140"/>
                                        </p:tgtEl>
                                      </p:cBhvr>
                                    </p:animEffect>
                                  </p:childTnLst>
                                </p:cTn>
                              </p:par>
                            </p:childTnLst>
                          </p:cTn>
                        </p:par>
                        <p:par>
                          <p:cTn id="123" fill="hold">
                            <p:stCondLst>
                              <p:cond delay="2600"/>
                            </p:stCondLst>
                            <p:childTnLst>
                              <p:par>
                                <p:cTn id="124" presetID="10" presetClass="entr" presetSubtype="0" fill="hold" nodeType="afterEffect">
                                  <p:stCondLst>
                                    <p:cond delay="0"/>
                                  </p:stCondLst>
                                  <p:childTnLst>
                                    <p:set>
                                      <p:cBhvr>
                                        <p:cTn id="125" dur="1" fill="hold">
                                          <p:stCondLst>
                                            <p:cond delay="0"/>
                                          </p:stCondLst>
                                        </p:cTn>
                                        <p:tgtEl>
                                          <p:spTgt spid="83"/>
                                        </p:tgtEl>
                                        <p:attrNameLst>
                                          <p:attrName>style.visibility</p:attrName>
                                        </p:attrNameLst>
                                      </p:cBhvr>
                                      <p:to>
                                        <p:strVal val="visible"/>
                                      </p:to>
                                    </p:set>
                                    <p:animEffect transition="in" filter="fade">
                                      <p:cBhvr>
                                        <p:cTn id="126" dur="500"/>
                                        <p:tgtEl>
                                          <p:spTgt spid="83"/>
                                        </p:tgtEl>
                                      </p:cBhvr>
                                    </p:animEffect>
                                  </p:childTnLst>
                                </p:cTn>
                              </p:par>
                              <p:par>
                                <p:cTn id="127" presetID="10" presetClass="entr" presetSubtype="0" fill="hold"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fade">
                                      <p:cBhvr>
                                        <p:cTn id="129" dur="500"/>
                                        <p:tgtEl>
                                          <p:spTgt spid="95"/>
                                        </p:tgtEl>
                                      </p:cBhvr>
                                    </p:animEffect>
                                  </p:childTnLst>
                                </p:cTn>
                              </p:par>
                            </p:childTnLst>
                          </p:cTn>
                        </p:par>
                        <p:par>
                          <p:cTn id="130" fill="hold">
                            <p:stCondLst>
                              <p:cond delay="3100"/>
                            </p:stCondLst>
                            <p:childTnLst>
                              <p:par>
                                <p:cTn id="131" presetID="12" presetClass="entr" presetSubtype="4" fill="hold" grpId="0" nodeType="afterEffect">
                                  <p:stCondLst>
                                    <p:cond delay="0"/>
                                  </p:stCondLst>
                                  <p:childTnLst>
                                    <p:set>
                                      <p:cBhvr>
                                        <p:cTn id="132" dur="1" fill="hold">
                                          <p:stCondLst>
                                            <p:cond delay="0"/>
                                          </p:stCondLst>
                                        </p:cTn>
                                        <p:tgtEl>
                                          <p:spTgt spid="107"/>
                                        </p:tgtEl>
                                        <p:attrNameLst>
                                          <p:attrName>style.visibility</p:attrName>
                                        </p:attrNameLst>
                                      </p:cBhvr>
                                      <p:to>
                                        <p:strVal val="visible"/>
                                      </p:to>
                                    </p:set>
                                    <p:anim calcmode="lin" valueType="num">
                                      <p:cBhvr additive="base">
                                        <p:cTn id="133" dur="500"/>
                                        <p:tgtEl>
                                          <p:spTgt spid="107"/>
                                        </p:tgtEl>
                                        <p:attrNameLst>
                                          <p:attrName>ppt_y</p:attrName>
                                        </p:attrNameLst>
                                      </p:cBhvr>
                                      <p:tavLst>
                                        <p:tav tm="0">
                                          <p:val>
                                            <p:strVal val="#ppt_y+#ppt_h*1.125000"/>
                                          </p:val>
                                        </p:tav>
                                        <p:tav tm="100000">
                                          <p:val>
                                            <p:strVal val="#ppt_y"/>
                                          </p:val>
                                        </p:tav>
                                      </p:tavLst>
                                    </p:anim>
                                    <p:animEffect transition="in" filter="wipe(up)">
                                      <p:cBhvr>
                                        <p:cTn id="134" dur="500"/>
                                        <p:tgtEl>
                                          <p:spTgt spid="107"/>
                                        </p:tgtEl>
                                      </p:cBhvr>
                                    </p:animEffect>
                                  </p:childTnLst>
                                </p:cTn>
                              </p:par>
                              <p:par>
                                <p:cTn id="135" presetID="12" presetClass="entr" presetSubtype="4" fill="hold" grpId="0" nodeType="withEffect">
                                  <p:stCondLst>
                                    <p:cond delay="100"/>
                                  </p:stCondLst>
                                  <p:childTnLst>
                                    <p:set>
                                      <p:cBhvr>
                                        <p:cTn id="136" dur="1" fill="hold">
                                          <p:stCondLst>
                                            <p:cond delay="0"/>
                                          </p:stCondLst>
                                        </p:cTn>
                                        <p:tgtEl>
                                          <p:spTgt spid="108"/>
                                        </p:tgtEl>
                                        <p:attrNameLst>
                                          <p:attrName>style.visibility</p:attrName>
                                        </p:attrNameLst>
                                      </p:cBhvr>
                                      <p:to>
                                        <p:strVal val="visible"/>
                                      </p:to>
                                    </p:set>
                                    <p:anim calcmode="lin" valueType="num">
                                      <p:cBhvr additive="base">
                                        <p:cTn id="137" dur="500"/>
                                        <p:tgtEl>
                                          <p:spTgt spid="108"/>
                                        </p:tgtEl>
                                        <p:attrNameLst>
                                          <p:attrName>ppt_y</p:attrName>
                                        </p:attrNameLst>
                                      </p:cBhvr>
                                      <p:tavLst>
                                        <p:tav tm="0">
                                          <p:val>
                                            <p:strVal val="#ppt_y+#ppt_h*1.125000"/>
                                          </p:val>
                                        </p:tav>
                                        <p:tav tm="100000">
                                          <p:val>
                                            <p:strVal val="#ppt_y"/>
                                          </p:val>
                                        </p:tav>
                                      </p:tavLst>
                                    </p:anim>
                                    <p:animEffect transition="in" filter="wipe(up)">
                                      <p:cBhvr>
                                        <p:cTn id="138" dur="500"/>
                                        <p:tgtEl>
                                          <p:spTgt spid="108"/>
                                        </p:tgtEl>
                                      </p:cBhvr>
                                    </p:animEffect>
                                  </p:childTnLst>
                                </p:cTn>
                              </p:par>
                              <p:par>
                                <p:cTn id="139" presetID="12" presetClass="entr" presetSubtype="4" fill="hold" grpId="0" nodeType="withEffect">
                                  <p:stCondLst>
                                    <p:cond delay="200"/>
                                  </p:stCondLst>
                                  <p:childTnLst>
                                    <p:set>
                                      <p:cBhvr>
                                        <p:cTn id="140" dur="1" fill="hold">
                                          <p:stCondLst>
                                            <p:cond delay="0"/>
                                          </p:stCondLst>
                                        </p:cTn>
                                        <p:tgtEl>
                                          <p:spTgt spid="109"/>
                                        </p:tgtEl>
                                        <p:attrNameLst>
                                          <p:attrName>style.visibility</p:attrName>
                                        </p:attrNameLst>
                                      </p:cBhvr>
                                      <p:to>
                                        <p:strVal val="visible"/>
                                      </p:to>
                                    </p:set>
                                    <p:anim calcmode="lin" valueType="num">
                                      <p:cBhvr additive="base">
                                        <p:cTn id="141" dur="500"/>
                                        <p:tgtEl>
                                          <p:spTgt spid="109"/>
                                        </p:tgtEl>
                                        <p:attrNameLst>
                                          <p:attrName>ppt_y</p:attrName>
                                        </p:attrNameLst>
                                      </p:cBhvr>
                                      <p:tavLst>
                                        <p:tav tm="0">
                                          <p:val>
                                            <p:strVal val="#ppt_y+#ppt_h*1.125000"/>
                                          </p:val>
                                        </p:tav>
                                        <p:tav tm="100000">
                                          <p:val>
                                            <p:strVal val="#ppt_y"/>
                                          </p:val>
                                        </p:tav>
                                      </p:tavLst>
                                    </p:anim>
                                    <p:animEffect transition="in" filter="wipe(up)">
                                      <p:cBhvr>
                                        <p:cTn id="142" dur="500"/>
                                        <p:tgtEl>
                                          <p:spTgt spid="109"/>
                                        </p:tgtEl>
                                      </p:cBhvr>
                                    </p:animEffect>
                                  </p:childTnLst>
                                </p:cTn>
                              </p:par>
                              <p:par>
                                <p:cTn id="143" presetID="12" presetClass="entr" presetSubtype="4" fill="hold" grpId="0" nodeType="withEffect">
                                  <p:stCondLst>
                                    <p:cond delay="300"/>
                                  </p:stCondLst>
                                  <p:childTnLst>
                                    <p:set>
                                      <p:cBhvr>
                                        <p:cTn id="144" dur="1" fill="hold">
                                          <p:stCondLst>
                                            <p:cond delay="0"/>
                                          </p:stCondLst>
                                        </p:cTn>
                                        <p:tgtEl>
                                          <p:spTgt spid="110"/>
                                        </p:tgtEl>
                                        <p:attrNameLst>
                                          <p:attrName>style.visibility</p:attrName>
                                        </p:attrNameLst>
                                      </p:cBhvr>
                                      <p:to>
                                        <p:strVal val="visible"/>
                                      </p:to>
                                    </p:set>
                                    <p:anim calcmode="lin" valueType="num">
                                      <p:cBhvr additive="base">
                                        <p:cTn id="145" dur="500"/>
                                        <p:tgtEl>
                                          <p:spTgt spid="110"/>
                                        </p:tgtEl>
                                        <p:attrNameLst>
                                          <p:attrName>ppt_y</p:attrName>
                                        </p:attrNameLst>
                                      </p:cBhvr>
                                      <p:tavLst>
                                        <p:tav tm="0">
                                          <p:val>
                                            <p:strVal val="#ppt_y+#ppt_h*1.125000"/>
                                          </p:val>
                                        </p:tav>
                                        <p:tav tm="100000">
                                          <p:val>
                                            <p:strVal val="#ppt_y"/>
                                          </p:val>
                                        </p:tav>
                                      </p:tavLst>
                                    </p:anim>
                                    <p:animEffect transition="in" filter="wipe(up)">
                                      <p:cBhvr>
                                        <p:cTn id="146" dur="500"/>
                                        <p:tgtEl>
                                          <p:spTgt spid="110"/>
                                        </p:tgtEl>
                                      </p:cBhvr>
                                    </p:animEffect>
                                  </p:childTnLst>
                                </p:cTn>
                              </p:par>
                              <p:par>
                                <p:cTn id="147" presetID="12" presetClass="entr" presetSubtype="4" fill="hold" grpId="0" nodeType="withEffect">
                                  <p:stCondLst>
                                    <p:cond delay="400"/>
                                  </p:stCondLst>
                                  <p:childTnLst>
                                    <p:set>
                                      <p:cBhvr>
                                        <p:cTn id="148" dur="1" fill="hold">
                                          <p:stCondLst>
                                            <p:cond delay="0"/>
                                          </p:stCondLst>
                                        </p:cTn>
                                        <p:tgtEl>
                                          <p:spTgt spid="111"/>
                                        </p:tgtEl>
                                        <p:attrNameLst>
                                          <p:attrName>style.visibility</p:attrName>
                                        </p:attrNameLst>
                                      </p:cBhvr>
                                      <p:to>
                                        <p:strVal val="visible"/>
                                      </p:to>
                                    </p:set>
                                    <p:anim calcmode="lin" valueType="num">
                                      <p:cBhvr additive="base">
                                        <p:cTn id="149" dur="500"/>
                                        <p:tgtEl>
                                          <p:spTgt spid="111"/>
                                        </p:tgtEl>
                                        <p:attrNameLst>
                                          <p:attrName>ppt_y</p:attrName>
                                        </p:attrNameLst>
                                      </p:cBhvr>
                                      <p:tavLst>
                                        <p:tav tm="0">
                                          <p:val>
                                            <p:strVal val="#ppt_y+#ppt_h*1.125000"/>
                                          </p:val>
                                        </p:tav>
                                        <p:tav tm="100000">
                                          <p:val>
                                            <p:strVal val="#ppt_y"/>
                                          </p:val>
                                        </p:tav>
                                      </p:tavLst>
                                    </p:anim>
                                    <p:animEffect transition="in" filter="wipe(up)">
                                      <p:cBhvr>
                                        <p:cTn id="150" dur="500"/>
                                        <p:tgtEl>
                                          <p:spTgt spid="111"/>
                                        </p:tgtEl>
                                      </p:cBhvr>
                                    </p:animEffect>
                                  </p:childTnLst>
                                </p:cTn>
                              </p:par>
                              <p:par>
                                <p:cTn id="151" presetID="12" presetClass="entr" presetSubtype="4" fill="hold" grpId="0" nodeType="withEffect">
                                  <p:stCondLst>
                                    <p:cond delay="500"/>
                                  </p:stCondLst>
                                  <p:childTnLst>
                                    <p:set>
                                      <p:cBhvr>
                                        <p:cTn id="152" dur="1" fill="hold">
                                          <p:stCondLst>
                                            <p:cond delay="0"/>
                                          </p:stCondLst>
                                        </p:cTn>
                                        <p:tgtEl>
                                          <p:spTgt spid="112"/>
                                        </p:tgtEl>
                                        <p:attrNameLst>
                                          <p:attrName>style.visibility</p:attrName>
                                        </p:attrNameLst>
                                      </p:cBhvr>
                                      <p:to>
                                        <p:strVal val="visible"/>
                                      </p:to>
                                    </p:set>
                                    <p:anim calcmode="lin" valueType="num">
                                      <p:cBhvr additive="base">
                                        <p:cTn id="153" dur="500"/>
                                        <p:tgtEl>
                                          <p:spTgt spid="112"/>
                                        </p:tgtEl>
                                        <p:attrNameLst>
                                          <p:attrName>ppt_y</p:attrName>
                                        </p:attrNameLst>
                                      </p:cBhvr>
                                      <p:tavLst>
                                        <p:tav tm="0">
                                          <p:val>
                                            <p:strVal val="#ppt_y+#ppt_h*1.125000"/>
                                          </p:val>
                                        </p:tav>
                                        <p:tav tm="100000">
                                          <p:val>
                                            <p:strVal val="#ppt_y"/>
                                          </p:val>
                                        </p:tav>
                                      </p:tavLst>
                                    </p:anim>
                                    <p:animEffect transition="in" filter="wipe(up)">
                                      <p:cBhvr>
                                        <p:cTn id="154" dur="500"/>
                                        <p:tgtEl>
                                          <p:spTgt spid="112"/>
                                        </p:tgtEl>
                                      </p:cBhvr>
                                    </p:animEffect>
                                  </p:childTnLst>
                                </p:cTn>
                              </p:par>
                              <p:par>
                                <p:cTn id="155" presetID="12" presetClass="entr" presetSubtype="4" fill="hold" grpId="0" nodeType="withEffect">
                                  <p:stCondLst>
                                    <p:cond delay="600"/>
                                  </p:stCondLst>
                                  <p:childTnLst>
                                    <p:set>
                                      <p:cBhvr>
                                        <p:cTn id="156" dur="1" fill="hold">
                                          <p:stCondLst>
                                            <p:cond delay="0"/>
                                          </p:stCondLst>
                                        </p:cTn>
                                        <p:tgtEl>
                                          <p:spTgt spid="113"/>
                                        </p:tgtEl>
                                        <p:attrNameLst>
                                          <p:attrName>style.visibility</p:attrName>
                                        </p:attrNameLst>
                                      </p:cBhvr>
                                      <p:to>
                                        <p:strVal val="visible"/>
                                      </p:to>
                                    </p:set>
                                    <p:anim calcmode="lin" valueType="num">
                                      <p:cBhvr additive="base">
                                        <p:cTn id="157" dur="500"/>
                                        <p:tgtEl>
                                          <p:spTgt spid="113"/>
                                        </p:tgtEl>
                                        <p:attrNameLst>
                                          <p:attrName>ppt_y</p:attrName>
                                        </p:attrNameLst>
                                      </p:cBhvr>
                                      <p:tavLst>
                                        <p:tav tm="0">
                                          <p:val>
                                            <p:strVal val="#ppt_y+#ppt_h*1.125000"/>
                                          </p:val>
                                        </p:tav>
                                        <p:tav tm="100000">
                                          <p:val>
                                            <p:strVal val="#ppt_y"/>
                                          </p:val>
                                        </p:tav>
                                      </p:tavLst>
                                    </p:anim>
                                    <p:animEffect transition="in" filter="wipe(up)">
                                      <p:cBhvr>
                                        <p:cTn id="158" dur="500"/>
                                        <p:tgtEl>
                                          <p:spTgt spid="113"/>
                                        </p:tgtEl>
                                      </p:cBhvr>
                                    </p:animEffect>
                                  </p:childTnLst>
                                </p:cTn>
                              </p:par>
                              <p:par>
                                <p:cTn id="159" presetID="12" presetClass="entr" presetSubtype="4" fill="hold" grpId="0" nodeType="withEffect">
                                  <p:stCondLst>
                                    <p:cond delay="700"/>
                                  </p:stCondLst>
                                  <p:childTnLst>
                                    <p:set>
                                      <p:cBhvr>
                                        <p:cTn id="160" dur="1" fill="hold">
                                          <p:stCondLst>
                                            <p:cond delay="0"/>
                                          </p:stCondLst>
                                        </p:cTn>
                                        <p:tgtEl>
                                          <p:spTgt spid="114"/>
                                        </p:tgtEl>
                                        <p:attrNameLst>
                                          <p:attrName>style.visibility</p:attrName>
                                        </p:attrNameLst>
                                      </p:cBhvr>
                                      <p:to>
                                        <p:strVal val="visible"/>
                                      </p:to>
                                    </p:set>
                                    <p:anim calcmode="lin" valueType="num">
                                      <p:cBhvr additive="base">
                                        <p:cTn id="161" dur="500"/>
                                        <p:tgtEl>
                                          <p:spTgt spid="114"/>
                                        </p:tgtEl>
                                        <p:attrNameLst>
                                          <p:attrName>ppt_y</p:attrName>
                                        </p:attrNameLst>
                                      </p:cBhvr>
                                      <p:tavLst>
                                        <p:tav tm="0">
                                          <p:val>
                                            <p:strVal val="#ppt_y+#ppt_h*1.125000"/>
                                          </p:val>
                                        </p:tav>
                                        <p:tav tm="100000">
                                          <p:val>
                                            <p:strVal val="#ppt_y"/>
                                          </p:val>
                                        </p:tav>
                                      </p:tavLst>
                                    </p:anim>
                                    <p:animEffect transition="in" filter="wipe(up)">
                                      <p:cBhvr>
                                        <p:cTn id="162" dur="500"/>
                                        <p:tgtEl>
                                          <p:spTgt spid="114"/>
                                        </p:tgtEl>
                                      </p:cBhvr>
                                    </p:animEffect>
                                  </p:childTnLst>
                                </p:cTn>
                              </p:par>
                              <p:par>
                                <p:cTn id="163" presetID="12" presetClass="entr" presetSubtype="4" fill="hold" grpId="0" nodeType="withEffect">
                                  <p:stCondLst>
                                    <p:cond delay="800"/>
                                  </p:stCondLst>
                                  <p:childTnLst>
                                    <p:set>
                                      <p:cBhvr>
                                        <p:cTn id="164" dur="1" fill="hold">
                                          <p:stCondLst>
                                            <p:cond delay="0"/>
                                          </p:stCondLst>
                                        </p:cTn>
                                        <p:tgtEl>
                                          <p:spTgt spid="115"/>
                                        </p:tgtEl>
                                        <p:attrNameLst>
                                          <p:attrName>style.visibility</p:attrName>
                                        </p:attrNameLst>
                                      </p:cBhvr>
                                      <p:to>
                                        <p:strVal val="visible"/>
                                      </p:to>
                                    </p:set>
                                    <p:anim calcmode="lin" valueType="num">
                                      <p:cBhvr additive="base">
                                        <p:cTn id="165" dur="500"/>
                                        <p:tgtEl>
                                          <p:spTgt spid="115"/>
                                        </p:tgtEl>
                                        <p:attrNameLst>
                                          <p:attrName>ppt_y</p:attrName>
                                        </p:attrNameLst>
                                      </p:cBhvr>
                                      <p:tavLst>
                                        <p:tav tm="0">
                                          <p:val>
                                            <p:strVal val="#ppt_y+#ppt_h*1.125000"/>
                                          </p:val>
                                        </p:tav>
                                        <p:tav tm="100000">
                                          <p:val>
                                            <p:strVal val="#ppt_y"/>
                                          </p:val>
                                        </p:tav>
                                      </p:tavLst>
                                    </p:anim>
                                    <p:animEffect transition="in" filter="wipe(up)">
                                      <p:cBhvr>
                                        <p:cTn id="166" dur="500"/>
                                        <p:tgtEl>
                                          <p:spTgt spid="115"/>
                                        </p:tgtEl>
                                      </p:cBhvr>
                                    </p:animEffect>
                                  </p:childTnLst>
                                </p:cTn>
                              </p:par>
                              <p:par>
                                <p:cTn id="167" presetID="12" presetClass="entr" presetSubtype="4" fill="hold" grpId="0" nodeType="withEffect">
                                  <p:stCondLst>
                                    <p:cond delay="900"/>
                                  </p:stCondLst>
                                  <p:childTnLst>
                                    <p:set>
                                      <p:cBhvr>
                                        <p:cTn id="168" dur="1" fill="hold">
                                          <p:stCondLst>
                                            <p:cond delay="0"/>
                                          </p:stCondLst>
                                        </p:cTn>
                                        <p:tgtEl>
                                          <p:spTgt spid="116"/>
                                        </p:tgtEl>
                                        <p:attrNameLst>
                                          <p:attrName>style.visibility</p:attrName>
                                        </p:attrNameLst>
                                      </p:cBhvr>
                                      <p:to>
                                        <p:strVal val="visible"/>
                                      </p:to>
                                    </p:set>
                                    <p:anim calcmode="lin" valueType="num">
                                      <p:cBhvr additive="base">
                                        <p:cTn id="169" dur="500"/>
                                        <p:tgtEl>
                                          <p:spTgt spid="116"/>
                                        </p:tgtEl>
                                        <p:attrNameLst>
                                          <p:attrName>ppt_y</p:attrName>
                                        </p:attrNameLst>
                                      </p:cBhvr>
                                      <p:tavLst>
                                        <p:tav tm="0">
                                          <p:val>
                                            <p:strVal val="#ppt_y+#ppt_h*1.125000"/>
                                          </p:val>
                                        </p:tav>
                                        <p:tav tm="100000">
                                          <p:val>
                                            <p:strVal val="#ppt_y"/>
                                          </p:val>
                                        </p:tav>
                                      </p:tavLst>
                                    </p:anim>
                                    <p:animEffect transition="in" filter="wipe(up)">
                                      <p:cBhvr>
                                        <p:cTn id="170" dur="500"/>
                                        <p:tgtEl>
                                          <p:spTgt spid="116"/>
                                        </p:tgtEl>
                                      </p:cBhvr>
                                    </p:animEffect>
                                  </p:childTnLst>
                                </p:cTn>
                              </p:par>
                              <p:par>
                                <p:cTn id="171" presetID="12" presetClass="entr" presetSubtype="4" fill="hold" grpId="0" nodeType="withEffect">
                                  <p:stCondLst>
                                    <p:cond delay="0"/>
                                  </p:stCondLst>
                                  <p:childTnLst>
                                    <p:set>
                                      <p:cBhvr>
                                        <p:cTn id="172" dur="1" fill="hold">
                                          <p:stCondLst>
                                            <p:cond delay="0"/>
                                          </p:stCondLst>
                                        </p:cTn>
                                        <p:tgtEl>
                                          <p:spTgt spid="117"/>
                                        </p:tgtEl>
                                        <p:attrNameLst>
                                          <p:attrName>style.visibility</p:attrName>
                                        </p:attrNameLst>
                                      </p:cBhvr>
                                      <p:to>
                                        <p:strVal val="visible"/>
                                      </p:to>
                                    </p:set>
                                    <p:anim calcmode="lin" valueType="num">
                                      <p:cBhvr additive="base">
                                        <p:cTn id="173" dur="500"/>
                                        <p:tgtEl>
                                          <p:spTgt spid="117"/>
                                        </p:tgtEl>
                                        <p:attrNameLst>
                                          <p:attrName>ppt_y</p:attrName>
                                        </p:attrNameLst>
                                      </p:cBhvr>
                                      <p:tavLst>
                                        <p:tav tm="0">
                                          <p:val>
                                            <p:strVal val="#ppt_y+#ppt_h*1.125000"/>
                                          </p:val>
                                        </p:tav>
                                        <p:tav tm="100000">
                                          <p:val>
                                            <p:strVal val="#ppt_y"/>
                                          </p:val>
                                        </p:tav>
                                      </p:tavLst>
                                    </p:anim>
                                    <p:animEffect transition="in" filter="wipe(up)">
                                      <p:cBhvr>
                                        <p:cTn id="174" dur="500"/>
                                        <p:tgtEl>
                                          <p:spTgt spid="117"/>
                                        </p:tgtEl>
                                      </p:cBhvr>
                                    </p:animEffect>
                                  </p:childTnLst>
                                </p:cTn>
                              </p:par>
                              <p:par>
                                <p:cTn id="175" presetID="12" presetClass="entr" presetSubtype="4" fill="hold" grpId="0" nodeType="withEffect">
                                  <p:stCondLst>
                                    <p:cond delay="100"/>
                                  </p:stCondLst>
                                  <p:childTnLst>
                                    <p:set>
                                      <p:cBhvr>
                                        <p:cTn id="176" dur="1" fill="hold">
                                          <p:stCondLst>
                                            <p:cond delay="0"/>
                                          </p:stCondLst>
                                        </p:cTn>
                                        <p:tgtEl>
                                          <p:spTgt spid="118"/>
                                        </p:tgtEl>
                                        <p:attrNameLst>
                                          <p:attrName>style.visibility</p:attrName>
                                        </p:attrNameLst>
                                      </p:cBhvr>
                                      <p:to>
                                        <p:strVal val="visible"/>
                                      </p:to>
                                    </p:set>
                                    <p:anim calcmode="lin" valueType="num">
                                      <p:cBhvr additive="base">
                                        <p:cTn id="177" dur="500"/>
                                        <p:tgtEl>
                                          <p:spTgt spid="118"/>
                                        </p:tgtEl>
                                        <p:attrNameLst>
                                          <p:attrName>ppt_y</p:attrName>
                                        </p:attrNameLst>
                                      </p:cBhvr>
                                      <p:tavLst>
                                        <p:tav tm="0">
                                          <p:val>
                                            <p:strVal val="#ppt_y+#ppt_h*1.125000"/>
                                          </p:val>
                                        </p:tav>
                                        <p:tav tm="100000">
                                          <p:val>
                                            <p:strVal val="#ppt_y"/>
                                          </p:val>
                                        </p:tav>
                                      </p:tavLst>
                                    </p:anim>
                                    <p:animEffect transition="in" filter="wipe(up)">
                                      <p:cBhvr>
                                        <p:cTn id="178" dur="500"/>
                                        <p:tgtEl>
                                          <p:spTgt spid="118"/>
                                        </p:tgtEl>
                                      </p:cBhvr>
                                    </p:animEffect>
                                  </p:childTnLst>
                                </p:cTn>
                              </p:par>
                              <p:par>
                                <p:cTn id="179" presetID="12" presetClass="entr" presetSubtype="4" fill="hold" grpId="0" nodeType="withEffect">
                                  <p:stCondLst>
                                    <p:cond delay="200"/>
                                  </p:stCondLst>
                                  <p:childTnLst>
                                    <p:set>
                                      <p:cBhvr>
                                        <p:cTn id="180" dur="1" fill="hold">
                                          <p:stCondLst>
                                            <p:cond delay="0"/>
                                          </p:stCondLst>
                                        </p:cTn>
                                        <p:tgtEl>
                                          <p:spTgt spid="119"/>
                                        </p:tgtEl>
                                        <p:attrNameLst>
                                          <p:attrName>style.visibility</p:attrName>
                                        </p:attrNameLst>
                                      </p:cBhvr>
                                      <p:to>
                                        <p:strVal val="visible"/>
                                      </p:to>
                                    </p:set>
                                    <p:anim calcmode="lin" valueType="num">
                                      <p:cBhvr additive="base">
                                        <p:cTn id="181" dur="500"/>
                                        <p:tgtEl>
                                          <p:spTgt spid="119"/>
                                        </p:tgtEl>
                                        <p:attrNameLst>
                                          <p:attrName>ppt_y</p:attrName>
                                        </p:attrNameLst>
                                      </p:cBhvr>
                                      <p:tavLst>
                                        <p:tav tm="0">
                                          <p:val>
                                            <p:strVal val="#ppt_y+#ppt_h*1.125000"/>
                                          </p:val>
                                        </p:tav>
                                        <p:tav tm="100000">
                                          <p:val>
                                            <p:strVal val="#ppt_y"/>
                                          </p:val>
                                        </p:tav>
                                      </p:tavLst>
                                    </p:anim>
                                    <p:animEffect transition="in" filter="wipe(up)">
                                      <p:cBhvr>
                                        <p:cTn id="182" dur="500"/>
                                        <p:tgtEl>
                                          <p:spTgt spid="119"/>
                                        </p:tgtEl>
                                      </p:cBhvr>
                                    </p:animEffect>
                                  </p:childTnLst>
                                </p:cTn>
                              </p:par>
                              <p:par>
                                <p:cTn id="183" presetID="12" presetClass="entr" presetSubtype="4" fill="hold" grpId="0" nodeType="withEffect">
                                  <p:stCondLst>
                                    <p:cond delay="300"/>
                                  </p:stCondLst>
                                  <p:childTnLst>
                                    <p:set>
                                      <p:cBhvr>
                                        <p:cTn id="184" dur="1" fill="hold">
                                          <p:stCondLst>
                                            <p:cond delay="0"/>
                                          </p:stCondLst>
                                        </p:cTn>
                                        <p:tgtEl>
                                          <p:spTgt spid="120"/>
                                        </p:tgtEl>
                                        <p:attrNameLst>
                                          <p:attrName>style.visibility</p:attrName>
                                        </p:attrNameLst>
                                      </p:cBhvr>
                                      <p:to>
                                        <p:strVal val="visible"/>
                                      </p:to>
                                    </p:set>
                                    <p:anim calcmode="lin" valueType="num">
                                      <p:cBhvr additive="base">
                                        <p:cTn id="185" dur="500"/>
                                        <p:tgtEl>
                                          <p:spTgt spid="120"/>
                                        </p:tgtEl>
                                        <p:attrNameLst>
                                          <p:attrName>ppt_y</p:attrName>
                                        </p:attrNameLst>
                                      </p:cBhvr>
                                      <p:tavLst>
                                        <p:tav tm="0">
                                          <p:val>
                                            <p:strVal val="#ppt_y+#ppt_h*1.125000"/>
                                          </p:val>
                                        </p:tav>
                                        <p:tav tm="100000">
                                          <p:val>
                                            <p:strVal val="#ppt_y"/>
                                          </p:val>
                                        </p:tav>
                                      </p:tavLst>
                                    </p:anim>
                                    <p:animEffect transition="in" filter="wipe(up)">
                                      <p:cBhvr>
                                        <p:cTn id="186" dur="500"/>
                                        <p:tgtEl>
                                          <p:spTgt spid="120"/>
                                        </p:tgtEl>
                                      </p:cBhvr>
                                    </p:animEffect>
                                  </p:childTnLst>
                                </p:cTn>
                              </p:par>
                              <p:par>
                                <p:cTn id="187" presetID="12" presetClass="entr" presetSubtype="4" fill="hold" grpId="0" nodeType="withEffect">
                                  <p:stCondLst>
                                    <p:cond delay="400"/>
                                  </p:stCondLst>
                                  <p:childTnLst>
                                    <p:set>
                                      <p:cBhvr>
                                        <p:cTn id="188" dur="1" fill="hold">
                                          <p:stCondLst>
                                            <p:cond delay="0"/>
                                          </p:stCondLst>
                                        </p:cTn>
                                        <p:tgtEl>
                                          <p:spTgt spid="121"/>
                                        </p:tgtEl>
                                        <p:attrNameLst>
                                          <p:attrName>style.visibility</p:attrName>
                                        </p:attrNameLst>
                                      </p:cBhvr>
                                      <p:to>
                                        <p:strVal val="visible"/>
                                      </p:to>
                                    </p:set>
                                    <p:anim calcmode="lin" valueType="num">
                                      <p:cBhvr additive="base">
                                        <p:cTn id="189" dur="500"/>
                                        <p:tgtEl>
                                          <p:spTgt spid="121"/>
                                        </p:tgtEl>
                                        <p:attrNameLst>
                                          <p:attrName>ppt_y</p:attrName>
                                        </p:attrNameLst>
                                      </p:cBhvr>
                                      <p:tavLst>
                                        <p:tav tm="0">
                                          <p:val>
                                            <p:strVal val="#ppt_y+#ppt_h*1.125000"/>
                                          </p:val>
                                        </p:tav>
                                        <p:tav tm="100000">
                                          <p:val>
                                            <p:strVal val="#ppt_y"/>
                                          </p:val>
                                        </p:tav>
                                      </p:tavLst>
                                    </p:anim>
                                    <p:animEffect transition="in" filter="wipe(up)">
                                      <p:cBhvr>
                                        <p:cTn id="190" dur="500"/>
                                        <p:tgtEl>
                                          <p:spTgt spid="121"/>
                                        </p:tgtEl>
                                      </p:cBhvr>
                                    </p:animEffect>
                                  </p:childTnLst>
                                </p:cTn>
                              </p:par>
                              <p:par>
                                <p:cTn id="191" presetID="12" presetClass="entr" presetSubtype="4" fill="hold" grpId="0" nodeType="withEffect">
                                  <p:stCondLst>
                                    <p:cond delay="500"/>
                                  </p:stCondLst>
                                  <p:childTnLst>
                                    <p:set>
                                      <p:cBhvr>
                                        <p:cTn id="192" dur="1" fill="hold">
                                          <p:stCondLst>
                                            <p:cond delay="0"/>
                                          </p:stCondLst>
                                        </p:cTn>
                                        <p:tgtEl>
                                          <p:spTgt spid="122"/>
                                        </p:tgtEl>
                                        <p:attrNameLst>
                                          <p:attrName>style.visibility</p:attrName>
                                        </p:attrNameLst>
                                      </p:cBhvr>
                                      <p:to>
                                        <p:strVal val="visible"/>
                                      </p:to>
                                    </p:set>
                                    <p:anim calcmode="lin" valueType="num">
                                      <p:cBhvr additive="base">
                                        <p:cTn id="193" dur="500"/>
                                        <p:tgtEl>
                                          <p:spTgt spid="122"/>
                                        </p:tgtEl>
                                        <p:attrNameLst>
                                          <p:attrName>ppt_y</p:attrName>
                                        </p:attrNameLst>
                                      </p:cBhvr>
                                      <p:tavLst>
                                        <p:tav tm="0">
                                          <p:val>
                                            <p:strVal val="#ppt_y+#ppt_h*1.125000"/>
                                          </p:val>
                                        </p:tav>
                                        <p:tav tm="100000">
                                          <p:val>
                                            <p:strVal val="#ppt_y"/>
                                          </p:val>
                                        </p:tav>
                                      </p:tavLst>
                                    </p:anim>
                                    <p:animEffect transition="in" filter="wipe(up)">
                                      <p:cBhvr>
                                        <p:cTn id="194" dur="500"/>
                                        <p:tgtEl>
                                          <p:spTgt spid="122"/>
                                        </p:tgtEl>
                                      </p:cBhvr>
                                    </p:animEffect>
                                  </p:childTnLst>
                                </p:cTn>
                              </p:par>
                              <p:par>
                                <p:cTn id="195" presetID="12" presetClass="entr" presetSubtype="4" fill="hold" grpId="0" nodeType="withEffect">
                                  <p:stCondLst>
                                    <p:cond delay="600"/>
                                  </p:stCondLst>
                                  <p:childTnLst>
                                    <p:set>
                                      <p:cBhvr>
                                        <p:cTn id="196" dur="1" fill="hold">
                                          <p:stCondLst>
                                            <p:cond delay="0"/>
                                          </p:stCondLst>
                                        </p:cTn>
                                        <p:tgtEl>
                                          <p:spTgt spid="123"/>
                                        </p:tgtEl>
                                        <p:attrNameLst>
                                          <p:attrName>style.visibility</p:attrName>
                                        </p:attrNameLst>
                                      </p:cBhvr>
                                      <p:to>
                                        <p:strVal val="visible"/>
                                      </p:to>
                                    </p:set>
                                    <p:anim calcmode="lin" valueType="num">
                                      <p:cBhvr additive="base">
                                        <p:cTn id="197" dur="500"/>
                                        <p:tgtEl>
                                          <p:spTgt spid="123"/>
                                        </p:tgtEl>
                                        <p:attrNameLst>
                                          <p:attrName>ppt_y</p:attrName>
                                        </p:attrNameLst>
                                      </p:cBhvr>
                                      <p:tavLst>
                                        <p:tav tm="0">
                                          <p:val>
                                            <p:strVal val="#ppt_y+#ppt_h*1.125000"/>
                                          </p:val>
                                        </p:tav>
                                        <p:tav tm="100000">
                                          <p:val>
                                            <p:strVal val="#ppt_y"/>
                                          </p:val>
                                        </p:tav>
                                      </p:tavLst>
                                    </p:anim>
                                    <p:animEffect transition="in" filter="wipe(up)">
                                      <p:cBhvr>
                                        <p:cTn id="198" dur="500"/>
                                        <p:tgtEl>
                                          <p:spTgt spid="123"/>
                                        </p:tgtEl>
                                      </p:cBhvr>
                                    </p:animEffect>
                                  </p:childTnLst>
                                </p:cTn>
                              </p:par>
                              <p:par>
                                <p:cTn id="199" presetID="12" presetClass="entr" presetSubtype="4" fill="hold" grpId="0" nodeType="withEffect">
                                  <p:stCondLst>
                                    <p:cond delay="700"/>
                                  </p:stCondLst>
                                  <p:childTnLst>
                                    <p:set>
                                      <p:cBhvr>
                                        <p:cTn id="200" dur="1" fill="hold">
                                          <p:stCondLst>
                                            <p:cond delay="0"/>
                                          </p:stCondLst>
                                        </p:cTn>
                                        <p:tgtEl>
                                          <p:spTgt spid="124"/>
                                        </p:tgtEl>
                                        <p:attrNameLst>
                                          <p:attrName>style.visibility</p:attrName>
                                        </p:attrNameLst>
                                      </p:cBhvr>
                                      <p:to>
                                        <p:strVal val="visible"/>
                                      </p:to>
                                    </p:set>
                                    <p:anim calcmode="lin" valueType="num">
                                      <p:cBhvr additive="base">
                                        <p:cTn id="201" dur="500"/>
                                        <p:tgtEl>
                                          <p:spTgt spid="124"/>
                                        </p:tgtEl>
                                        <p:attrNameLst>
                                          <p:attrName>ppt_y</p:attrName>
                                        </p:attrNameLst>
                                      </p:cBhvr>
                                      <p:tavLst>
                                        <p:tav tm="0">
                                          <p:val>
                                            <p:strVal val="#ppt_y+#ppt_h*1.125000"/>
                                          </p:val>
                                        </p:tav>
                                        <p:tav tm="100000">
                                          <p:val>
                                            <p:strVal val="#ppt_y"/>
                                          </p:val>
                                        </p:tav>
                                      </p:tavLst>
                                    </p:anim>
                                    <p:animEffect transition="in" filter="wipe(up)">
                                      <p:cBhvr>
                                        <p:cTn id="202" dur="500"/>
                                        <p:tgtEl>
                                          <p:spTgt spid="124"/>
                                        </p:tgtEl>
                                      </p:cBhvr>
                                    </p:animEffect>
                                  </p:childTnLst>
                                </p:cTn>
                              </p:par>
                              <p:par>
                                <p:cTn id="203" presetID="12" presetClass="entr" presetSubtype="4" fill="hold" grpId="0" nodeType="withEffect">
                                  <p:stCondLst>
                                    <p:cond delay="800"/>
                                  </p:stCondLst>
                                  <p:childTnLst>
                                    <p:set>
                                      <p:cBhvr>
                                        <p:cTn id="204" dur="1" fill="hold">
                                          <p:stCondLst>
                                            <p:cond delay="0"/>
                                          </p:stCondLst>
                                        </p:cTn>
                                        <p:tgtEl>
                                          <p:spTgt spid="125"/>
                                        </p:tgtEl>
                                        <p:attrNameLst>
                                          <p:attrName>style.visibility</p:attrName>
                                        </p:attrNameLst>
                                      </p:cBhvr>
                                      <p:to>
                                        <p:strVal val="visible"/>
                                      </p:to>
                                    </p:set>
                                    <p:anim calcmode="lin" valueType="num">
                                      <p:cBhvr additive="base">
                                        <p:cTn id="205" dur="500"/>
                                        <p:tgtEl>
                                          <p:spTgt spid="125"/>
                                        </p:tgtEl>
                                        <p:attrNameLst>
                                          <p:attrName>ppt_y</p:attrName>
                                        </p:attrNameLst>
                                      </p:cBhvr>
                                      <p:tavLst>
                                        <p:tav tm="0">
                                          <p:val>
                                            <p:strVal val="#ppt_y+#ppt_h*1.125000"/>
                                          </p:val>
                                        </p:tav>
                                        <p:tav tm="100000">
                                          <p:val>
                                            <p:strVal val="#ppt_y"/>
                                          </p:val>
                                        </p:tav>
                                      </p:tavLst>
                                    </p:anim>
                                    <p:animEffect transition="in" filter="wipe(up)">
                                      <p:cBhvr>
                                        <p:cTn id="206" dur="500"/>
                                        <p:tgtEl>
                                          <p:spTgt spid="125"/>
                                        </p:tgtEl>
                                      </p:cBhvr>
                                    </p:animEffect>
                                  </p:childTnLst>
                                </p:cTn>
                              </p:par>
                              <p:par>
                                <p:cTn id="207" presetID="12" presetClass="entr" presetSubtype="4" fill="hold" grpId="0" nodeType="withEffect">
                                  <p:stCondLst>
                                    <p:cond delay="900"/>
                                  </p:stCondLst>
                                  <p:childTnLst>
                                    <p:set>
                                      <p:cBhvr>
                                        <p:cTn id="208" dur="1" fill="hold">
                                          <p:stCondLst>
                                            <p:cond delay="0"/>
                                          </p:stCondLst>
                                        </p:cTn>
                                        <p:tgtEl>
                                          <p:spTgt spid="126"/>
                                        </p:tgtEl>
                                        <p:attrNameLst>
                                          <p:attrName>style.visibility</p:attrName>
                                        </p:attrNameLst>
                                      </p:cBhvr>
                                      <p:to>
                                        <p:strVal val="visible"/>
                                      </p:to>
                                    </p:set>
                                    <p:anim calcmode="lin" valueType="num">
                                      <p:cBhvr additive="base">
                                        <p:cTn id="209" dur="500"/>
                                        <p:tgtEl>
                                          <p:spTgt spid="126"/>
                                        </p:tgtEl>
                                        <p:attrNameLst>
                                          <p:attrName>ppt_y</p:attrName>
                                        </p:attrNameLst>
                                      </p:cBhvr>
                                      <p:tavLst>
                                        <p:tav tm="0">
                                          <p:val>
                                            <p:strVal val="#ppt_y+#ppt_h*1.125000"/>
                                          </p:val>
                                        </p:tav>
                                        <p:tav tm="100000">
                                          <p:val>
                                            <p:strVal val="#ppt_y"/>
                                          </p:val>
                                        </p:tav>
                                      </p:tavLst>
                                    </p:anim>
                                    <p:animEffect transition="in" filter="wipe(up)">
                                      <p:cBhvr>
                                        <p:cTn id="210"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107"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5" grpId="0"/>
      <p:bldP spid="126" grpId="0"/>
      <p:bldP spid="127" grpId="0" animBg="1"/>
      <p:bldP spid="128" grpId="0" animBg="1"/>
      <p:bldP spid="129" grpId="0" animBg="1"/>
      <p:bldP spid="130" grpId="0" animBg="1"/>
      <p:bldP spid="131" grpId="0" animBg="1"/>
      <p:bldP spid="132" grpId="0" animBg="1"/>
      <p:bldP spid="133" grpId="0" animBg="1"/>
      <p:bldP spid="134" grpId="0"/>
      <p:bldP spid="135" grpId="0"/>
      <p:bldP spid="136" grpId="0"/>
      <p:bldP spid="137" grpId="0"/>
      <p:bldP spid="138" grpId="0"/>
      <p:bldP spid="139" grpId="0"/>
      <p:bldP spid="140" grpId="0"/>
      <p:bldP spid="141" grpId="0" animBg="1"/>
      <p:bldP spid="142" grpId="0" animBg="1"/>
      <p:bldP spid="143" grpId="0" animBg="1"/>
      <p:bldP spid="144" grpId="0" animBg="1"/>
      <p:bldP spid="145" grpId="0" animBg="1"/>
      <p:bldP spid="146" grpId="0" animBg="1"/>
      <p:bldP spid="147" grpId="0" animBg="1"/>
      <p:bldP spid="148" grpId="0"/>
      <p:bldP spid="149" grpId="0"/>
      <p:bldP spid="150" grpId="0"/>
      <p:bldP spid="151" grpId="0"/>
      <p:bldP spid="152" grpId="0"/>
      <p:bldP spid="153" grpId="0"/>
      <p:bldP spid="154" grpId="0"/>
      <p:bldP spid="155" grpId="0"/>
      <p:bldP spid="156" grpId="0"/>
      <p:bldP spid="157" grpId="0"/>
      <p:bldP spid="158" grpId="0"/>
      <p:bldP spid="159" grpId="0"/>
      <p:bldP spid="160" grpId="0"/>
      <p:bldP spid="16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7223013" y="2448740"/>
            <a:ext cx="706355" cy="2283090"/>
            <a:chOff x="7829755" y="2028114"/>
            <a:chExt cx="706355" cy="2283090"/>
          </a:xfrm>
        </p:grpSpPr>
        <p:sp>
          <p:nvSpPr>
            <p:cNvPr id="41" name="Freeform 31"/>
            <p:cNvSpPr>
              <a:spLocks noChangeArrowheads="1"/>
            </p:cNvSpPr>
            <p:nvPr/>
          </p:nvSpPr>
          <p:spPr bwMode="auto">
            <a:xfrm>
              <a:off x="7833329" y="2028114"/>
              <a:ext cx="702781" cy="2283090"/>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lstStyle/>
            <a:p>
              <a:endParaRPr lang="zh-CN" altLang="zh-CN">
                <a:latin typeface="Impact" pitchFamily="34" charset="0"/>
                <a:ea typeface="微软雅黑" pitchFamily="34" charset="-122"/>
                <a:sym typeface="Impact" pitchFamily="34" charset="0"/>
              </a:endParaRPr>
            </a:p>
          </p:txBody>
        </p:sp>
        <p:sp>
          <p:nvSpPr>
            <p:cNvPr id="42" name="Oval 49"/>
            <p:cNvSpPr>
              <a:spLocks noChangeArrowheads="1"/>
            </p:cNvSpPr>
            <p:nvPr/>
          </p:nvSpPr>
          <p:spPr bwMode="auto">
            <a:xfrm>
              <a:off x="7829755" y="2035256"/>
              <a:ext cx="698016" cy="192837"/>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latin typeface="Impact" pitchFamily="34" charset="0"/>
                <a:ea typeface="微软雅黑" pitchFamily="34" charset="-122"/>
                <a:sym typeface="Impact" pitchFamily="34" charset="0"/>
              </a:endParaRPr>
            </a:p>
          </p:txBody>
        </p:sp>
      </p:grpSp>
      <p:grpSp>
        <p:nvGrpSpPr>
          <p:cNvPr id="43" name="组合 42"/>
          <p:cNvGrpSpPr/>
          <p:nvPr/>
        </p:nvGrpSpPr>
        <p:grpSpPr>
          <a:xfrm>
            <a:off x="6328129" y="2588011"/>
            <a:ext cx="702103" cy="2002168"/>
            <a:chOff x="6934871" y="2167385"/>
            <a:chExt cx="702103" cy="2002168"/>
          </a:xfrm>
        </p:grpSpPr>
        <p:sp>
          <p:nvSpPr>
            <p:cNvPr id="44" name="Freeform 24"/>
            <p:cNvSpPr>
              <a:spLocks noChangeArrowheads="1"/>
            </p:cNvSpPr>
            <p:nvPr/>
          </p:nvSpPr>
          <p:spPr bwMode="auto">
            <a:xfrm>
              <a:off x="6934871" y="2167385"/>
              <a:ext cx="702103" cy="2002168"/>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lstStyle/>
            <a:p>
              <a:endParaRPr lang="zh-CN" altLang="zh-CN">
                <a:latin typeface="Impact" pitchFamily="34" charset="0"/>
                <a:ea typeface="微软雅黑" pitchFamily="34" charset="-122"/>
                <a:sym typeface="Impact" pitchFamily="34" charset="0"/>
              </a:endParaRPr>
            </a:p>
          </p:txBody>
        </p:sp>
        <p:sp>
          <p:nvSpPr>
            <p:cNvPr id="45" name="Oval 25"/>
            <p:cNvSpPr>
              <a:spLocks noChangeArrowheads="1"/>
            </p:cNvSpPr>
            <p:nvPr/>
          </p:nvSpPr>
          <p:spPr bwMode="auto">
            <a:xfrm>
              <a:off x="6939631" y="2168575"/>
              <a:ext cx="697343" cy="192837"/>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latin typeface="Impact" pitchFamily="34" charset="0"/>
                <a:ea typeface="微软雅黑" pitchFamily="34" charset="-122"/>
                <a:sym typeface="Impact" pitchFamily="34" charset="0"/>
              </a:endParaRPr>
            </a:p>
          </p:txBody>
        </p:sp>
      </p:grpSp>
      <p:grpSp>
        <p:nvGrpSpPr>
          <p:cNvPr id="46" name="组合 45"/>
          <p:cNvGrpSpPr/>
          <p:nvPr/>
        </p:nvGrpSpPr>
        <p:grpSpPr>
          <a:xfrm>
            <a:off x="6329319" y="3148665"/>
            <a:ext cx="700913" cy="1441514"/>
            <a:chOff x="6936061" y="2728039"/>
            <a:chExt cx="700913" cy="1441514"/>
          </a:xfrm>
          <a:solidFill>
            <a:srgbClr val="2F318B"/>
          </a:solidFill>
        </p:grpSpPr>
        <p:sp>
          <p:nvSpPr>
            <p:cNvPr id="47" name="Oval 26"/>
            <p:cNvSpPr>
              <a:spLocks noChangeArrowheads="1"/>
            </p:cNvSpPr>
            <p:nvPr/>
          </p:nvSpPr>
          <p:spPr bwMode="auto">
            <a:xfrm>
              <a:off x="6939631" y="3976716"/>
              <a:ext cx="697343" cy="192837"/>
            </a:xfrm>
            <a:prstGeom prst="ellipse">
              <a:avLst/>
            </a:prstGeom>
            <a:grp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Impact" pitchFamily="34" charset="0"/>
                <a:ea typeface="微软雅黑" pitchFamily="34" charset="-122"/>
                <a:sym typeface="Impact" pitchFamily="34" charset="0"/>
              </a:endParaRPr>
            </a:p>
          </p:txBody>
        </p:sp>
        <p:sp>
          <p:nvSpPr>
            <p:cNvPr id="48" name="AutoShape 36"/>
            <p:cNvSpPr>
              <a:spLocks noChangeArrowheads="1"/>
            </p:cNvSpPr>
            <p:nvPr/>
          </p:nvSpPr>
          <p:spPr bwMode="auto">
            <a:xfrm>
              <a:off x="6936061" y="2728039"/>
              <a:ext cx="697343" cy="1441513"/>
            </a:xfrm>
            <a:prstGeom prst="can">
              <a:avLst>
                <a:gd name="adj" fmla="val 30013"/>
              </a:avLst>
            </a:prstGeom>
            <a:grpFill/>
            <a:ln>
              <a:noFill/>
            </a:ln>
            <a:extLst/>
          </p:spPr>
          <p:txBody>
            <a:bodyPr lIns="68543" tIns="34272" rIns="68543" bIns="3427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sym typeface="微软雅黑" pitchFamily="34" charset="-122"/>
              </a:endParaRPr>
            </a:p>
          </p:txBody>
        </p:sp>
      </p:grpSp>
      <p:sp>
        <p:nvSpPr>
          <p:cNvPr id="49" name="Text Box 39"/>
          <p:cNvSpPr>
            <a:spLocks noChangeArrowheads="1"/>
          </p:cNvSpPr>
          <p:nvPr/>
        </p:nvSpPr>
        <p:spPr bwMode="auto">
          <a:xfrm>
            <a:off x="6365428" y="3349165"/>
            <a:ext cx="571202"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altLang="zh-CN" sz="1800" b="0" i="0" u="none" strike="noStrike" kern="0" cap="none" spc="0" normalizeH="0" baseline="0" noProof="0">
                <a:ln>
                  <a:noFill/>
                </a:ln>
                <a:solidFill>
                  <a:sysClr val="window" lastClr="FFFFFF"/>
                </a:solidFill>
                <a:effectLst/>
                <a:uLnTx/>
                <a:uFillTx/>
                <a:latin typeface="Impact" pitchFamily="34" charset="0"/>
                <a:ea typeface="微软雅黑" pitchFamily="34" charset="-122"/>
                <a:sym typeface="Impact" pitchFamily="34" charset="0"/>
              </a:rPr>
              <a:t>80%</a:t>
            </a:r>
            <a:endParaRPr kumimoji="0" lang="zh-CN" altLang="en-US" sz="1800" b="0" i="0" u="none" strike="noStrike" kern="0" cap="none" spc="0" normalizeH="0" baseline="0" noProof="0">
              <a:ln>
                <a:noFill/>
              </a:ln>
              <a:solidFill>
                <a:sysClr val="window" lastClr="FFFFFF"/>
              </a:solidFill>
              <a:effectLst/>
              <a:uLnTx/>
              <a:uFillTx/>
              <a:latin typeface="Arial" pitchFamily="34" charset="0"/>
            </a:endParaRPr>
          </a:p>
        </p:txBody>
      </p:sp>
      <p:sp>
        <p:nvSpPr>
          <p:cNvPr id="50" name="Rectangle 41"/>
          <p:cNvSpPr>
            <a:spLocks noChangeArrowheads="1"/>
          </p:cNvSpPr>
          <p:nvPr/>
        </p:nvSpPr>
        <p:spPr bwMode="auto">
          <a:xfrm>
            <a:off x="6332889" y="4615176"/>
            <a:ext cx="703293"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latin typeface="微软雅黑" pitchFamily="34" charset="-122"/>
                <a:ea typeface="微软雅黑" pitchFamily="34" charset="-122"/>
                <a:sym typeface="微软雅黑" pitchFamily="34" charset="-122"/>
              </a:rPr>
              <a:t>完成</a:t>
            </a:r>
            <a:endParaRPr lang="en-US" altLang="zh-CN" sz="1200" b="1" dirty="0">
              <a:latin typeface="微软雅黑" pitchFamily="34" charset="-122"/>
              <a:ea typeface="微软雅黑" pitchFamily="34" charset="-122"/>
              <a:sym typeface="微软雅黑" pitchFamily="34" charset="-122"/>
            </a:endParaRPr>
          </a:p>
          <a:p>
            <a:pPr algn="ctr">
              <a:lnSpc>
                <a:spcPct val="90000"/>
              </a:lnSpc>
            </a:pPr>
            <a:r>
              <a:rPr lang="zh-CN" altLang="en-US" sz="1200" b="1" dirty="0">
                <a:latin typeface="微软雅黑" pitchFamily="34" charset="-122"/>
                <a:ea typeface="微软雅黑" pitchFamily="34" charset="-122"/>
                <a:sym typeface="微软雅黑" pitchFamily="34" charset="-122"/>
              </a:rPr>
              <a:t>比例</a:t>
            </a:r>
            <a:endParaRPr lang="en-US" altLang="zh-CN" sz="1200" b="1" dirty="0">
              <a:latin typeface="微软雅黑" pitchFamily="34" charset="-122"/>
              <a:ea typeface="微软雅黑" pitchFamily="34" charset="-122"/>
              <a:sym typeface="微软雅黑" pitchFamily="34" charset="-122"/>
            </a:endParaRPr>
          </a:p>
        </p:txBody>
      </p:sp>
      <p:sp>
        <p:nvSpPr>
          <p:cNvPr id="51" name="AutoShape 43"/>
          <p:cNvSpPr>
            <a:spLocks/>
          </p:cNvSpPr>
          <p:nvPr/>
        </p:nvSpPr>
        <p:spPr bwMode="auto">
          <a:xfrm>
            <a:off x="2562952" y="2546349"/>
            <a:ext cx="1504167" cy="233308"/>
          </a:xfrm>
          <a:prstGeom prst="accentCallout2">
            <a:avLst>
              <a:gd name="adj1" fmla="val 36731"/>
              <a:gd name="adj2" fmla="val 103792"/>
              <a:gd name="adj3" fmla="val 36731"/>
              <a:gd name="adj4" fmla="val 133542"/>
              <a:gd name="adj5" fmla="val 136218"/>
              <a:gd name="adj6" fmla="val 153477"/>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dirty="0">
                <a:latin typeface="微软雅黑" pitchFamily="34" charset="-122"/>
                <a:ea typeface="微软雅黑" pitchFamily="34" charset="-122"/>
                <a:sym typeface="微软雅黑" pitchFamily="34" charset="-122"/>
              </a:rPr>
              <a:t>单击此处添加文本</a:t>
            </a:r>
            <a:r>
              <a:rPr lang="en-US" altLang="zh-CN" sz="1000" b="1" dirty="0">
                <a:latin typeface="微软雅黑" pitchFamily="34" charset="-122"/>
                <a:ea typeface="微软雅黑" pitchFamily="34" charset="-122"/>
                <a:sym typeface="微软雅黑" pitchFamily="34" charset="-122"/>
              </a:rPr>
              <a:t>1</a:t>
            </a:r>
          </a:p>
        </p:txBody>
      </p:sp>
      <p:sp>
        <p:nvSpPr>
          <p:cNvPr id="52" name="AutoShape 44"/>
          <p:cNvSpPr>
            <a:spLocks/>
          </p:cNvSpPr>
          <p:nvPr/>
        </p:nvSpPr>
        <p:spPr bwMode="auto">
          <a:xfrm>
            <a:off x="3705357" y="2161866"/>
            <a:ext cx="1504167" cy="233308"/>
          </a:xfrm>
          <a:prstGeom prst="accentCallout2">
            <a:avLst>
              <a:gd name="adj1" fmla="val 36731"/>
              <a:gd name="adj2" fmla="val 103792"/>
              <a:gd name="adj3" fmla="val 36731"/>
              <a:gd name="adj4" fmla="val 130532"/>
              <a:gd name="adj5" fmla="val 264282"/>
              <a:gd name="adj6" fmla="val 145880"/>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dirty="0">
                <a:latin typeface="微软雅黑" pitchFamily="34" charset="-122"/>
                <a:ea typeface="微软雅黑" pitchFamily="34" charset="-122"/>
                <a:sym typeface="微软雅黑" pitchFamily="34" charset="-122"/>
              </a:rPr>
              <a:t>单击此处添加文本</a:t>
            </a:r>
            <a:r>
              <a:rPr lang="en-US" altLang="zh-CN" sz="1000" b="1" dirty="0">
                <a:latin typeface="微软雅黑" pitchFamily="34" charset="-122"/>
                <a:ea typeface="微软雅黑" pitchFamily="34" charset="-122"/>
                <a:sym typeface="微软雅黑" pitchFamily="34" charset="-122"/>
              </a:rPr>
              <a:t>2</a:t>
            </a:r>
          </a:p>
        </p:txBody>
      </p:sp>
      <p:sp>
        <p:nvSpPr>
          <p:cNvPr id="53" name="AutoShape 45"/>
          <p:cNvSpPr>
            <a:spLocks/>
          </p:cNvSpPr>
          <p:nvPr/>
        </p:nvSpPr>
        <p:spPr bwMode="auto">
          <a:xfrm>
            <a:off x="5590325" y="1533361"/>
            <a:ext cx="1542247" cy="247593"/>
          </a:xfrm>
          <a:prstGeom prst="accentCallout2">
            <a:avLst>
              <a:gd name="adj1" fmla="val 34616"/>
              <a:gd name="adj2" fmla="val 103704"/>
              <a:gd name="adj3" fmla="val 34616"/>
              <a:gd name="adj4" fmla="val 117051"/>
              <a:gd name="adj5" fmla="val 399032"/>
              <a:gd name="adj6" fmla="val 129241"/>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a:latin typeface="微软雅黑" pitchFamily="34" charset="-122"/>
                <a:ea typeface="微软雅黑" pitchFamily="34" charset="-122"/>
                <a:sym typeface="微软雅黑" pitchFamily="34" charset="-122"/>
              </a:rPr>
              <a:t>单击此处添加文本</a:t>
            </a:r>
            <a:r>
              <a:rPr lang="en-US" altLang="zh-CN" sz="1000" b="1">
                <a:latin typeface="微软雅黑" pitchFamily="34" charset="-122"/>
                <a:ea typeface="微软雅黑" pitchFamily="34" charset="-122"/>
                <a:sym typeface="微软雅黑" pitchFamily="34" charset="-122"/>
              </a:rPr>
              <a:t>4</a:t>
            </a:r>
          </a:p>
        </p:txBody>
      </p:sp>
      <p:grpSp>
        <p:nvGrpSpPr>
          <p:cNvPr id="54" name="Group 14"/>
          <p:cNvGrpSpPr>
            <a:grpSpLocks/>
          </p:cNvGrpSpPr>
          <p:nvPr/>
        </p:nvGrpSpPr>
        <p:grpSpPr bwMode="auto">
          <a:xfrm>
            <a:off x="5432056" y="2720140"/>
            <a:ext cx="703292" cy="1722435"/>
            <a:chOff x="0" y="0"/>
            <a:chExt cx="919" cy="1497"/>
          </a:xfrm>
        </p:grpSpPr>
        <p:sp>
          <p:nvSpPr>
            <p:cNvPr id="55" name="Freeform 21"/>
            <p:cNvSpPr>
              <a:spLocks noChangeArrowheads="1"/>
            </p:cNvSpPr>
            <p:nvPr/>
          </p:nvSpPr>
          <p:spPr bwMode="auto">
            <a:xfrm>
              <a:off x="0" y="0"/>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latin typeface="Impact" pitchFamily="34" charset="0"/>
                <a:ea typeface="微软雅黑" pitchFamily="34" charset="-122"/>
                <a:sym typeface="Impact" pitchFamily="34" charset="0"/>
              </a:endParaRPr>
            </a:p>
          </p:txBody>
        </p:sp>
        <p:sp>
          <p:nvSpPr>
            <p:cNvPr id="56" name="Oval 22"/>
            <p:cNvSpPr>
              <a:spLocks noChangeArrowheads="1"/>
            </p:cNvSpPr>
            <p:nvPr/>
          </p:nvSpPr>
          <p:spPr bwMode="auto">
            <a:xfrm>
              <a:off x="7" y="1"/>
              <a:ext cx="912" cy="144"/>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latin typeface="Impact" pitchFamily="34" charset="0"/>
                <a:ea typeface="微软雅黑" pitchFamily="34" charset="-122"/>
                <a:sym typeface="Impact" pitchFamily="34" charset="0"/>
              </a:endParaRPr>
            </a:p>
          </p:txBody>
        </p:sp>
        <p:sp>
          <p:nvSpPr>
            <p:cNvPr id="57" name="Oval 23"/>
            <p:cNvSpPr>
              <a:spLocks noChangeArrowheads="1"/>
            </p:cNvSpPr>
            <p:nvPr/>
          </p:nvSpPr>
          <p:spPr bwMode="auto">
            <a:xfrm>
              <a:off x="7" y="1353"/>
              <a:ext cx="912" cy="144"/>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latin typeface="Impact" pitchFamily="34" charset="0"/>
                <a:ea typeface="微软雅黑" pitchFamily="34" charset="-122"/>
                <a:sym typeface="Impact" pitchFamily="34" charset="0"/>
              </a:endParaRPr>
            </a:p>
          </p:txBody>
        </p:sp>
      </p:grpSp>
      <p:sp>
        <p:nvSpPr>
          <p:cNvPr id="58" name="AutoShape 35"/>
          <p:cNvSpPr>
            <a:spLocks noChangeArrowheads="1"/>
          </p:cNvSpPr>
          <p:nvPr/>
        </p:nvSpPr>
        <p:spPr bwMode="auto">
          <a:xfrm>
            <a:off x="5440386" y="3480773"/>
            <a:ext cx="697342" cy="964183"/>
          </a:xfrm>
          <a:prstGeom prst="can">
            <a:avLst>
              <a:gd name="adj" fmla="val 26941"/>
            </a:avLst>
          </a:prstGeom>
          <a:solidFill>
            <a:srgbClr val="C00000"/>
          </a:solidFill>
          <a:ln>
            <a:noFill/>
          </a:ln>
          <a:extLst/>
        </p:spPr>
        <p:txBody>
          <a:bodyPr lIns="68543" tIns="34272" rIns="68543" bIns="3427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sym typeface="微软雅黑" pitchFamily="34" charset="-122"/>
            </a:endParaRPr>
          </a:p>
        </p:txBody>
      </p:sp>
      <p:sp>
        <p:nvSpPr>
          <p:cNvPr id="59" name="Text Box 38"/>
          <p:cNvSpPr>
            <a:spLocks noChangeArrowheads="1"/>
          </p:cNvSpPr>
          <p:nvPr/>
        </p:nvSpPr>
        <p:spPr bwMode="auto">
          <a:xfrm>
            <a:off x="5478875" y="3653894"/>
            <a:ext cx="571202"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altLang="zh-CN" sz="1800" b="0" i="0" u="none" strike="noStrike" kern="0" cap="none" spc="0" normalizeH="0" baseline="0" noProof="0">
                <a:ln>
                  <a:noFill/>
                </a:ln>
                <a:solidFill>
                  <a:sysClr val="window" lastClr="FFFFFF"/>
                </a:solidFill>
                <a:effectLst/>
                <a:uLnTx/>
                <a:uFillTx/>
                <a:latin typeface="Impact" pitchFamily="34" charset="0"/>
                <a:ea typeface="微软雅黑" pitchFamily="34" charset="-122"/>
                <a:sym typeface="Impact" pitchFamily="34" charset="0"/>
              </a:rPr>
              <a:t>60%</a:t>
            </a:r>
            <a:endParaRPr kumimoji="0" lang="zh-CN" altLang="en-US" sz="1800" b="0" i="0" u="none" strike="noStrike" kern="0" cap="none" spc="0" normalizeH="0" baseline="0" noProof="0">
              <a:ln>
                <a:noFill/>
              </a:ln>
              <a:solidFill>
                <a:sysClr val="window" lastClr="FFFFFF"/>
              </a:solidFill>
              <a:effectLst/>
              <a:uLnTx/>
              <a:uFillTx/>
              <a:latin typeface="Arial" pitchFamily="34" charset="0"/>
            </a:endParaRPr>
          </a:p>
        </p:txBody>
      </p:sp>
      <p:sp>
        <p:nvSpPr>
          <p:cNvPr id="60" name="Rectangle 46"/>
          <p:cNvSpPr>
            <a:spLocks noChangeArrowheads="1"/>
          </p:cNvSpPr>
          <p:nvPr/>
        </p:nvSpPr>
        <p:spPr bwMode="auto">
          <a:xfrm>
            <a:off x="5418965" y="4474715"/>
            <a:ext cx="703293"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latin typeface="微软雅黑" pitchFamily="34" charset="-122"/>
                <a:ea typeface="微软雅黑" pitchFamily="34" charset="-122"/>
                <a:sym typeface="微软雅黑" pitchFamily="34" charset="-122"/>
              </a:rPr>
              <a:t>完成</a:t>
            </a:r>
            <a:endParaRPr lang="en-US" altLang="zh-CN" sz="1200" b="1" dirty="0">
              <a:latin typeface="微软雅黑" pitchFamily="34" charset="-122"/>
              <a:ea typeface="微软雅黑" pitchFamily="34" charset="-122"/>
              <a:sym typeface="微软雅黑" pitchFamily="34" charset="-122"/>
            </a:endParaRPr>
          </a:p>
          <a:p>
            <a:pPr algn="ctr">
              <a:lnSpc>
                <a:spcPct val="90000"/>
              </a:lnSpc>
            </a:pPr>
            <a:r>
              <a:rPr lang="zh-CN" altLang="en-US" sz="1200" b="1" dirty="0">
                <a:latin typeface="微软雅黑" pitchFamily="34" charset="-122"/>
                <a:ea typeface="微软雅黑" pitchFamily="34" charset="-122"/>
                <a:sym typeface="微软雅黑" pitchFamily="34" charset="-122"/>
              </a:rPr>
              <a:t>比例</a:t>
            </a:r>
            <a:endParaRPr lang="en-US" altLang="zh-CN" sz="1200" b="1" dirty="0">
              <a:latin typeface="微软雅黑" pitchFamily="34" charset="-122"/>
              <a:ea typeface="微软雅黑" pitchFamily="34" charset="-122"/>
              <a:sym typeface="微软雅黑" pitchFamily="34" charset="-122"/>
            </a:endParaRPr>
          </a:p>
        </p:txBody>
      </p:sp>
      <p:grpSp>
        <p:nvGrpSpPr>
          <p:cNvPr id="61" name="Group 23"/>
          <p:cNvGrpSpPr>
            <a:grpSpLocks/>
          </p:cNvGrpSpPr>
          <p:nvPr/>
        </p:nvGrpSpPr>
        <p:grpSpPr bwMode="auto">
          <a:xfrm>
            <a:off x="4562162" y="2814177"/>
            <a:ext cx="703292" cy="1458178"/>
            <a:chOff x="0" y="0"/>
            <a:chExt cx="919" cy="1497"/>
          </a:xfrm>
        </p:grpSpPr>
        <p:sp>
          <p:nvSpPr>
            <p:cNvPr id="62" name="Freeform 28"/>
            <p:cNvSpPr>
              <a:spLocks noChangeArrowheads="1"/>
            </p:cNvSpPr>
            <p:nvPr/>
          </p:nvSpPr>
          <p:spPr bwMode="auto">
            <a:xfrm>
              <a:off x="0" y="0"/>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Impact" pitchFamily="34" charset="0"/>
                <a:ea typeface="微软雅黑" pitchFamily="34" charset="-122"/>
                <a:sym typeface="Impact" pitchFamily="34" charset="0"/>
              </a:endParaRPr>
            </a:p>
          </p:txBody>
        </p:sp>
        <p:sp>
          <p:nvSpPr>
            <p:cNvPr id="63" name="Oval 29"/>
            <p:cNvSpPr>
              <a:spLocks noChangeArrowheads="1"/>
            </p:cNvSpPr>
            <p:nvPr/>
          </p:nvSpPr>
          <p:spPr bwMode="auto">
            <a:xfrm>
              <a:off x="7" y="1"/>
              <a:ext cx="912" cy="144"/>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Impact" pitchFamily="34" charset="0"/>
                <a:ea typeface="微软雅黑" pitchFamily="34" charset="-122"/>
                <a:sym typeface="Impact" pitchFamily="34" charset="0"/>
              </a:endParaRPr>
            </a:p>
          </p:txBody>
        </p:sp>
        <p:sp>
          <p:nvSpPr>
            <p:cNvPr id="64" name="Oval 30"/>
            <p:cNvSpPr>
              <a:spLocks noChangeArrowheads="1"/>
            </p:cNvSpPr>
            <p:nvPr/>
          </p:nvSpPr>
          <p:spPr bwMode="auto">
            <a:xfrm>
              <a:off x="7" y="1353"/>
              <a:ext cx="912" cy="144"/>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Impact" pitchFamily="34" charset="0"/>
                <a:ea typeface="微软雅黑" pitchFamily="34" charset="-122"/>
                <a:sym typeface="Impact" pitchFamily="34" charset="0"/>
              </a:endParaRPr>
            </a:p>
          </p:txBody>
        </p:sp>
      </p:grpSp>
      <p:sp>
        <p:nvSpPr>
          <p:cNvPr id="65" name="AutoShape 34"/>
          <p:cNvSpPr>
            <a:spLocks noChangeArrowheads="1"/>
          </p:cNvSpPr>
          <p:nvPr/>
        </p:nvSpPr>
        <p:spPr bwMode="auto">
          <a:xfrm>
            <a:off x="4568112" y="3803358"/>
            <a:ext cx="697342" cy="467807"/>
          </a:xfrm>
          <a:prstGeom prst="can">
            <a:avLst>
              <a:gd name="adj" fmla="val 30417"/>
            </a:avLst>
          </a:prstGeom>
          <a:solidFill>
            <a:srgbClr val="2F318B"/>
          </a:solidFill>
          <a:ln>
            <a:noFill/>
          </a:ln>
          <a:extLst/>
        </p:spPr>
        <p:txBody>
          <a:bodyPr lIns="68543" tIns="34272" rIns="68543" bIns="3427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sym typeface="微软雅黑" pitchFamily="34" charset="-122"/>
            </a:endParaRPr>
          </a:p>
        </p:txBody>
      </p:sp>
      <p:sp>
        <p:nvSpPr>
          <p:cNvPr id="66" name="Text Box 37"/>
          <p:cNvSpPr>
            <a:spLocks noChangeArrowheads="1"/>
          </p:cNvSpPr>
          <p:nvPr/>
        </p:nvSpPr>
        <p:spPr bwMode="auto">
          <a:xfrm>
            <a:off x="4594701" y="3965766"/>
            <a:ext cx="571201"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sym typeface="Impact" pitchFamily="34" charset="0"/>
              </a:rPr>
              <a:t>30%</a:t>
            </a:r>
            <a:endParaRPr kumimoji="0" lang="zh-CN" altLang="en-US" sz="1800" b="0" i="0" u="none" strike="noStrike" kern="0" cap="none" spc="0" normalizeH="0" baseline="0" noProof="0" dirty="0">
              <a:ln>
                <a:noFill/>
              </a:ln>
              <a:solidFill>
                <a:sysClr val="window" lastClr="FFFFFF"/>
              </a:solidFill>
              <a:effectLst/>
              <a:uLnTx/>
              <a:uFillTx/>
              <a:latin typeface="Arial" pitchFamily="34" charset="0"/>
            </a:endParaRPr>
          </a:p>
        </p:txBody>
      </p:sp>
      <p:sp>
        <p:nvSpPr>
          <p:cNvPr id="67" name="Rectangle 47"/>
          <p:cNvSpPr>
            <a:spLocks noChangeArrowheads="1"/>
          </p:cNvSpPr>
          <p:nvPr/>
        </p:nvSpPr>
        <p:spPr bwMode="auto">
          <a:xfrm>
            <a:off x="4562161" y="4334254"/>
            <a:ext cx="703292"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latin typeface="微软雅黑" pitchFamily="34" charset="-122"/>
                <a:ea typeface="微软雅黑" pitchFamily="34" charset="-122"/>
                <a:sym typeface="微软雅黑" pitchFamily="34" charset="-122"/>
              </a:rPr>
              <a:t>完成</a:t>
            </a:r>
            <a:endParaRPr lang="en-US" altLang="zh-CN" sz="1200" b="1" dirty="0">
              <a:latin typeface="微软雅黑" pitchFamily="34" charset="-122"/>
              <a:ea typeface="微软雅黑" pitchFamily="34" charset="-122"/>
              <a:sym typeface="微软雅黑" pitchFamily="34" charset="-122"/>
            </a:endParaRPr>
          </a:p>
          <a:p>
            <a:pPr algn="ctr">
              <a:lnSpc>
                <a:spcPct val="90000"/>
              </a:lnSpc>
            </a:pPr>
            <a:r>
              <a:rPr lang="zh-CN" altLang="en-US" sz="1200" b="1" dirty="0">
                <a:latin typeface="微软雅黑" pitchFamily="34" charset="-122"/>
                <a:ea typeface="微软雅黑" pitchFamily="34" charset="-122"/>
                <a:sym typeface="微软雅黑" pitchFamily="34" charset="-122"/>
              </a:rPr>
              <a:t>比例</a:t>
            </a:r>
            <a:endParaRPr lang="en-US" altLang="zh-CN" sz="1200" b="1" dirty="0">
              <a:latin typeface="微软雅黑" pitchFamily="34" charset="-122"/>
              <a:ea typeface="微软雅黑" pitchFamily="34" charset="-122"/>
              <a:sym typeface="微软雅黑" pitchFamily="34" charset="-122"/>
            </a:endParaRPr>
          </a:p>
        </p:txBody>
      </p:sp>
      <p:sp>
        <p:nvSpPr>
          <p:cNvPr id="68" name="AutoShape 48"/>
          <p:cNvSpPr>
            <a:spLocks/>
          </p:cNvSpPr>
          <p:nvPr/>
        </p:nvSpPr>
        <p:spPr bwMode="auto">
          <a:xfrm>
            <a:off x="4562161" y="1819045"/>
            <a:ext cx="1550576" cy="233308"/>
          </a:xfrm>
          <a:prstGeom prst="accentCallout2">
            <a:avLst>
              <a:gd name="adj1" fmla="val 36731"/>
              <a:gd name="adj2" fmla="val 103681"/>
              <a:gd name="adj3" fmla="val 36731"/>
              <a:gd name="adj4" fmla="val 126704"/>
              <a:gd name="adj5" fmla="val 362755"/>
              <a:gd name="adj6" fmla="val 140977"/>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a:latin typeface="微软雅黑" pitchFamily="34" charset="-122"/>
                <a:ea typeface="微软雅黑" pitchFamily="34" charset="-122"/>
                <a:sym typeface="微软雅黑" pitchFamily="34" charset="-122"/>
              </a:rPr>
              <a:t>单击此处添加文本</a:t>
            </a:r>
            <a:r>
              <a:rPr lang="en-US" altLang="zh-CN" sz="1000" b="1">
                <a:latin typeface="微软雅黑" pitchFamily="34" charset="-122"/>
                <a:ea typeface="微软雅黑" pitchFamily="34" charset="-122"/>
                <a:sym typeface="微软雅黑" pitchFamily="34" charset="-122"/>
              </a:rPr>
              <a:t>3</a:t>
            </a:r>
          </a:p>
        </p:txBody>
      </p:sp>
      <p:grpSp>
        <p:nvGrpSpPr>
          <p:cNvPr id="69" name="组合 68"/>
          <p:cNvGrpSpPr/>
          <p:nvPr/>
        </p:nvGrpSpPr>
        <p:grpSpPr>
          <a:xfrm>
            <a:off x="7231352" y="3758125"/>
            <a:ext cx="701589" cy="973705"/>
            <a:chOff x="7838094" y="3337499"/>
            <a:chExt cx="701589" cy="973705"/>
          </a:xfrm>
          <a:solidFill>
            <a:srgbClr val="2F318B"/>
          </a:solidFill>
        </p:grpSpPr>
        <p:sp>
          <p:nvSpPr>
            <p:cNvPr id="70" name="Oval 32"/>
            <p:cNvSpPr>
              <a:spLocks noChangeArrowheads="1"/>
            </p:cNvSpPr>
            <p:nvPr/>
          </p:nvSpPr>
          <p:spPr bwMode="auto">
            <a:xfrm>
              <a:off x="7838094" y="4092180"/>
              <a:ext cx="698016" cy="219024"/>
            </a:xfrm>
            <a:prstGeom prst="ellipse">
              <a:avLst/>
            </a:prstGeom>
            <a:grp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latin typeface="Impact" pitchFamily="34" charset="0"/>
                <a:ea typeface="微软雅黑" pitchFamily="34" charset="-122"/>
                <a:sym typeface="Impact" pitchFamily="34" charset="0"/>
              </a:endParaRPr>
            </a:p>
          </p:txBody>
        </p:sp>
        <p:sp>
          <p:nvSpPr>
            <p:cNvPr id="71" name="AutoShape 33"/>
            <p:cNvSpPr>
              <a:spLocks noChangeArrowheads="1"/>
            </p:cNvSpPr>
            <p:nvPr/>
          </p:nvSpPr>
          <p:spPr bwMode="auto">
            <a:xfrm>
              <a:off x="7842858" y="3337499"/>
              <a:ext cx="696825" cy="964183"/>
            </a:xfrm>
            <a:prstGeom prst="can">
              <a:avLst>
                <a:gd name="adj" fmla="val 26987"/>
              </a:avLst>
            </a:prstGeom>
            <a:grpFill/>
            <a:ln>
              <a:noFill/>
            </a:ln>
            <a:extLst/>
          </p:spPr>
          <p:txBody>
            <a:bodyPr lIns="68543" tIns="34272" rIns="68543" bIns="34272" anchor="ctr"/>
            <a:lstStyle/>
            <a:p>
              <a:endParaRPr lang="zh-CN" altLang="zh-CN" sz="2400">
                <a:latin typeface="微软雅黑" pitchFamily="34" charset="-122"/>
                <a:ea typeface="微软雅黑" pitchFamily="34" charset="-122"/>
                <a:sym typeface="微软雅黑" pitchFamily="34" charset="-122"/>
              </a:endParaRPr>
            </a:p>
          </p:txBody>
        </p:sp>
      </p:grpSp>
      <p:sp>
        <p:nvSpPr>
          <p:cNvPr id="72" name="Text Box 40"/>
          <p:cNvSpPr>
            <a:spLocks noChangeArrowheads="1"/>
          </p:cNvSpPr>
          <p:nvPr/>
        </p:nvSpPr>
        <p:spPr bwMode="auto">
          <a:xfrm>
            <a:off x="7279407" y="3934817"/>
            <a:ext cx="571754"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altLang="zh-CN" sz="1800" b="0" i="0" u="none" strike="noStrike" kern="0" cap="none" spc="0" normalizeH="0" baseline="0" noProof="0">
                <a:ln>
                  <a:noFill/>
                </a:ln>
                <a:solidFill>
                  <a:sysClr val="window" lastClr="FFFFFF"/>
                </a:solidFill>
                <a:effectLst/>
                <a:uLnTx/>
                <a:uFillTx/>
                <a:latin typeface="Impact" pitchFamily="34" charset="0"/>
                <a:ea typeface="微软雅黑" pitchFamily="34" charset="-122"/>
                <a:sym typeface="Impact" pitchFamily="34" charset="0"/>
              </a:rPr>
              <a:t>60%</a:t>
            </a:r>
            <a:endParaRPr kumimoji="0" lang="zh-CN" altLang="en-US" sz="1800" b="0" i="0" u="none" strike="noStrike" kern="0" cap="none" spc="0" normalizeH="0" baseline="0" noProof="0">
              <a:ln>
                <a:noFill/>
              </a:ln>
              <a:solidFill>
                <a:sysClr val="window" lastClr="FFFFFF"/>
              </a:solidFill>
              <a:effectLst/>
              <a:uLnTx/>
              <a:uFillTx/>
              <a:latin typeface="Arial" pitchFamily="34" charset="0"/>
            </a:endParaRPr>
          </a:p>
        </p:txBody>
      </p:sp>
      <p:sp>
        <p:nvSpPr>
          <p:cNvPr id="73" name="Rectangle 42"/>
          <p:cNvSpPr>
            <a:spLocks noChangeArrowheads="1"/>
          </p:cNvSpPr>
          <p:nvPr/>
        </p:nvSpPr>
        <p:spPr bwMode="auto">
          <a:xfrm>
            <a:off x="7246649" y="4755637"/>
            <a:ext cx="751057"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latin typeface="微软雅黑" pitchFamily="34" charset="-122"/>
                <a:ea typeface="微软雅黑" pitchFamily="34" charset="-122"/>
                <a:sym typeface="微软雅黑" pitchFamily="34" charset="-122"/>
              </a:rPr>
              <a:t>完成</a:t>
            </a:r>
            <a:endParaRPr lang="en-US" altLang="zh-CN" sz="1200" b="1" dirty="0">
              <a:latin typeface="微软雅黑" pitchFamily="34" charset="-122"/>
              <a:ea typeface="微软雅黑" pitchFamily="34" charset="-122"/>
              <a:sym typeface="微软雅黑" pitchFamily="34" charset="-122"/>
            </a:endParaRPr>
          </a:p>
          <a:p>
            <a:pPr algn="ctr">
              <a:lnSpc>
                <a:spcPct val="90000"/>
              </a:lnSpc>
            </a:pPr>
            <a:r>
              <a:rPr lang="zh-CN" altLang="en-US" sz="1200" b="1" dirty="0">
                <a:latin typeface="微软雅黑" pitchFamily="34" charset="-122"/>
                <a:ea typeface="微软雅黑" pitchFamily="34" charset="-122"/>
                <a:sym typeface="微软雅黑" pitchFamily="34" charset="-122"/>
              </a:rPr>
              <a:t>比例</a:t>
            </a:r>
            <a:endParaRPr lang="en-US" altLang="zh-CN" sz="1200" b="1" dirty="0">
              <a:latin typeface="微软雅黑" pitchFamily="34" charset="-122"/>
              <a:ea typeface="微软雅黑" pitchFamily="34" charset="-122"/>
              <a:sym typeface="微软雅黑" pitchFamily="34" charset="-122"/>
            </a:endParaRPr>
          </a:p>
        </p:txBody>
      </p:sp>
      <p:sp>
        <p:nvSpPr>
          <p:cNvPr id="74" name="文本框 74"/>
          <p:cNvSpPr>
            <a:spLocks noChangeArrowheads="1"/>
          </p:cNvSpPr>
          <p:nvPr/>
        </p:nvSpPr>
        <p:spPr bwMode="auto">
          <a:xfrm>
            <a:off x="1311477" y="3424424"/>
            <a:ext cx="2581774" cy="1620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gn="just">
              <a:lnSpc>
                <a:spcPct val="120000"/>
              </a:lnSpc>
            </a:pP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r>
              <a:rPr lang="en-US" altLang="zh-CN" sz="1200" dirty="0" smtClean="0">
                <a:latin typeface="Adobe 黑体 Std R" pitchFamily="34" charset="-122"/>
                <a:ea typeface="Adobe 黑体 Std R" pitchFamily="34" charset="-122"/>
              </a:rPr>
              <a:t>.</a:t>
            </a:r>
            <a:r>
              <a:rPr lang="zh-CN" altLang="en-US" sz="1200" dirty="0" smtClean="0">
                <a:latin typeface="Adobe 黑体 Std R" pitchFamily="34" charset="-122"/>
                <a:ea typeface="Adobe 黑体 Std R" pitchFamily="34" charset="-122"/>
              </a:rPr>
              <a:t>此处</a:t>
            </a:r>
            <a:r>
              <a:rPr lang="zh-CN" altLang="en-US" sz="1200" dirty="0">
                <a:latin typeface="Adobe 黑体 Std R" pitchFamily="34" charset="-122"/>
                <a:ea typeface="Adobe 黑体 Std R" pitchFamily="34" charset="-122"/>
              </a:rPr>
              <a:t>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r>
              <a:rPr lang="en-US" altLang="zh-CN" sz="1200" dirty="0">
                <a:latin typeface="Adobe 黑体 Std R" pitchFamily="34" charset="-122"/>
                <a:ea typeface="Adobe 黑体 Std R" pitchFamily="34" charset="-122"/>
              </a:rPr>
              <a:t>.</a:t>
            </a:r>
            <a:endParaRPr lang="zh-CN" altLang="en-US" sz="1200" dirty="0">
              <a:latin typeface="Adobe 黑体 Std R" pitchFamily="34" charset="-122"/>
              <a:ea typeface="Adobe 黑体 Std R" pitchFamily="34" charset="-122"/>
            </a:endParaRPr>
          </a:p>
        </p:txBody>
      </p:sp>
      <p:grpSp>
        <p:nvGrpSpPr>
          <p:cNvPr id="75" name="Group 40"/>
          <p:cNvGrpSpPr>
            <a:grpSpLocks/>
          </p:cNvGrpSpPr>
          <p:nvPr/>
        </p:nvGrpSpPr>
        <p:grpSpPr bwMode="auto">
          <a:xfrm>
            <a:off x="1259632" y="2838519"/>
            <a:ext cx="2633620" cy="513897"/>
            <a:chOff x="0" y="0"/>
            <a:chExt cx="3512314" cy="685334"/>
          </a:xfrm>
        </p:grpSpPr>
        <p:sp>
          <p:nvSpPr>
            <p:cNvPr id="76" name="文本框 76"/>
            <p:cNvSpPr>
              <a:spLocks noChangeArrowheads="1"/>
            </p:cNvSpPr>
            <p:nvPr/>
          </p:nvSpPr>
          <p:spPr bwMode="auto">
            <a:xfrm>
              <a:off x="0" y="0"/>
              <a:ext cx="2987044" cy="615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latin typeface="微软雅黑" panose="020B0503020204020204" pitchFamily="34" charset="-122"/>
                  <a:ea typeface="微软雅黑" panose="020B0503020204020204" pitchFamily="34" charset="-122"/>
                  <a:sym typeface="张海山锐谐体" pitchFamily="2" charset="-122"/>
                </a:rPr>
                <a:t>添加文本内容</a:t>
              </a:r>
              <a:endParaRPr lang="zh-CN" altLang="en-US" dirty="0">
                <a:latin typeface="微软雅黑" panose="020B0503020204020204" pitchFamily="34" charset="-122"/>
                <a:ea typeface="微软雅黑" panose="020B0503020204020204" pitchFamily="34" charset="-122"/>
              </a:endParaRPr>
            </a:p>
          </p:txBody>
        </p:sp>
        <p:sp>
          <p:nvSpPr>
            <p:cNvPr id="77" name="矩形 77"/>
            <p:cNvSpPr>
              <a:spLocks noChangeArrowheads="1"/>
            </p:cNvSpPr>
            <p:nvPr/>
          </p:nvSpPr>
          <p:spPr bwMode="auto">
            <a:xfrm>
              <a:off x="113917" y="624363"/>
              <a:ext cx="3398397" cy="60971"/>
            </a:xfrm>
            <a:prstGeom prst="rect">
              <a:avLst/>
            </a:prstGeom>
            <a:solidFill>
              <a:srgbClr val="E62129"/>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latin typeface="宋体" pitchFamily="2" charset="-122"/>
                <a:sym typeface="宋体" pitchFamily="2" charset="-122"/>
              </a:endParaRPr>
            </a:p>
          </p:txBody>
        </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down)">
                                      <p:cBhvr>
                                        <p:cTn id="7" dur="500"/>
                                        <p:tgtEl>
                                          <p:spTgt spid="61"/>
                                        </p:tgtEl>
                                      </p:cBhvr>
                                    </p:animEffect>
                                  </p:childTnLst>
                                </p:cTn>
                              </p:par>
                              <p:par>
                                <p:cTn id="8" presetID="22" presetClass="entr" presetSubtype="4" fill="hold" nodeType="withEffect">
                                  <p:stCondLst>
                                    <p:cond delay="0"/>
                                  </p:stCondLst>
                                  <p:childTnLst>
                                    <p:set>
                                      <p:cBhvr>
                                        <p:cTn id="9" dur="1" fill="hold">
                                          <p:stCondLst>
                                            <p:cond delay="0"/>
                                          </p:stCondLst>
                                        </p:cTn>
                                        <p:tgtEl>
                                          <p:spTgt spid="54"/>
                                        </p:tgtEl>
                                        <p:attrNameLst>
                                          <p:attrName>style.visibility</p:attrName>
                                        </p:attrNameLst>
                                      </p:cBhvr>
                                      <p:to>
                                        <p:strVal val="visible"/>
                                      </p:to>
                                    </p:set>
                                    <p:animEffect transition="in" filter="wipe(down)">
                                      <p:cBhvr>
                                        <p:cTn id="10" dur="500"/>
                                        <p:tgtEl>
                                          <p:spTgt spid="54"/>
                                        </p:tgtEl>
                                      </p:cBhvr>
                                    </p:animEffect>
                                  </p:childTnLst>
                                </p:cTn>
                              </p:par>
                              <p:par>
                                <p:cTn id="11" presetID="22" presetClass="entr" presetSubtype="4" fill="hold" nodeType="with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down)">
                                      <p:cBhvr>
                                        <p:cTn id="13" dur="500"/>
                                        <p:tgtEl>
                                          <p:spTgt spid="43"/>
                                        </p:tgtEl>
                                      </p:cBhvr>
                                    </p:animEffect>
                                  </p:childTnLst>
                                </p:cTn>
                              </p:par>
                              <p:par>
                                <p:cTn id="14" presetID="22" presetClass="entr" presetSubtype="4" fill="hold"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down)">
                                      <p:cBhvr>
                                        <p:cTn id="16" dur="500"/>
                                        <p:tgtEl>
                                          <p:spTgt spid="40"/>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65"/>
                                        </p:tgtEl>
                                        <p:attrNameLst>
                                          <p:attrName>style.visibility</p:attrName>
                                        </p:attrNameLst>
                                      </p:cBhvr>
                                      <p:to>
                                        <p:strVal val="visible"/>
                                      </p:to>
                                    </p:set>
                                    <p:animEffect transition="in" filter="wipe(down)">
                                      <p:cBhvr>
                                        <p:cTn id="20" dur="500"/>
                                        <p:tgtEl>
                                          <p:spTgt spid="65"/>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58"/>
                                        </p:tgtEl>
                                        <p:attrNameLst>
                                          <p:attrName>style.visibility</p:attrName>
                                        </p:attrNameLst>
                                      </p:cBhvr>
                                      <p:to>
                                        <p:strVal val="visible"/>
                                      </p:to>
                                    </p:set>
                                    <p:animEffect transition="in" filter="wipe(down)">
                                      <p:cBhvr>
                                        <p:cTn id="23" dur="500"/>
                                        <p:tgtEl>
                                          <p:spTgt spid="58"/>
                                        </p:tgtEl>
                                      </p:cBhvr>
                                    </p:animEffect>
                                  </p:childTnLst>
                                </p:cTn>
                              </p:par>
                              <p:par>
                                <p:cTn id="24" presetID="22" presetClass="entr" presetSubtype="4" fill="hold" nodeType="with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wipe(down)">
                                      <p:cBhvr>
                                        <p:cTn id="26" dur="500"/>
                                        <p:tgtEl>
                                          <p:spTgt spid="46"/>
                                        </p:tgtEl>
                                      </p:cBhvr>
                                    </p:animEffect>
                                  </p:childTnLst>
                                </p:cTn>
                              </p:par>
                              <p:par>
                                <p:cTn id="27" presetID="22" presetClass="entr" presetSubtype="4" fill="hold" nodeType="withEffect">
                                  <p:stCondLst>
                                    <p:cond delay="0"/>
                                  </p:stCondLst>
                                  <p:childTnLst>
                                    <p:set>
                                      <p:cBhvr>
                                        <p:cTn id="28" dur="1" fill="hold">
                                          <p:stCondLst>
                                            <p:cond delay="0"/>
                                          </p:stCondLst>
                                        </p:cTn>
                                        <p:tgtEl>
                                          <p:spTgt spid="69"/>
                                        </p:tgtEl>
                                        <p:attrNameLst>
                                          <p:attrName>style.visibility</p:attrName>
                                        </p:attrNameLst>
                                      </p:cBhvr>
                                      <p:to>
                                        <p:strVal val="visible"/>
                                      </p:to>
                                    </p:set>
                                    <p:animEffect transition="in" filter="wipe(down)">
                                      <p:cBhvr>
                                        <p:cTn id="29" dur="500"/>
                                        <p:tgtEl>
                                          <p:spTgt spid="69"/>
                                        </p:tgtEl>
                                      </p:cBhvr>
                                    </p:animEffect>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66"/>
                                        </p:tgtEl>
                                        <p:attrNameLst>
                                          <p:attrName>style.visibility</p:attrName>
                                        </p:attrNameLst>
                                      </p:cBhvr>
                                      <p:to>
                                        <p:strVal val="visible"/>
                                      </p:to>
                                    </p:set>
                                    <p:anim calcmode="lin" valueType="num">
                                      <p:cBhvr additive="base">
                                        <p:cTn id="33" dur="500" fill="hold"/>
                                        <p:tgtEl>
                                          <p:spTgt spid="66"/>
                                        </p:tgtEl>
                                        <p:attrNameLst>
                                          <p:attrName>ppt_x</p:attrName>
                                        </p:attrNameLst>
                                      </p:cBhvr>
                                      <p:tavLst>
                                        <p:tav tm="0">
                                          <p:val>
                                            <p:strVal val="#ppt_x"/>
                                          </p:val>
                                        </p:tav>
                                        <p:tav tm="100000">
                                          <p:val>
                                            <p:strVal val="#ppt_x"/>
                                          </p:val>
                                        </p:tav>
                                      </p:tavLst>
                                    </p:anim>
                                    <p:anim calcmode="lin" valueType="num">
                                      <p:cBhvr additive="base">
                                        <p:cTn id="34" dur="500" fill="hold"/>
                                        <p:tgtEl>
                                          <p:spTgt spid="66"/>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additive="base">
                                        <p:cTn id="37" dur="500" fill="hold"/>
                                        <p:tgtEl>
                                          <p:spTgt spid="59"/>
                                        </p:tgtEl>
                                        <p:attrNameLst>
                                          <p:attrName>ppt_x</p:attrName>
                                        </p:attrNameLst>
                                      </p:cBhvr>
                                      <p:tavLst>
                                        <p:tav tm="0">
                                          <p:val>
                                            <p:strVal val="#ppt_x"/>
                                          </p:val>
                                        </p:tav>
                                        <p:tav tm="100000">
                                          <p:val>
                                            <p:strVal val="#ppt_x"/>
                                          </p:val>
                                        </p:tav>
                                      </p:tavLst>
                                    </p:anim>
                                    <p:anim calcmode="lin" valueType="num">
                                      <p:cBhvr additive="base">
                                        <p:cTn id="38" dur="500" fill="hold"/>
                                        <p:tgtEl>
                                          <p:spTgt spid="5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anim calcmode="lin" valueType="num">
                                      <p:cBhvr additive="base">
                                        <p:cTn id="41" dur="500" fill="hold"/>
                                        <p:tgtEl>
                                          <p:spTgt spid="49"/>
                                        </p:tgtEl>
                                        <p:attrNameLst>
                                          <p:attrName>ppt_x</p:attrName>
                                        </p:attrNameLst>
                                      </p:cBhvr>
                                      <p:tavLst>
                                        <p:tav tm="0">
                                          <p:val>
                                            <p:strVal val="#ppt_x"/>
                                          </p:val>
                                        </p:tav>
                                        <p:tav tm="100000">
                                          <p:val>
                                            <p:strVal val="#ppt_x"/>
                                          </p:val>
                                        </p:tav>
                                      </p:tavLst>
                                    </p:anim>
                                    <p:anim calcmode="lin" valueType="num">
                                      <p:cBhvr additive="base">
                                        <p:cTn id="42" dur="500" fill="hold"/>
                                        <p:tgtEl>
                                          <p:spTgt spid="4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2"/>
                                        </p:tgtEl>
                                        <p:attrNameLst>
                                          <p:attrName>style.visibility</p:attrName>
                                        </p:attrNameLst>
                                      </p:cBhvr>
                                      <p:to>
                                        <p:strVal val="visible"/>
                                      </p:to>
                                    </p:set>
                                    <p:anim calcmode="lin" valueType="num">
                                      <p:cBhvr additive="base">
                                        <p:cTn id="45" dur="500" fill="hold"/>
                                        <p:tgtEl>
                                          <p:spTgt spid="72"/>
                                        </p:tgtEl>
                                        <p:attrNameLst>
                                          <p:attrName>ppt_x</p:attrName>
                                        </p:attrNameLst>
                                      </p:cBhvr>
                                      <p:tavLst>
                                        <p:tav tm="0">
                                          <p:val>
                                            <p:strVal val="#ppt_x"/>
                                          </p:val>
                                        </p:tav>
                                        <p:tav tm="100000">
                                          <p:val>
                                            <p:strVal val="#ppt_x"/>
                                          </p:val>
                                        </p:tav>
                                      </p:tavLst>
                                    </p:anim>
                                    <p:anim calcmode="lin" valueType="num">
                                      <p:cBhvr additive="base">
                                        <p:cTn id="46" dur="500" fill="hold"/>
                                        <p:tgtEl>
                                          <p:spTgt spid="72"/>
                                        </p:tgtEl>
                                        <p:attrNameLst>
                                          <p:attrName>ppt_y</p:attrName>
                                        </p:attrNameLst>
                                      </p:cBhvr>
                                      <p:tavLst>
                                        <p:tav tm="0">
                                          <p:val>
                                            <p:strVal val="1+#ppt_h/2"/>
                                          </p:val>
                                        </p:tav>
                                        <p:tav tm="100000">
                                          <p:val>
                                            <p:strVal val="#ppt_y"/>
                                          </p:val>
                                        </p:tav>
                                      </p:tavLst>
                                    </p:anim>
                                  </p:childTnLst>
                                </p:cTn>
                              </p:par>
                            </p:childTnLst>
                          </p:cTn>
                        </p:par>
                        <p:par>
                          <p:cTn id="47" fill="hold">
                            <p:stCondLst>
                              <p:cond delay="1500"/>
                            </p:stCondLst>
                            <p:childTnLst>
                              <p:par>
                                <p:cTn id="48" presetID="42" presetClass="entr" presetSubtype="0" fill="hold" grpId="0" nodeType="afterEffect">
                                  <p:stCondLst>
                                    <p:cond delay="0"/>
                                  </p:stCondLst>
                                  <p:childTnLst>
                                    <p:set>
                                      <p:cBhvr>
                                        <p:cTn id="49" dur="1" fill="hold">
                                          <p:stCondLst>
                                            <p:cond delay="0"/>
                                          </p:stCondLst>
                                        </p:cTn>
                                        <p:tgtEl>
                                          <p:spTgt spid="67"/>
                                        </p:tgtEl>
                                        <p:attrNameLst>
                                          <p:attrName>style.visibility</p:attrName>
                                        </p:attrNameLst>
                                      </p:cBhvr>
                                      <p:to>
                                        <p:strVal val="visible"/>
                                      </p:to>
                                    </p:set>
                                    <p:animEffect transition="in" filter="fade">
                                      <p:cBhvr>
                                        <p:cTn id="50" dur="1000"/>
                                        <p:tgtEl>
                                          <p:spTgt spid="67"/>
                                        </p:tgtEl>
                                      </p:cBhvr>
                                    </p:animEffect>
                                    <p:anim calcmode="lin" valueType="num">
                                      <p:cBhvr>
                                        <p:cTn id="51" dur="1000" fill="hold"/>
                                        <p:tgtEl>
                                          <p:spTgt spid="67"/>
                                        </p:tgtEl>
                                        <p:attrNameLst>
                                          <p:attrName>ppt_x</p:attrName>
                                        </p:attrNameLst>
                                      </p:cBhvr>
                                      <p:tavLst>
                                        <p:tav tm="0">
                                          <p:val>
                                            <p:strVal val="#ppt_x"/>
                                          </p:val>
                                        </p:tav>
                                        <p:tav tm="100000">
                                          <p:val>
                                            <p:strVal val="#ppt_x"/>
                                          </p:val>
                                        </p:tav>
                                      </p:tavLst>
                                    </p:anim>
                                    <p:anim calcmode="lin" valueType="num">
                                      <p:cBhvr>
                                        <p:cTn id="52" dur="1000" fill="hold"/>
                                        <p:tgtEl>
                                          <p:spTgt spid="67"/>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60"/>
                                        </p:tgtEl>
                                        <p:attrNameLst>
                                          <p:attrName>style.visibility</p:attrName>
                                        </p:attrNameLst>
                                      </p:cBhvr>
                                      <p:to>
                                        <p:strVal val="visible"/>
                                      </p:to>
                                    </p:set>
                                    <p:animEffect transition="in" filter="fade">
                                      <p:cBhvr>
                                        <p:cTn id="55" dur="1000"/>
                                        <p:tgtEl>
                                          <p:spTgt spid="60"/>
                                        </p:tgtEl>
                                      </p:cBhvr>
                                    </p:animEffect>
                                    <p:anim calcmode="lin" valueType="num">
                                      <p:cBhvr>
                                        <p:cTn id="56" dur="1000" fill="hold"/>
                                        <p:tgtEl>
                                          <p:spTgt spid="60"/>
                                        </p:tgtEl>
                                        <p:attrNameLst>
                                          <p:attrName>ppt_x</p:attrName>
                                        </p:attrNameLst>
                                      </p:cBhvr>
                                      <p:tavLst>
                                        <p:tav tm="0">
                                          <p:val>
                                            <p:strVal val="#ppt_x"/>
                                          </p:val>
                                        </p:tav>
                                        <p:tav tm="100000">
                                          <p:val>
                                            <p:strVal val="#ppt_x"/>
                                          </p:val>
                                        </p:tav>
                                      </p:tavLst>
                                    </p:anim>
                                    <p:anim calcmode="lin" valueType="num">
                                      <p:cBhvr>
                                        <p:cTn id="57" dur="1000" fill="hold"/>
                                        <p:tgtEl>
                                          <p:spTgt spid="6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fade">
                                      <p:cBhvr>
                                        <p:cTn id="60" dur="1000"/>
                                        <p:tgtEl>
                                          <p:spTgt spid="50"/>
                                        </p:tgtEl>
                                      </p:cBhvr>
                                    </p:animEffect>
                                    <p:anim calcmode="lin" valueType="num">
                                      <p:cBhvr>
                                        <p:cTn id="61" dur="1000" fill="hold"/>
                                        <p:tgtEl>
                                          <p:spTgt spid="50"/>
                                        </p:tgtEl>
                                        <p:attrNameLst>
                                          <p:attrName>ppt_x</p:attrName>
                                        </p:attrNameLst>
                                      </p:cBhvr>
                                      <p:tavLst>
                                        <p:tav tm="0">
                                          <p:val>
                                            <p:strVal val="#ppt_x"/>
                                          </p:val>
                                        </p:tav>
                                        <p:tav tm="100000">
                                          <p:val>
                                            <p:strVal val="#ppt_x"/>
                                          </p:val>
                                        </p:tav>
                                      </p:tavLst>
                                    </p:anim>
                                    <p:anim calcmode="lin" valueType="num">
                                      <p:cBhvr>
                                        <p:cTn id="62" dur="1000" fill="hold"/>
                                        <p:tgtEl>
                                          <p:spTgt spid="50"/>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3"/>
                                        </p:tgtEl>
                                        <p:attrNameLst>
                                          <p:attrName>style.visibility</p:attrName>
                                        </p:attrNameLst>
                                      </p:cBhvr>
                                      <p:to>
                                        <p:strVal val="visible"/>
                                      </p:to>
                                    </p:set>
                                    <p:animEffect transition="in" filter="fade">
                                      <p:cBhvr>
                                        <p:cTn id="65" dur="1000"/>
                                        <p:tgtEl>
                                          <p:spTgt spid="73"/>
                                        </p:tgtEl>
                                      </p:cBhvr>
                                    </p:animEffect>
                                    <p:anim calcmode="lin" valueType="num">
                                      <p:cBhvr>
                                        <p:cTn id="66" dur="1000" fill="hold"/>
                                        <p:tgtEl>
                                          <p:spTgt spid="73"/>
                                        </p:tgtEl>
                                        <p:attrNameLst>
                                          <p:attrName>ppt_x</p:attrName>
                                        </p:attrNameLst>
                                      </p:cBhvr>
                                      <p:tavLst>
                                        <p:tav tm="0">
                                          <p:val>
                                            <p:strVal val="#ppt_x"/>
                                          </p:val>
                                        </p:tav>
                                        <p:tav tm="100000">
                                          <p:val>
                                            <p:strVal val="#ppt_x"/>
                                          </p:val>
                                        </p:tav>
                                      </p:tavLst>
                                    </p:anim>
                                    <p:anim calcmode="lin" valueType="num">
                                      <p:cBhvr>
                                        <p:cTn id="67" dur="1000" fill="hold"/>
                                        <p:tgtEl>
                                          <p:spTgt spid="73"/>
                                        </p:tgtEl>
                                        <p:attrNameLst>
                                          <p:attrName>ppt_y</p:attrName>
                                        </p:attrNameLst>
                                      </p:cBhvr>
                                      <p:tavLst>
                                        <p:tav tm="0">
                                          <p:val>
                                            <p:strVal val="#ppt_y+.1"/>
                                          </p:val>
                                        </p:tav>
                                        <p:tav tm="100000">
                                          <p:val>
                                            <p:strVal val="#ppt_y"/>
                                          </p:val>
                                        </p:tav>
                                      </p:tavLst>
                                    </p:anim>
                                  </p:childTnLst>
                                </p:cTn>
                              </p:par>
                            </p:childTnLst>
                          </p:cTn>
                        </p:par>
                        <p:par>
                          <p:cTn id="68" fill="hold">
                            <p:stCondLst>
                              <p:cond delay="2500"/>
                            </p:stCondLst>
                            <p:childTnLst>
                              <p:par>
                                <p:cTn id="69" presetID="22" presetClass="entr" presetSubtype="2" fill="hold" grpId="0" nodeType="afterEffect">
                                  <p:stCondLst>
                                    <p:cond delay="0"/>
                                  </p:stCondLst>
                                  <p:childTnLst>
                                    <p:set>
                                      <p:cBhvr>
                                        <p:cTn id="70" dur="1" fill="hold">
                                          <p:stCondLst>
                                            <p:cond delay="0"/>
                                          </p:stCondLst>
                                        </p:cTn>
                                        <p:tgtEl>
                                          <p:spTgt spid="53"/>
                                        </p:tgtEl>
                                        <p:attrNameLst>
                                          <p:attrName>style.visibility</p:attrName>
                                        </p:attrNameLst>
                                      </p:cBhvr>
                                      <p:to>
                                        <p:strVal val="visible"/>
                                      </p:to>
                                    </p:set>
                                    <p:animEffect transition="in" filter="wipe(right)">
                                      <p:cBhvr>
                                        <p:cTn id="71" dur="500"/>
                                        <p:tgtEl>
                                          <p:spTgt spid="53"/>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68"/>
                                        </p:tgtEl>
                                        <p:attrNameLst>
                                          <p:attrName>style.visibility</p:attrName>
                                        </p:attrNameLst>
                                      </p:cBhvr>
                                      <p:to>
                                        <p:strVal val="visible"/>
                                      </p:to>
                                    </p:set>
                                    <p:animEffect transition="in" filter="wipe(right)">
                                      <p:cBhvr>
                                        <p:cTn id="74" dur="500"/>
                                        <p:tgtEl>
                                          <p:spTgt spid="68"/>
                                        </p:tgtEl>
                                      </p:cBhvr>
                                    </p:animEffect>
                                  </p:childTnLst>
                                </p:cTn>
                              </p:par>
                              <p:par>
                                <p:cTn id="75" presetID="22" presetClass="entr" presetSubtype="2" fill="hold" grpId="0" nodeType="withEffect">
                                  <p:stCondLst>
                                    <p:cond delay="0"/>
                                  </p:stCondLst>
                                  <p:childTnLst>
                                    <p:set>
                                      <p:cBhvr>
                                        <p:cTn id="76" dur="1" fill="hold">
                                          <p:stCondLst>
                                            <p:cond delay="0"/>
                                          </p:stCondLst>
                                        </p:cTn>
                                        <p:tgtEl>
                                          <p:spTgt spid="52"/>
                                        </p:tgtEl>
                                        <p:attrNameLst>
                                          <p:attrName>style.visibility</p:attrName>
                                        </p:attrNameLst>
                                      </p:cBhvr>
                                      <p:to>
                                        <p:strVal val="visible"/>
                                      </p:to>
                                    </p:set>
                                    <p:animEffect transition="in" filter="wipe(right)">
                                      <p:cBhvr>
                                        <p:cTn id="77" dur="500"/>
                                        <p:tgtEl>
                                          <p:spTgt spid="52"/>
                                        </p:tgtEl>
                                      </p:cBhvr>
                                    </p:animEffect>
                                  </p:childTnLst>
                                </p:cTn>
                              </p:par>
                              <p:par>
                                <p:cTn id="78" presetID="22" presetClass="entr" presetSubtype="2" fill="hold" grpId="0" nodeType="with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wipe(right)">
                                      <p:cBhvr>
                                        <p:cTn id="80" dur="500"/>
                                        <p:tgtEl>
                                          <p:spTgt spid="51"/>
                                        </p:tgtEl>
                                      </p:cBhvr>
                                    </p:animEffect>
                                  </p:childTnLst>
                                </p:cTn>
                              </p:par>
                            </p:childTnLst>
                          </p:cTn>
                        </p:par>
                        <p:par>
                          <p:cTn id="81" fill="hold">
                            <p:stCondLst>
                              <p:cond delay="3000"/>
                            </p:stCondLst>
                            <p:childTnLst>
                              <p:par>
                                <p:cTn id="82" presetID="2" presetClass="entr" presetSubtype="4" fill="hold" nodeType="afterEffect">
                                  <p:stCondLst>
                                    <p:cond delay="0"/>
                                  </p:stCondLst>
                                  <p:childTnLst>
                                    <p:set>
                                      <p:cBhvr>
                                        <p:cTn id="83" dur="1" fill="hold">
                                          <p:stCondLst>
                                            <p:cond delay="0"/>
                                          </p:stCondLst>
                                        </p:cTn>
                                        <p:tgtEl>
                                          <p:spTgt spid="75"/>
                                        </p:tgtEl>
                                        <p:attrNameLst>
                                          <p:attrName>style.visibility</p:attrName>
                                        </p:attrNameLst>
                                      </p:cBhvr>
                                      <p:to>
                                        <p:strVal val="visible"/>
                                      </p:to>
                                    </p:set>
                                    <p:anim calcmode="lin" valueType="num">
                                      <p:cBhvr additive="base">
                                        <p:cTn id="84" dur="500" fill="hold"/>
                                        <p:tgtEl>
                                          <p:spTgt spid="75"/>
                                        </p:tgtEl>
                                        <p:attrNameLst>
                                          <p:attrName>ppt_x</p:attrName>
                                        </p:attrNameLst>
                                      </p:cBhvr>
                                      <p:tavLst>
                                        <p:tav tm="0">
                                          <p:val>
                                            <p:strVal val="#ppt_x"/>
                                          </p:val>
                                        </p:tav>
                                        <p:tav tm="100000">
                                          <p:val>
                                            <p:strVal val="#ppt_x"/>
                                          </p:val>
                                        </p:tav>
                                      </p:tavLst>
                                    </p:anim>
                                    <p:anim calcmode="lin" valueType="num">
                                      <p:cBhvr additive="base">
                                        <p:cTn id="85" dur="500" fill="hold"/>
                                        <p:tgtEl>
                                          <p:spTgt spid="75"/>
                                        </p:tgtEl>
                                        <p:attrNameLst>
                                          <p:attrName>ppt_y</p:attrName>
                                        </p:attrNameLst>
                                      </p:cBhvr>
                                      <p:tavLst>
                                        <p:tav tm="0">
                                          <p:val>
                                            <p:strVal val="1+#ppt_h/2"/>
                                          </p:val>
                                        </p:tav>
                                        <p:tav tm="100000">
                                          <p:val>
                                            <p:strVal val="#ppt_y"/>
                                          </p:val>
                                        </p:tav>
                                      </p:tavLst>
                                    </p:anim>
                                  </p:childTnLst>
                                </p:cTn>
                              </p:par>
                              <p:par>
                                <p:cTn id="86" presetID="2" presetClass="entr" presetSubtype="2" fill="hold" grpId="0" nodeType="withEffect">
                                  <p:stCondLst>
                                    <p:cond delay="0"/>
                                  </p:stCondLst>
                                  <p:iterate type="wd">
                                    <p:tmPct val="10000"/>
                                  </p:iterate>
                                  <p:childTnLst>
                                    <p:set>
                                      <p:cBhvr>
                                        <p:cTn id="87" dur="1" fill="hold">
                                          <p:stCondLst>
                                            <p:cond delay="0"/>
                                          </p:stCondLst>
                                        </p:cTn>
                                        <p:tgtEl>
                                          <p:spTgt spid="74"/>
                                        </p:tgtEl>
                                        <p:attrNameLst>
                                          <p:attrName>style.visibility</p:attrName>
                                        </p:attrNameLst>
                                      </p:cBhvr>
                                      <p:to>
                                        <p:strVal val="visible"/>
                                      </p:to>
                                    </p:set>
                                    <p:anim calcmode="lin" valueType="num">
                                      <p:cBhvr additive="base">
                                        <p:cTn id="88" dur="500" fill="hold"/>
                                        <p:tgtEl>
                                          <p:spTgt spid="74"/>
                                        </p:tgtEl>
                                        <p:attrNameLst>
                                          <p:attrName>ppt_x</p:attrName>
                                        </p:attrNameLst>
                                      </p:cBhvr>
                                      <p:tavLst>
                                        <p:tav tm="0">
                                          <p:val>
                                            <p:strVal val="1+#ppt_w/2"/>
                                          </p:val>
                                        </p:tav>
                                        <p:tav tm="100000">
                                          <p:val>
                                            <p:strVal val="#ppt_x"/>
                                          </p:val>
                                        </p:tav>
                                      </p:tavLst>
                                    </p:anim>
                                    <p:anim calcmode="lin" valueType="num">
                                      <p:cBhvr additive="base">
                                        <p:cTn id="89" dur="5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p:bldP spid="52" grpId="0" animBg="1"/>
      <p:bldP spid="53" grpId="0" animBg="1"/>
      <p:bldP spid="58" grpId="0" animBg="1"/>
      <p:bldP spid="59" grpId="0"/>
      <p:bldP spid="60" grpId="0"/>
      <p:bldP spid="65" grpId="0" animBg="1"/>
      <p:bldP spid="66" grpId="0"/>
      <p:bldP spid="67" grpId="0"/>
      <p:bldP spid="68" grpId="0" animBg="1"/>
      <p:bldP spid="72" grpId="0"/>
      <p:bldP spid="73" grpId="0"/>
      <p:bldP spid="7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5156330" y="1705653"/>
            <a:ext cx="0" cy="3170057"/>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2661624" y="1933658"/>
            <a:ext cx="2158403" cy="276807"/>
            <a:chOff x="3249264" y="1751685"/>
            <a:chExt cx="2994025" cy="369074"/>
          </a:xfrm>
        </p:grpSpPr>
        <p:grpSp>
          <p:nvGrpSpPr>
            <p:cNvPr id="4" name="组合 3"/>
            <p:cNvGrpSpPr/>
            <p:nvPr/>
          </p:nvGrpSpPr>
          <p:grpSpPr>
            <a:xfrm>
              <a:off x="3249264" y="1776444"/>
              <a:ext cx="2994025" cy="314202"/>
              <a:chOff x="2940050" y="2132898"/>
              <a:chExt cx="2994025" cy="314202"/>
            </a:xfrm>
          </p:grpSpPr>
          <p:sp>
            <p:nvSpPr>
              <p:cNvPr id="6" name="圆角矩形 5"/>
              <p:cNvSpPr/>
              <p:nvPr/>
            </p:nvSpPr>
            <p:spPr>
              <a:xfrm>
                <a:off x="2940050" y="2132898"/>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圆角矩形 6"/>
              <p:cNvSpPr/>
              <p:nvPr/>
            </p:nvSpPr>
            <p:spPr>
              <a:xfrm>
                <a:off x="2940050" y="2132898"/>
                <a:ext cx="2108200" cy="314202"/>
              </a:xfrm>
              <a:prstGeom prst="roundRect">
                <a:avLst>
                  <a:gd name="adj" fmla="val 50000"/>
                </a:avLst>
              </a:prstGeom>
              <a:solidFill>
                <a:srgbClr val="2F3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5" name="文本框 4"/>
            <p:cNvSpPr txBox="1"/>
            <p:nvPr/>
          </p:nvSpPr>
          <p:spPr>
            <a:xfrm>
              <a:off x="5335260" y="1751685"/>
              <a:ext cx="673755" cy="369074"/>
            </a:xfrm>
            <a:prstGeom prst="rect">
              <a:avLst/>
            </a:prstGeom>
            <a:noFill/>
          </p:spPr>
          <p:txBody>
            <a:bodyPr wrap="square" rtlCol="0">
              <a:spAutoFit/>
            </a:bodyPr>
            <a:lstStyle/>
            <a:p>
              <a:pPr algn="ctr">
                <a:lnSpc>
                  <a:spcPct val="120000"/>
                </a:lnSpc>
              </a:pPr>
              <a:r>
                <a:rPr lang="en-US" altLang="zh-CN" sz="11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70%</a:t>
              </a:r>
              <a:endParaRPr lang="zh-CN" altLang="en-US" sz="1100" baseline="-30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8" name="组合 7"/>
          <p:cNvGrpSpPr/>
          <p:nvPr/>
        </p:nvGrpSpPr>
        <p:grpSpPr>
          <a:xfrm>
            <a:off x="2661624" y="2241958"/>
            <a:ext cx="2158403" cy="276807"/>
            <a:chOff x="3249264" y="2162753"/>
            <a:chExt cx="2994025" cy="369075"/>
          </a:xfrm>
        </p:grpSpPr>
        <p:grpSp>
          <p:nvGrpSpPr>
            <p:cNvPr id="9" name="组合 8"/>
            <p:cNvGrpSpPr/>
            <p:nvPr/>
          </p:nvGrpSpPr>
          <p:grpSpPr>
            <a:xfrm>
              <a:off x="3249264" y="2178703"/>
              <a:ext cx="2994025" cy="314618"/>
              <a:chOff x="2940050" y="2519659"/>
              <a:chExt cx="2994025" cy="314618"/>
            </a:xfrm>
          </p:grpSpPr>
          <p:sp>
            <p:nvSpPr>
              <p:cNvPr id="11" name="圆角矩形 10"/>
              <p:cNvSpPr/>
              <p:nvPr/>
            </p:nvSpPr>
            <p:spPr>
              <a:xfrm>
                <a:off x="2940050" y="252007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2" name="圆角矩形 11"/>
              <p:cNvSpPr/>
              <p:nvPr/>
            </p:nvSpPr>
            <p:spPr>
              <a:xfrm>
                <a:off x="2940051" y="2519659"/>
                <a:ext cx="889000" cy="314202"/>
              </a:xfrm>
              <a:prstGeom prst="roundRect">
                <a:avLst>
                  <a:gd name="adj" fmla="val 50000"/>
                </a:avLst>
              </a:prstGeom>
              <a:solidFill>
                <a:srgbClr val="2F3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0" name="文本框 9"/>
            <p:cNvSpPr txBox="1"/>
            <p:nvPr/>
          </p:nvSpPr>
          <p:spPr>
            <a:xfrm>
              <a:off x="4118871" y="2162753"/>
              <a:ext cx="673755" cy="369075"/>
            </a:xfrm>
            <a:prstGeom prst="rect">
              <a:avLst/>
            </a:prstGeom>
            <a:noFill/>
          </p:spPr>
          <p:txBody>
            <a:bodyPr wrap="square" rtlCol="0">
              <a:spAutoFit/>
            </a:bodyPr>
            <a:lstStyle/>
            <a:p>
              <a:pPr algn="ctr">
                <a:lnSpc>
                  <a:spcPct val="120000"/>
                </a:lnSpc>
              </a:pPr>
              <a:r>
                <a:rPr lang="en-US" altLang="zh-CN" sz="11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30%</a:t>
              </a:r>
              <a:endParaRPr lang="zh-CN" altLang="en-US" sz="1100" baseline="-30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3" name="组合 12"/>
          <p:cNvGrpSpPr/>
          <p:nvPr/>
        </p:nvGrpSpPr>
        <p:grpSpPr>
          <a:xfrm>
            <a:off x="2657876" y="3569599"/>
            <a:ext cx="2171044" cy="276807"/>
            <a:chOff x="3244272" y="3932941"/>
            <a:chExt cx="3011560" cy="369074"/>
          </a:xfrm>
        </p:grpSpPr>
        <p:sp>
          <p:nvSpPr>
            <p:cNvPr id="14" name="圆角矩形 13"/>
            <p:cNvSpPr/>
            <p:nvPr/>
          </p:nvSpPr>
          <p:spPr>
            <a:xfrm>
              <a:off x="3261807" y="3971332"/>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5" name="圆角矩形 14"/>
            <p:cNvSpPr/>
            <p:nvPr/>
          </p:nvSpPr>
          <p:spPr>
            <a:xfrm>
              <a:off x="3244272" y="3971332"/>
              <a:ext cx="1201953" cy="314202"/>
            </a:xfrm>
            <a:prstGeom prst="roundRect">
              <a:avLst>
                <a:gd name="adj" fmla="val 50000"/>
              </a:avLst>
            </a:prstGeom>
            <a:solidFill>
              <a:srgbClr val="E62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文本框 15"/>
            <p:cNvSpPr txBox="1"/>
            <p:nvPr/>
          </p:nvSpPr>
          <p:spPr>
            <a:xfrm>
              <a:off x="4418923" y="3932941"/>
              <a:ext cx="907694" cy="369074"/>
            </a:xfrm>
            <a:prstGeom prst="rect">
              <a:avLst/>
            </a:prstGeom>
            <a:noFill/>
          </p:spPr>
          <p:txBody>
            <a:bodyPr wrap="square" rtlCol="0">
              <a:spAutoFit/>
            </a:bodyPr>
            <a:lstStyle/>
            <a:p>
              <a:pPr algn="ctr">
                <a:lnSpc>
                  <a:spcPct val="120000"/>
                </a:lnSpc>
              </a:pPr>
              <a:r>
                <a:rPr lang="en-US" altLang="zh-CN" sz="11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40%</a:t>
              </a:r>
              <a:endParaRPr lang="zh-CN" altLang="en-US" sz="1100" baseline="-30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7" name="组合 16"/>
          <p:cNvGrpSpPr/>
          <p:nvPr/>
        </p:nvGrpSpPr>
        <p:grpSpPr>
          <a:xfrm>
            <a:off x="2657881" y="3863622"/>
            <a:ext cx="2168869" cy="276807"/>
            <a:chOff x="3244272" y="4324968"/>
            <a:chExt cx="3008542" cy="369074"/>
          </a:xfrm>
        </p:grpSpPr>
        <p:sp>
          <p:nvSpPr>
            <p:cNvPr id="18" name="圆角矩形 17"/>
            <p:cNvSpPr/>
            <p:nvPr/>
          </p:nvSpPr>
          <p:spPr>
            <a:xfrm>
              <a:off x="3258789" y="436261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9" name="圆角矩形 18"/>
            <p:cNvSpPr/>
            <p:nvPr/>
          </p:nvSpPr>
          <p:spPr>
            <a:xfrm>
              <a:off x="3244272" y="4362651"/>
              <a:ext cx="2108200" cy="314202"/>
            </a:xfrm>
            <a:prstGeom prst="roundRect">
              <a:avLst>
                <a:gd name="adj" fmla="val 50000"/>
              </a:avLst>
            </a:prstGeom>
            <a:solidFill>
              <a:srgbClr val="E62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文本框 19"/>
            <p:cNvSpPr txBox="1"/>
            <p:nvPr/>
          </p:nvSpPr>
          <p:spPr>
            <a:xfrm>
              <a:off x="5326614" y="4324968"/>
              <a:ext cx="673754" cy="369074"/>
            </a:xfrm>
            <a:prstGeom prst="rect">
              <a:avLst/>
            </a:prstGeom>
            <a:noFill/>
          </p:spPr>
          <p:txBody>
            <a:bodyPr wrap="square" rtlCol="0">
              <a:spAutoFit/>
            </a:bodyPr>
            <a:lstStyle/>
            <a:p>
              <a:pPr algn="ctr">
                <a:lnSpc>
                  <a:spcPct val="120000"/>
                </a:lnSpc>
              </a:pPr>
              <a:r>
                <a:rPr lang="en-US" altLang="zh-CN" sz="11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60%</a:t>
              </a:r>
              <a:endParaRPr lang="zh-CN" altLang="en-US" sz="1100" baseline="-30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1" name="组合 20"/>
          <p:cNvGrpSpPr/>
          <p:nvPr/>
        </p:nvGrpSpPr>
        <p:grpSpPr>
          <a:xfrm>
            <a:off x="1187624" y="1705652"/>
            <a:ext cx="1618841" cy="1647000"/>
            <a:chOff x="471707" y="1675770"/>
            <a:chExt cx="2158455" cy="2196000"/>
          </a:xfrm>
          <a:solidFill>
            <a:srgbClr val="2F318B"/>
          </a:solidFill>
        </p:grpSpPr>
        <p:grpSp>
          <p:nvGrpSpPr>
            <p:cNvPr id="22" name="组合 21"/>
            <p:cNvGrpSpPr>
              <a:grpSpLocks noChangeAspect="1"/>
            </p:cNvGrpSpPr>
            <p:nvPr/>
          </p:nvGrpSpPr>
          <p:grpSpPr>
            <a:xfrm>
              <a:off x="471707" y="1675770"/>
              <a:ext cx="2158455" cy="2196000"/>
              <a:chOff x="5397500" y="5734050"/>
              <a:chExt cx="365125" cy="371476"/>
            </a:xfrm>
            <a:grpFill/>
          </p:grpSpPr>
          <p:sp>
            <p:nvSpPr>
              <p:cNvPr id="26"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7"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8"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3" name="组合 22"/>
            <p:cNvGrpSpPr>
              <a:grpSpLocks noChangeAspect="1"/>
            </p:cNvGrpSpPr>
            <p:nvPr/>
          </p:nvGrpSpPr>
          <p:grpSpPr>
            <a:xfrm>
              <a:off x="1735995" y="2108076"/>
              <a:ext cx="462003" cy="468000"/>
              <a:chOff x="2665061" y="4979202"/>
              <a:chExt cx="284308" cy="288000"/>
            </a:xfrm>
            <a:grpFill/>
          </p:grpSpPr>
          <p:sp>
            <p:nvSpPr>
              <p:cNvPr id="24"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5"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29" name="组合 28"/>
          <p:cNvGrpSpPr/>
          <p:nvPr/>
        </p:nvGrpSpPr>
        <p:grpSpPr>
          <a:xfrm>
            <a:off x="1195181" y="3366176"/>
            <a:ext cx="1618841" cy="1647000"/>
            <a:chOff x="478903" y="4355475"/>
            <a:chExt cx="2158455" cy="2196000"/>
          </a:xfrm>
          <a:solidFill>
            <a:srgbClr val="E62129"/>
          </a:solidFill>
        </p:grpSpPr>
        <p:grpSp>
          <p:nvGrpSpPr>
            <p:cNvPr id="30" name="组合 29"/>
            <p:cNvGrpSpPr>
              <a:grpSpLocks noChangeAspect="1"/>
            </p:cNvGrpSpPr>
            <p:nvPr/>
          </p:nvGrpSpPr>
          <p:grpSpPr>
            <a:xfrm>
              <a:off x="1795203" y="4733013"/>
              <a:ext cx="366333" cy="576000"/>
              <a:chOff x="2257888" y="5547128"/>
              <a:chExt cx="137373" cy="216000"/>
            </a:xfrm>
            <a:grpFill/>
          </p:grpSpPr>
          <p:sp>
            <p:nvSpPr>
              <p:cNvPr id="35"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36"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1" name="组合 30"/>
            <p:cNvGrpSpPr>
              <a:grpSpLocks noChangeAspect="1"/>
            </p:cNvGrpSpPr>
            <p:nvPr/>
          </p:nvGrpSpPr>
          <p:grpSpPr>
            <a:xfrm>
              <a:off x="478903" y="4355475"/>
              <a:ext cx="2158455" cy="2196000"/>
              <a:chOff x="5397500" y="5734050"/>
              <a:chExt cx="365125" cy="371476"/>
            </a:xfrm>
            <a:grpFill/>
          </p:grpSpPr>
          <p:sp>
            <p:nvSpPr>
              <p:cNvPr id="32"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33"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34"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sp>
        <p:nvSpPr>
          <p:cNvPr id="37" name="矩形 36"/>
          <p:cNvSpPr/>
          <p:nvPr/>
        </p:nvSpPr>
        <p:spPr>
          <a:xfrm>
            <a:off x="5542208" y="1675173"/>
            <a:ext cx="1023339" cy="334700"/>
          </a:xfrm>
          <a:prstGeom prst="rect">
            <a:avLst/>
          </a:prstGeom>
        </p:spPr>
        <p:txBody>
          <a:bodyPr wrap="none" lIns="68571" tIns="34286" rIns="68571" bIns="34286">
            <a:spAutoFit/>
          </a:bodyPr>
          <a:lstStyle/>
          <a:p>
            <a:r>
              <a:rPr lang="zh-CN" altLang="en-US" sz="1700" b="1" dirty="0">
                <a:solidFill>
                  <a:schemeClr val="tx1">
                    <a:lumMod val="75000"/>
                    <a:lumOff val="25000"/>
                  </a:schemeClr>
                </a:solidFill>
                <a:latin typeface="微软雅黑" pitchFamily="34" charset="-122"/>
                <a:ea typeface="微软雅黑" pitchFamily="34" charset="-122"/>
              </a:rPr>
              <a:t>添加标题</a:t>
            </a:r>
            <a:endParaRPr lang="en-US" altLang="zh-CN" sz="1700" b="1" dirty="0">
              <a:solidFill>
                <a:schemeClr val="tx1">
                  <a:lumMod val="75000"/>
                  <a:lumOff val="25000"/>
                </a:schemeClr>
              </a:solidFill>
              <a:latin typeface="微软雅黑" pitchFamily="34" charset="-122"/>
              <a:ea typeface="微软雅黑" pitchFamily="34" charset="-122"/>
            </a:endParaRPr>
          </a:p>
        </p:txBody>
      </p:sp>
      <p:sp>
        <p:nvSpPr>
          <p:cNvPr id="38" name="矩形 47"/>
          <p:cNvSpPr>
            <a:spLocks noChangeArrowheads="1"/>
          </p:cNvSpPr>
          <p:nvPr/>
        </p:nvSpPr>
        <p:spPr bwMode="auto">
          <a:xfrm>
            <a:off x="5542210" y="1966397"/>
            <a:ext cx="2716163" cy="692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chemeClr val="tx1">
                    <a:lumMod val="75000"/>
                    <a:lumOff val="25000"/>
                  </a:schemeClr>
                </a:solidFill>
                <a:sym typeface="微软雅黑" pitchFamily="34" charset="-122"/>
              </a:rPr>
              <a:t>在此录入上述图表的综合描述说明，在此录入上述图表的综合描述说明，在此录入上述图表的综合描述说明。</a:t>
            </a:r>
          </a:p>
        </p:txBody>
      </p:sp>
      <p:sp>
        <p:nvSpPr>
          <p:cNvPr id="39" name="矩形 38"/>
          <p:cNvSpPr/>
          <p:nvPr/>
        </p:nvSpPr>
        <p:spPr>
          <a:xfrm>
            <a:off x="5542208" y="2818117"/>
            <a:ext cx="1023339" cy="334700"/>
          </a:xfrm>
          <a:prstGeom prst="rect">
            <a:avLst/>
          </a:prstGeom>
        </p:spPr>
        <p:txBody>
          <a:bodyPr wrap="none" lIns="68571" tIns="34286" rIns="68571" bIns="34286">
            <a:spAutoFit/>
          </a:bodyPr>
          <a:lstStyle/>
          <a:p>
            <a:r>
              <a:rPr lang="zh-CN" altLang="en-US" sz="1700" b="1" dirty="0">
                <a:solidFill>
                  <a:schemeClr val="tx1">
                    <a:lumMod val="75000"/>
                    <a:lumOff val="25000"/>
                  </a:schemeClr>
                </a:solidFill>
                <a:latin typeface="微软雅黑" pitchFamily="34" charset="-122"/>
                <a:ea typeface="微软雅黑" pitchFamily="34" charset="-122"/>
              </a:rPr>
              <a:t>添加标题</a:t>
            </a:r>
            <a:endParaRPr lang="en-US" altLang="zh-CN" sz="1700" b="1" dirty="0">
              <a:solidFill>
                <a:schemeClr val="tx1">
                  <a:lumMod val="75000"/>
                  <a:lumOff val="25000"/>
                </a:schemeClr>
              </a:solidFill>
              <a:latin typeface="微软雅黑" pitchFamily="34" charset="-122"/>
              <a:ea typeface="微软雅黑" pitchFamily="34" charset="-122"/>
            </a:endParaRPr>
          </a:p>
        </p:txBody>
      </p:sp>
      <p:sp>
        <p:nvSpPr>
          <p:cNvPr id="40" name="矩形 47"/>
          <p:cNvSpPr>
            <a:spLocks noChangeArrowheads="1"/>
          </p:cNvSpPr>
          <p:nvPr/>
        </p:nvSpPr>
        <p:spPr bwMode="auto">
          <a:xfrm>
            <a:off x="5542210" y="3109340"/>
            <a:ext cx="2716163" cy="661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chemeClr val="tx1">
                    <a:lumMod val="75000"/>
                    <a:lumOff val="25000"/>
                  </a:schemeClr>
                </a:solidFill>
                <a:sym typeface="微软雅黑" pitchFamily="34" charset="-122"/>
              </a:rPr>
              <a:t>在此录入上述图表的综合描述说明，在此录入上述图表的综合描述说明，在此录入上述图表的综合描述说明。</a:t>
            </a:r>
          </a:p>
        </p:txBody>
      </p:sp>
      <p:sp>
        <p:nvSpPr>
          <p:cNvPr id="41" name="矩形 40"/>
          <p:cNvSpPr/>
          <p:nvPr/>
        </p:nvSpPr>
        <p:spPr>
          <a:xfrm>
            <a:off x="5542208" y="3961060"/>
            <a:ext cx="1023339" cy="334700"/>
          </a:xfrm>
          <a:prstGeom prst="rect">
            <a:avLst/>
          </a:prstGeom>
        </p:spPr>
        <p:txBody>
          <a:bodyPr wrap="none" lIns="68571" tIns="34286" rIns="68571" bIns="34286">
            <a:spAutoFit/>
          </a:bodyPr>
          <a:lstStyle/>
          <a:p>
            <a:r>
              <a:rPr lang="zh-CN" altLang="en-US" sz="1700" b="1" dirty="0">
                <a:solidFill>
                  <a:schemeClr val="tx1">
                    <a:lumMod val="75000"/>
                    <a:lumOff val="25000"/>
                  </a:schemeClr>
                </a:solidFill>
                <a:latin typeface="微软雅黑" pitchFamily="34" charset="-122"/>
                <a:ea typeface="微软雅黑" pitchFamily="34" charset="-122"/>
              </a:rPr>
              <a:t>添加标题</a:t>
            </a:r>
            <a:endParaRPr lang="en-US" altLang="zh-CN" sz="1700" b="1" dirty="0">
              <a:solidFill>
                <a:schemeClr val="tx1">
                  <a:lumMod val="75000"/>
                  <a:lumOff val="25000"/>
                </a:schemeClr>
              </a:solidFill>
              <a:latin typeface="微软雅黑" pitchFamily="34" charset="-122"/>
              <a:ea typeface="微软雅黑" pitchFamily="34" charset="-122"/>
            </a:endParaRPr>
          </a:p>
        </p:txBody>
      </p:sp>
      <p:sp>
        <p:nvSpPr>
          <p:cNvPr id="42" name="矩形 47"/>
          <p:cNvSpPr>
            <a:spLocks noChangeArrowheads="1"/>
          </p:cNvSpPr>
          <p:nvPr/>
        </p:nvSpPr>
        <p:spPr bwMode="auto">
          <a:xfrm>
            <a:off x="5542210" y="4252283"/>
            <a:ext cx="2716163" cy="692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chemeClr val="tx1">
                    <a:lumMod val="75000"/>
                    <a:lumOff val="25000"/>
                  </a:schemeClr>
                </a:solidFill>
                <a:sym typeface="微软雅黑" pitchFamily="34" charset="-122"/>
              </a:rPr>
              <a:t>在此录入上述图表的综合描述说明，在此录入上述图表的综合描述说明，在此录入上述图表的描述说明。</a:t>
            </a:r>
          </a:p>
        </p:txBody>
      </p:sp>
      <p:sp>
        <p:nvSpPr>
          <p:cNvPr id="43" name="矩形 42"/>
          <p:cNvSpPr/>
          <p:nvPr/>
        </p:nvSpPr>
        <p:spPr>
          <a:xfrm>
            <a:off x="2731248" y="1632405"/>
            <a:ext cx="907928" cy="300076"/>
          </a:xfrm>
          <a:prstGeom prst="rect">
            <a:avLst/>
          </a:prstGeom>
        </p:spPr>
        <p:txBody>
          <a:bodyPr wrap="none" lIns="68571" tIns="34286" rIns="68571" bIns="34286">
            <a:spAutoFit/>
          </a:bodyPr>
          <a:lstStyle/>
          <a:p>
            <a:r>
              <a:rPr lang="zh-CN" altLang="en-US" sz="1500" b="1" dirty="0">
                <a:solidFill>
                  <a:schemeClr val="tx1">
                    <a:lumMod val="75000"/>
                    <a:lumOff val="25000"/>
                  </a:schemeClr>
                </a:solidFill>
                <a:latin typeface="微软雅黑" pitchFamily="34" charset="-122"/>
                <a:ea typeface="微软雅黑" pitchFamily="34" charset="-122"/>
              </a:rPr>
              <a:t>添加标题</a:t>
            </a:r>
            <a:endParaRPr lang="en-US" altLang="zh-CN" sz="1500" b="1" dirty="0">
              <a:solidFill>
                <a:schemeClr val="tx1">
                  <a:lumMod val="75000"/>
                  <a:lumOff val="25000"/>
                </a:schemeClr>
              </a:solidFill>
              <a:latin typeface="微软雅黑" pitchFamily="34" charset="-122"/>
              <a:ea typeface="微软雅黑" pitchFamily="34" charset="-122"/>
            </a:endParaRPr>
          </a:p>
        </p:txBody>
      </p:sp>
      <p:sp>
        <p:nvSpPr>
          <p:cNvPr id="44" name="矩形 47"/>
          <p:cNvSpPr>
            <a:spLocks noChangeArrowheads="1"/>
          </p:cNvSpPr>
          <p:nvPr/>
        </p:nvSpPr>
        <p:spPr bwMode="auto">
          <a:xfrm>
            <a:off x="2719427" y="2518960"/>
            <a:ext cx="2109497"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75000"/>
                    <a:lumOff val="25000"/>
                  </a:schemeClr>
                </a:solidFill>
                <a:sym typeface="微软雅黑" pitchFamily="34" charset="-122"/>
              </a:rPr>
              <a:t>在此录入上述图表的描述说明，在此录入上述图表的描述说明。</a:t>
            </a:r>
          </a:p>
        </p:txBody>
      </p:sp>
      <p:sp>
        <p:nvSpPr>
          <p:cNvPr id="45" name="矩形 44"/>
          <p:cNvSpPr/>
          <p:nvPr/>
        </p:nvSpPr>
        <p:spPr>
          <a:xfrm>
            <a:off x="2731248" y="3286440"/>
            <a:ext cx="907928" cy="300076"/>
          </a:xfrm>
          <a:prstGeom prst="rect">
            <a:avLst/>
          </a:prstGeom>
        </p:spPr>
        <p:txBody>
          <a:bodyPr wrap="none" lIns="68571" tIns="34286" rIns="68571" bIns="34286">
            <a:spAutoFit/>
          </a:bodyPr>
          <a:lstStyle/>
          <a:p>
            <a:r>
              <a:rPr lang="zh-CN" altLang="en-US" sz="1500" b="1" dirty="0">
                <a:solidFill>
                  <a:schemeClr val="tx1">
                    <a:lumMod val="75000"/>
                    <a:lumOff val="25000"/>
                  </a:schemeClr>
                </a:solidFill>
                <a:latin typeface="微软雅黑" pitchFamily="34" charset="-122"/>
                <a:ea typeface="微软雅黑" pitchFamily="34" charset="-122"/>
              </a:rPr>
              <a:t>添加标题</a:t>
            </a:r>
            <a:endParaRPr lang="en-US" altLang="zh-CN" sz="1500" b="1" dirty="0">
              <a:solidFill>
                <a:schemeClr val="tx1">
                  <a:lumMod val="75000"/>
                  <a:lumOff val="25000"/>
                </a:schemeClr>
              </a:solidFill>
              <a:latin typeface="微软雅黑" pitchFamily="34" charset="-122"/>
              <a:ea typeface="微软雅黑" pitchFamily="34" charset="-122"/>
            </a:endParaRPr>
          </a:p>
        </p:txBody>
      </p:sp>
      <p:sp>
        <p:nvSpPr>
          <p:cNvPr id="46" name="矩形 45"/>
          <p:cNvSpPr>
            <a:spLocks noChangeArrowheads="1"/>
          </p:cNvSpPr>
          <p:nvPr/>
        </p:nvSpPr>
        <p:spPr bwMode="auto">
          <a:xfrm>
            <a:off x="2719427" y="4161172"/>
            <a:ext cx="2109497"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75000"/>
                    <a:lumOff val="25000"/>
                  </a:scheme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21"/>
                                        </p:tgtEl>
                                        <p:attrNameLst>
                                          <p:attrName>style.visibility</p:attrName>
                                        </p:attrNameLst>
                                      </p:cBhvr>
                                      <p:to>
                                        <p:strVal val="visible"/>
                                      </p:to>
                                    </p:set>
                                    <p:anim calcmode="lin" valueType="num">
                                      <p:cBhvr>
                                        <p:cTn id="7" dur="350" fill="hold"/>
                                        <p:tgtEl>
                                          <p:spTgt spid="21"/>
                                        </p:tgtEl>
                                        <p:attrNameLst>
                                          <p:attrName>ppt_w</p:attrName>
                                        </p:attrNameLst>
                                      </p:cBhvr>
                                      <p:tavLst>
                                        <p:tav tm="0">
                                          <p:val>
                                            <p:fltVal val="0"/>
                                          </p:val>
                                        </p:tav>
                                        <p:tav tm="100000">
                                          <p:val>
                                            <p:strVal val="#ppt_w"/>
                                          </p:val>
                                        </p:tav>
                                      </p:tavLst>
                                    </p:anim>
                                    <p:anim calcmode="lin" valueType="num">
                                      <p:cBhvr>
                                        <p:cTn id="8" dur="350" fill="hold"/>
                                        <p:tgtEl>
                                          <p:spTgt spid="21"/>
                                        </p:tgtEl>
                                        <p:attrNameLst>
                                          <p:attrName>ppt_h</p:attrName>
                                        </p:attrNameLst>
                                      </p:cBhvr>
                                      <p:tavLst>
                                        <p:tav tm="0">
                                          <p:val>
                                            <p:fltVal val="0"/>
                                          </p:val>
                                        </p:tav>
                                        <p:tav tm="100000">
                                          <p:val>
                                            <p:strVal val="#ppt_h"/>
                                          </p:val>
                                        </p:tav>
                                      </p:tavLst>
                                    </p:anim>
                                    <p:animEffect transition="in" filter="fade">
                                      <p:cBhvr>
                                        <p:cTn id="9" dur="350"/>
                                        <p:tgtEl>
                                          <p:spTgt spid="21"/>
                                        </p:tgtEl>
                                      </p:cBhvr>
                                    </p:animEffect>
                                  </p:childTnLst>
                                </p:cTn>
                              </p:par>
                              <p:par>
                                <p:cTn id="10" presetID="22" presetClass="entr" presetSubtype="8" fill="hold" nodeType="withEffect">
                                  <p:stCondLst>
                                    <p:cond delay="10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22" presetClass="entr" presetSubtype="8" fill="hold" nodeType="withEffect">
                                  <p:stCondLst>
                                    <p:cond delay="190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43"/>
                                        </p:tgtEl>
                                        <p:attrNameLst>
                                          <p:attrName>style.visibility</p:attrName>
                                        </p:attrNameLst>
                                      </p:cBhvr>
                                      <p:to>
                                        <p:strVal val="visible"/>
                                      </p:to>
                                    </p:set>
                                    <p:animEffect transition="in" filter="wipe(down)">
                                      <p:cBhvr>
                                        <p:cTn id="18" dur="500"/>
                                        <p:tgtEl>
                                          <p:spTgt spid="43"/>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par>
                                <p:cTn id="22" presetID="53" presetClass="entr" presetSubtype="16" fill="hold" nodeType="withEffect">
                                  <p:stCondLst>
                                    <p:cond delay="3500"/>
                                  </p:stCondLst>
                                  <p:childTnLst>
                                    <p:set>
                                      <p:cBhvr>
                                        <p:cTn id="23" dur="1" fill="hold">
                                          <p:stCondLst>
                                            <p:cond delay="0"/>
                                          </p:stCondLst>
                                        </p:cTn>
                                        <p:tgtEl>
                                          <p:spTgt spid="29"/>
                                        </p:tgtEl>
                                        <p:attrNameLst>
                                          <p:attrName>style.visibility</p:attrName>
                                        </p:attrNameLst>
                                      </p:cBhvr>
                                      <p:to>
                                        <p:strVal val="visible"/>
                                      </p:to>
                                    </p:set>
                                    <p:anim calcmode="lin" valueType="num">
                                      <p:cBhvr>
                                        <p:cTn id="24" dur="350" fill="hold"/>
                                        <p:tgtEl>
                                          <p:spTgt spid="29"/>
                                        </p:tgtEl>
                                        <p:attrNameLst>
                                          <p:attrName>ppt_w</p:attrName>
                                        </p:attrNameLst>
                                      </p:cBhvr>
                                      <p:tavLst>
                                        <p:tav tm="0">
                                          <p:val>
                                            <p:fltVal val="0"/>
                                          </p:val>
                                        </p:tav>
                                        <p:tav tm="100000">
                                          <p:val>
                                            <p:strVal val="#ppt_w"/>
                                          </p:val>
                                        </p:tav>
                                      </p:tavLst>
                                    </p:anim>
                                    <p:anim calcmode="lin" valueType="num">
                                      <p:cBhvr>
                                        <p:cTn id="25" dur="350" fill="hold"/>
                                        <p:tgtEl>
                                          <p:spTgt spid="29"/>
                                        </p:tgtEl>
                                        <p:attrNameLst>
                                          <p:attrName>ppt_h</p:attrName>
                                        </p:attrNameLst>
                                      </p:cBhvr>
                                      <p:tavLst>
                                        <p:tav tm="0">
                                          <p:val>
                                            <p:fltVal val="0"/>
                                          </p:val>
                                        </p:tav>
                                        <p:tav tm="100000">
                                          <p:val>
                                            <p:strVal val="#ppt_h"/>
                                          </p:val>
                                        </p:tav>
                                      </p:tavLst>
                                    </p:anim>
                                    <p:animEffect transition="in" filter="fade">
                                      <p:cBhvr>
                                        <p:cTn id="26" dur="350"/>
                                        <p:tgtEl>
                                          <p:spTgt spid="29"/>
                                        </p:tgtEl>
                                      </p:cBhvr>
                                    </p:animEffect>
                                  </p:childTnLst>
                                </p:cTn>
                              </p:par>
                              <p:par>
                                <p:cTn id="27" presetID="22" presetClass="entr" presetSubtype="8" fill="hold" nodeType="withEffect">
                                  <p:stCondLst>
                                    <p:cond delay="420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par>
                                <p:cTn id="30" presetID="22" presetClass="entr" presetSubtype="8" fill="hold" nodeType="withEffect">
                                  <p:stCondLst>
                                    <p:cond delay="510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45"/>
                                        </p:tgtEl>
                                        <p:attrNameLst>
                                          <p:attrName>style.visibility</p:attrName>
                                        </p:attrNameLst>
                                      </p:cBhvr>
                                      <p:to>
                                        <p:strVal val="visible"/>
                                      </p:to>
                                    </p:set>
                                    <p:animEffect transition="in" filter="wipe(down)">
                                      <p:cBhvr>
                                        <p:cTn id="35" dur="500"/>
                                        <p:tgtEl>
                                          <p:spTgt spid="45"/>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46"/>
                                        </p:tgtEl>
                                        <p:attrNameLst>
                                          <p:attrName>style.visibility</p:attrName>
                                        </p:attrNameLst>
                                      </p:cBhvr>
                                      <p:to>
                                        <p:strVal val="visible"/>
                                      </p:to>
                                    </p:set>
                                    <p:animEffect transition="in" filter="wipe(up)">
                                      <p:cBhvr>
                                        <p:cTn id="38" dur="500"/>
                                        <p:tgtEl>
                                          <p:spTgt spid="46"/>
                                        </p:tgtEl>
                                      </p:cBhvr>
                                    </p:animEffect>
                                  </p:childTnLst>
                                </p:cTn>
                              </p:par>
                              <p:par>
                                <p:cTn id="39" presetID="16" presetClass="entr" presetSubtype="26" fill="hold" nodeType="withEffect">
                                  <p:stCondLst>
                                    <p:cond delay="6700"/>
                                  </p:stCondLst>
                                  <p:childTnLst>
                                    <p:set>
                                      <p:cBhvr>
                                        <p:cTn id="40" dur="1" fill="hold">
                                          <p:stCondLst>
                                            <p:cond delay="0"/>
                                          </p:stCondLst>
                                        </p:cTn>
                                        <p:tgtEl>
                                          <p:spTgt spid="2"/>
                                        </p:tgtEl>
                                        <p:attrNameLst>
                                          <p:attrName>style.visibility</p:attrName>
                                        </p:attrNameLst>
                                      </p:cBhvr>
                                      <p:to>
                                        <p:strVal val="visible"/>
                                      </p:to>
                                    </p:set>
                                    <p:animEffect transition="in" filter="barn(inHorizontal)">
                                      <p:cBhvr>
                                        <p:cTn id="41" dur="250"/>
                                        <p:tgtEl>
                                          <p:spTgt spid="2"/>
                                        </p:tgtEl>
                                      </p:cBhvr>
                                    </p:animEffect>
                                  </p:childTnLst>
                                </p:cTn>
                              </p:par>
                            </p:childTnLst>
                          </p:cTn>
                        </p:par>
                        <p:par>
                          <p:cTn id="42" fill="hold">
                            <p:stCondLst>
                              <p:cond delay="6950"/>
                            </p:stCondLst>
                            <p:childTnLst>
                              <p:par>
                                <p:cTn id="43" presetID="10" presetClass="entr" presetSubtype="0" fill="hold" grpId="0" nodeType="after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500"/>
                                        <p:tgtEl>
                                          <p:spTgt spid="3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fade">
                                      <p:cBhvr>
                                        <p:cTn id="48" dur="500"/>
                                        <p:tgtEl>
                                          <p:spTgt spid="38"/>
                                        </p:tgtEl>
                                      </p:cBhvr>
                                    </p:animEffect>
                                  </p:childTnLst>
                                </p:cTn>
                              </p:par>
                            </p:childTnLst>
                          </p:cTn>
                        </p:par>
                        <p:par>
                          <p:cTn id="49" fill="hold">
                            <p:stCondLst>
                              <p:cond delay="7450"/>
                            </p:stCondLst>
                            <p:childTnLst>
                              <p:par>
                                <p:cTn id="50" presetID="10" presetClass="entr" presetSubtype="0" fill="hold" grpId="0" nodeType="afterEffect">
                                  <p:stCondLst>
                                    <p:cond delay="500"/>
                                  </p:stCondLst>
                                  <p:childTnLst>
                                    <p:set>
                                      <p:cBhvr>
                                        <p:cTn id="51" dur="1" fill="hold">
                                          <p:stCondLst>
                                            <p:cond delay="0"/>
                                          </p:stCondLst>
                                        </p:cTn>
                                        <p:tgtEl>
                                          <p:spTgt spid="39"/>
                                        </p:tgtEl>
                                        <p:attrNameLst>
                                          <p:attrName>style.visibility</p:attrName>
                                        </p:attrNameLst>
                                      </p:cBhvr>
                                      <p:to>
                                        <p:strVal val="visible"/>
                                      </p:to>
                                    </p:set>
                                    <p:animEffect transition="in" filter="fade">
                                      <p:cBhvr>
                                        <p:cTn id="52" dur="500"/>
                                        <p:tgtEl>
                                          <p:spTgt spid="39"/>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40"/>
                                        </p:tgtEl>
                                        <p:attrNameLst>
                                          <p:attrName>style.visibility</p:attrName>
                                        </p:attrNameLst>
                                      </p:cBhvr>
                                      <p:to>
                                        <p:strVal val="visible"/>
                                      </p:to>
                                    </p:set>
                                    <p:animEffect transition="in" filter="fade">
                                      <p:cBhvr>
                                        <p:cTn id="55" dur="500"/>
                                        <p:tgtEl>
                                          <p:spTgt spid="40"/>
                                        </p:tgtEl>
                                      </p:cBhvr>
                                    </p:animEffect>
                                  </p:childTnLst>
                                </p:cTn>
                              </p:par>
                            </p:childTnLst>
                          </p:cTn>
                        </p:par>
                        <p:par>
                          <p:cTn id="56" fill="hold">
                            <p:stCondLst>
                              <p:cond delay="8450"/>
                            </p:stCondLst>
                            <p:childTnLst>
                              <p:par>
                                <p:cTn id="57" presetID="10" presetClass="entr" presetSubtype="0" fill="hold" grpId="0" nodeType="afterEffect">
                                  <p:stCondLst>
                                    <p:cond delay="50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500"/>
                                        <p:tgtEl>
                                          <p:spTgt spid="41"/>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42"/>
                                        </p:tgtEl>
                                        <p:attrNameLst>
                                          <p:attrName>style.visibility</p:attrName>
                                        </p:attrNameLst>
                                      </p:cBhvr>
                                      <p:to>
                                        <p:strVal val="visible"/>
                                      </p:to>
                                    </p:set>
                                    <p:animEffect transition="in" filter="fade">
                                      <p:cBhvr>
                                        <p:cTn id="6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P spid="44" grpId="0"/>
      <p:bldP spid="45" grpId="0"/>
      <p:bldP spid="4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2294292"/>
            <a:ext cx="9144000" cy="1368152"/>
          </a:xfrm>
          <a:prstGeom prst="rect">
            <a:avLst/>
          </a:prstGeom>
          <a:solidFill>
            <a:srgbClr val="2F318B"/>
          </a:solidFill>
          <a:ln w="25400" cap="flat" cmpd="sng" algn="ctr">
            <a:solidFill>
              <a:srgbClr val="2F318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5" name="组合 24"/>
          <p:cNvGrpSpPr/>
          <p:nvPr/>
        </p:nvGrpSpPr>
        <p:grpSpPr>
          <a:xfrm>
            <a:off x="1331640" y="1770489"/>
            <a:ext cx="2160240" cy="2287879"/>
            <a:chOff x="1331640" y="1363871"/>
            <a:chExt cx="2160240" cy="2287879"/>
          </a:xfrm>
        </p:grpSpPr>
        <p:sp>
          <p:nvSpPr>
            <p:cNvPr id="26" name="椭圆 25"/>
            <p:cNvSpPr/>
            <p:nvPr/>
          </p:nvSpPr>
          <p:spPr>
            <a:xfrm>
              <a:off x="1331640" y="1491750"/>
              <a:ext cx="2160240" cy="2160000"/>
            </a:xfrm>
            <a:prstGeom prst="ellipse">
              <a:avLst/>
            </a:prstGeom>
            <a:gradFill>
              <a:gsLst>
                <a:gs pos="0">
                  <a:sysClr val="window" lastClr="FFFFFF"/>
                </a:gs>
                <a:gs pos="50000">
                  <a:sysClr val="window" lastClr="FFFFFF"/>
                </a:gs>
                <a:gs pos="100000">
                  <a:sysClr val="window" lastClr="FFFFFF">
                    <a:lumMod val="75000"/>
                  </a:sysClr>
                </a:gs>
              </a:gsLst>
              <a:lin ang="18900000" scaled="0"/>
            </a:gradFill>
            <a:ln w="25400" cap="flat" cmpd="sng" algn="ctr">
              <a:noFill/>
              <a:prstDash val="solid"/>
            </a:ln>
            <a:effectLst>
              <a:outerShdw blurRad="444500" dist="63500" dir="8100000" algn="ctr">
                <a:srgbClr val="000000">
                  <a:alpha val="50000"/>
                </a:srgbClr>
              </a:outerShdw>
            </a:effectLst>
            <a:scene3d>
              <a:camera prst="orthographicFront">
                <a:rot lat="0" lon="0" rev="0"/>
              </a:camera>
              <a:lightRig rig="brightRoom" dir="t">
                <a:rot lat="0" lon="0" rev="600000"/>
              </a:lightRig>
            </a:scene3d>
            <a:sp3d prstMaterial="metal">
              <a:bevelT w="38100" h="571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椭圆 26"/>
            <p:cNvSpPr/>
            <p:nvPr/>
          </p:nvSpPr>
          <p:spPr>
            <a:xfrm>
              <a:off x="1511760" y="1671750"/>
              <a:ext cx="1800000" cy="1800000"/>
            </a:xfrm>
            <a:prstGeom prst="ellipse">
              <a:avLst/>
            </a:prstGeom>
            <a:solidFill>
              <a:srgbClr val="C00000"/>
            </a:solidFill>
            <a:ln w="25400" cap="flat" cmpd="sng" algn="ctr">
              <a:solidFill>
                <a:srgbClr val="E6212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TextBox 27"/>
            <p:cNvSpPr txBox="1"/>
            <p:nvPr/>
          </p:nvSpPr>
          <p:spPr>
            <a:xfrm>
              <a:off x="1943708" y="1363871"/>
              <a:ext cx="936104" cy="221599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3800" b="0" i="0" u="none" strike="noStrike" kern="0" cap="none" spc="0" normalizeH="0" baseline="0" noProof="0" dirty="0" smtClean="0">
                  <a:ln>
                    <a:noFill/>
                  </a:ln>
                  <a:solidFill>
                    <a:sysClr val="window" lastClr="FFFFFF"/>
                  </a:solidFill>
                  <a:effectLst/>
                  <a:uLnTx/>
                  <a:uFillTx/>
                  <a:latin typeface="DFGothic-EB" pitchFamily="1" charset="-128"/>
                  <a:ea typeface="DFGothic-EB" pitchFamily="1" charset="-128"/>
                </a:rPr>
                <a:t>3</a:t>
              </a:r>
              <a:endParaRPr kumimoji="0" lang="zh-CN" altLang="en-US" sz="13800" b="0" i="0" u="none" strike="noStrike" kern="0" cap="none" spc="0" normalizeH="0" baseline="0" noProof="0" dirty="0">
                <a:ln>
                  <a:noFill/>
                </a:ln>
                <a:solidFill>
                  <a:sysClr val="window" lastClr="FFFFFF"/>
                </a:solidFill>
                <a:effectLst/>
                <a:uLnTx/>
                <a:uFillTx/>
                <a:latin typeface="DFGothic-EB" pitchFamily="1" charset="-128"/>
                <a:ea typeface="DFGothic-EB" pitchFamily="1" charset="-128"/>
              </a:endParaRPr>
            </a:p>
          </p:txBody>
        </p:sp>
      </p:grpSp>
      <p:sp>
        <p:nvSpPr>
          <p:cNvPr id="29" name="矩形 28"/>
          <p:cNvSpPr/>
          <p:nvPr/>
        </p:nvSpPr>
        <p:spPr>
          <a:xfrm>
            <a:off x="3707904" y="2685980"/>
            <a:ext cx="2646878" cy="584775"/>
          </a:xfrm>
          <a:prstGeom prst="rect">
            <a:avLst/>
          </a:prstGeom>
        </p:spPr>
        <p:txBody>
          <a:bodyPr wrap="none">
            <a:spAutoFit/>
          </a:body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单证照类业务</a:t>
            </a:r>
          </a:p>
        </p:txBody>
      </p:sp>
      <p:grpSp>
        <p:nvGrpSpPr>
          <p:cNvPr id="30" name="组合 29"/>
          <p:cNvGrpSpPr/>
          <p:nvPr/>
        </p:nvGrpSpPr>
        <p:grpSpPr>
          <a:xfrm>
            <a:off x="3775471" y="1875820"/>
            <a:ext cx="343825" cy="309997"/>
            <a:chOff x="4634991" y="2138335"/>
            <a:chExt cx="428348" cy="386204"/>
          </a:xfrm>
        </p:grpSpPr>
        <p:sp>
          <p:nvSpPr>
            <p:cNvPr id="31"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32"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grpSp>
        <p:nvGrpSpPr>
          <p:cNvPr id="33" name="组合 32"/>
          <p:cNvGrpSpPr/>
          <p:nvPr/>
        </p:nvGrpSpPr>
        <p:grpSpPr>
          <a:xfrm>
            <a:off x="5405067" y="1875820"/>
            <a:ext cx="343825" cy="309997"/>
            <a:chOff x="5076056" y="2138335"/>
            <a:chExt cx="428348" cy="386204"/>
          </a:xfrm>
        </p:grpSpPr>
        <p:sp>
          <p:nvSpPr>
            <p:cNvPr id="34"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35"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grpSp>
        <p:nvGrpSpPr>
          <p:cNvPr id="36" name="组合 35"/>
          <p:cNvGrpSpPr/>
          <p:nvPr/>
        </p:nvGrpSpPr>
        <p:grpSpPr>
          <a:xfrm>
            <a:off x="4165480" y="1875794"/>
            <a:ext cx="343825" cy="309997"/>
            <a:chOff x="5557128" y="2138335"/>
            <a:chExt cx="428348" cy="386204"/>
          </a:xfrm>
        </p:grpSpPr>
        <p:sp>
          <p:nvSpPr>
            <p:cNvPr id="37"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38"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grpSp>
        <p:nvGrpSpPr>
          <p:cNvPr id="39" name="组合 38"/>
          <p:cNvGrpSpPr/>
          <p:nvPr/>
        </p:nvGrpSpPr>
        <p:grpSpPr>
          <a:xfrm>
            <a:off x="4969630" y="1875820"/>
            <a:ext cx="343825" cy="309997"/>
            <a:chOff x="6068610" y="2138335"/>
            <a:chExt cx="428348" cy="386204"/>
          </a:xfrm>
        </p:grpSpPr>
        <p:sp>
          <p:nvSpPr>
            <p:cNvPr id="40"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41"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grpSp>
        <p:nvGrpSpPr>
          <p:cNvPr id="42" name="组合 41"/>
          <p:cNvGrpSpPr/>
          <p:nvPr/>
        </p:nvGrpSpPr>
        <p:grpSpPr>
          <a:xfrm>
            <a:off x="4572000" y="1871970"/>
            <a:ext cx="343825" cy="309997"/>
            <a:chOff x="6623914" y="2138335"/>
            <a:chExt cx="428348" cy="386204"/>
          </a:xfrm>
        </p:grpSpPr>
        <p:sp>
          <p:nvSpPr>
            <p:cNvPr id="43"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44"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sp>
        <p:nvSpPr>
          <p:cNvPr id="45" name="TextBox 44"/>
          <p:cNvSpPr txBox="1"/>
          <p:nvPr/>
        </p:nvSpPr>
        <p:spPr>
          <a:xfrm>
            <a:off x="3707905" y="3770456"/>
            <a:ext cx="4104456" cy="738664"/>
          </a:xfrm>
          <a:prstGeom prst="rect">
            <a:avLst/>
          </a:prstGeom>
          <a:noFill/>
          <a:ln>
            <a:solidFill>
              <a:sysClr val="windowText" lastClr="000000"/>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3</a:t>
            </a:r>
            <a:r>
              <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、单证照类业务：业务重点是做项目。晋城局已开发出银行凭证类、法院文书类、公安局二代证类项目。</a:t>
            </a:r>
            <a:endParaRPr kumimoji="0"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left)">
                                      <p:cBhvr>
                                        <p:cTn id="17" dur="500"/>
                                        <p:tgtEl>
                                          <p:spTgt spid="29"/>
                                        </p:tgtEl>
                                      </p:cBhvr>
                                    </p:animEffect>
                                  </p:childTnLst>
                                </p:cTn>
                              </p:par>
                            </p:childTnLst>
                          </p:cTn>
                        </p:par>
                        <p:par>
                          <p:cTn id="18" fill="hold">
                            <p:stCondLst>
                              <p:cond delay="1500"/>
                            </p:stCondLst>
                            <p:childTnLst>
                              <p:par>
                                <p:cTn id="19" presetID="47" presetClass="entr" presetSubtype="0"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1000"/>
                                        <p:tgtEl>
                                          <p:spTgt spid="30"/>
                                        </p:tgtEl>
                                      </p:cBhvr>
                                    </p:animEffect>
                                    <p:anim calcmode="lin" valueType="num">
                                      <p:cBhvr>
                                        <p:cTn id="22" dur="1000" fill="hold"/>
                                        <p:tgtEl>
                                          <p:spTgt spid="30"/>
                                        </p:tgtEl>
                                        <p:attrNameLst>
                                          <p:attrName>ppt_x</p:attrName>
                                        </p:attrNameLst>
                                      </p:cBhvr>
                                      <p:tavLst>
                                        <p:tav tm="0">
                                          <p:val>
                                            <p:strVal val="#ppt_x"/>
                                          </p:val>
                                        </p:tav>
                                        <p:tav tm="100000">
                                          <p:val>
                                            <p:strVal val="#ppt_x"/>
                                          </p:val>
                                        </p:tav>
                                      </p:tavLst>
                                    </p:anim>
                                    <p:anim calcmode="lin" valueType="num">
                                      <p:cBhvr>
                                        <p:cTn id="23" dur="1000" fill="hold"/>
                                        <p:tgtEl>
                                          <p:spTgt spid="30"/>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30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60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1000"/>
                                        <p:tgtEl>
                                          <p:spTgt spid="42"/>
                                        </p:tgtEl>
                                      </p:cBhvr>
                                    </p:animEffect>
                                    <p:anim calcmode="lin" valueType="num">
                                      <p:cBhvr>
                                        <p:cTn id="32" dur="1000" fill="hold"/>
                                        <p:tgtEl>
                                          <p:spTgt spid="42"/>
                                        </p:tgtEl>
                                        <p:attrNameLst>
                                          <p:attrName>ppt_x</p:attrName>
                                        </p:attrNameLst>
                                      </p:cBhvr>
                                      <p:tavLst>
                                        <p:tav tm="0">
                                          <p:val>
                                            <p:strVal val="#ppt_x"/>
                                          </p:val>
                                        </p:tav>
                                        <p:tav tm="100000">
                                          <p:val>
                                            <p:strVal val="#ppt_x"/>
                                          </p:val>
                                        </p:tav>
                                      </p:tavLst>
                                    </p:anim>
                                    <p:anim calcmode="lin" valueType="num">
                                      <p:cBhvr>
                                        <p:cTn id="33" dur="1000" fill="hold"/>
                                        <p:tgtEl>
                                          <p:spTgt spid="42"/>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90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1000"/>
                                        <p:tgtEl>
                                          <p:spTgt spid="39"/>
                                        </p:tgtEl>
                                      </p:cBhvr>
                                    </p:animEffect>
                                    <p:anim calcmode="lin" valueType="num">
                                      <p:cBhvr>
                                        <p:cTn id="37" dur="1000" fill="hold"/>
                                        <p:tgtEl>
                                          <p:spTgt spid="39"/>
                                        </p:tgtEl>
                                        <p:attrNameLst>
                                          <p:attrName>ppt_x</p:attrName>
                                        </p:attrNameLst>
                                      </p:cBhvr>
                                      <p:tavLst>
                                        <p:tav tm="0">
                                          <p:val>
                                            <p:strVal val="#ppt_x"/>
                                          </p:val>
                                        </p:tav>
                                        <p:tav tm="100000">
                                          <p:val>
                                            <p:strVal val="#ppt_x"/>
                                          </p:val>
                                        </p:tav>
                                      </p:tavLst>
                                    </p:anim>
                                    <p:anim calcmode="lin" valueType="num">
                                      <p:cBhvr>
                                        <p:cTn id="38" dur="1000" fill="hold"/>
                                        <p:tgtEl>
                                          <p:spTgt spid="39"/>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140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1000"/>
                                        <p:tgtEl>
                                          <p:spTgt spid="33"/>
                                        </p:tgtEl>
                                      </p:cBhvr>
                                    </p:animEffect>
                                    <p:anim calcmode="lin" valueType="num">
                                      <p:cBhvr>
                                        <p:cTn id="42" dur="1000" fill="hold"/>
                                        <p:tgtEl>
                                          <p:spTgt spid="33"/>
                                        </p:tgtEl>
                                        <p:attrNameLst>
                                          <p:attrName>ppt_x</p:attrName>
                                        </p:attrNameLst>
                                      </p:cBhvr>
                                      <p:tavLst>
                                        <p:tav tm="0">
                                          <p:val>
                                            <p:strVal val="#ppt_x"/>
                                          </p:val>
                                        </p:tav>
                                        <p:tav tm="100000">
                                          <p:val>
                                            <p:strVal val="#ppt_x"/>
                                          </p:val>
                                        </p:tav>
                                      </p:tavLst>
                                    </p:anim>
                                    <p:anim calcmode="lin" valueType="num">
                                      <p:cBhvr>
                                        <p:cTn id="43" dur="1000" fill="hold"/>
                                        <p:tgtEl>
                                          <p:spTgt spid="33"/>
                                        </p:tgtEl>
                                        <p:attrNameLst>
                                          <p:attrName>ppt_y</p:attrName>
                                        </p:attrNameLst>
                                      </p:cBhvr>
                                      <p:tavLst>
                                        <p:tav tm="0">
                                          <p:val>
                                            <p:strVal val="#ppt_y-.1"/>
                                          </p:val>
                                        </p:tav>
                                        <p:tav tm="100000">
                                          <p:val>
                                            <p:strVal val="#ppt_y"/>
                                          </p:val>
                                        </p:tav>
                                      </p:tavLst>
                                    </p:anim>
                                  </p:childTnLst>
                                </p:cTn>
                              </p:par>
                            </p:childTnLst>
                          </p:cTn>
                        </p:par>
                        <p:par>
                          <p:cTn id="44" fill="hold">
                            <p:stCondLst>
                              <p:cond delay="3900"/>
                            </p:stCondLst>
                            <p:childTnLst>
                              <p:par>
                                <p:cTn id="45" presetID="42" presetClass="entr" presetSubtype="0"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1000"/>
                                        <p:tgtEl>
                                          <p:spTgt spid="45"/>
                                        </p:tgtEl>
                                      </p:cBhvr>
                                    </p:animEffect>
                                    <p:anim calcmode="lin" valueType="num">
                                      <p:cBhvr>
                                        <p:cTn id="48" dur="1000" fill="hold"/>
                                        <p:tgtEl>
                                          <p:spTgt spid="45"/>
                                        </p:tgtEl>
                                        <p:attrNameLst>
                                          <p:attrName>ppt_x</p:attrName>
                                        </p:attrNameLst>
                                      </p:cBhvr>
                                      <p:tavLst>
                                        <p:tav tm="0">
                                          <p:val>
                                            <p:strVal val="#ppt_x"/>
                                          </p:val>
                                        </p:tav>
                                        <p:tav tm="100000">
                                          <p:val>
                                            <p:strVal val="#ppt_x"/>
                                          </p:val>
                                        </p:tav>
                                      </p:tavLst>
                                    </p:anim>
                                    <p:anim calcmode="lin" valueType="num">
                                      <p:cBhvr>
                                        <p:cTn id="4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9" grpId="0"/>
      <p:bldP spid="4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空心弧 35"/>
          <p:cNvSpPr/>
          <p:nvPr/>
        </p:nvSpPr>
        <p:spPr>
          <a:xfrm rot="5400000">
            <a:off x="862468" y="1782822"/>
            <a:ext cx="3142978" cy="2924714"/>
          </a:xfrm>
          <a:prstGeom prst="blockArc">
            <a:avLst>
              <a:gd name="adj1" fmla="val 10897210"/>
              <a:gd name="adj2" fmla="val 6953"/>
              <a:gd name="adj3" fmla="val 1246"/>
            </a:avLst>
          </a:prstGeom>
          <a:solidFill>
            <a:sysClr val="window" lastClr="FFFFFF">
              <a:lumMod val="50000"/>
            </a:sysClr>
          </a:solidFill>
          <a:ln w="25400" cap="flat" cmpd="sng" algn="ctr">
            <a:noFill/>
            <a:prstDash val="solid"/>
          </a:ln>
          <a:effectLst/>
        </p:spPr>
        <p:txBody>
          <a:bodyPr lIns="91431" tIns="45716" rIns="91431" bIns="45716"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Arial" panose="020B0604020202020204" pitchFamily="34" charset="0"/>
            </a:endParaRPr>
          </a:p>
        </p:txBody>
      </p:sp>
      <p:cxnSp>
        <p:nvCxnSpPr>
          <p:cNvPr id="37" name="直接连接符 36"/>
          <p:cNvCxnSpPr/>
          <p:nvPr/>
        </p:nvCxnSpPr>
        <p:spPr bwMode="auto">
          <a:xfrm>
            <a:off x="3043369" y="1868052"/>
            <a:ext cx="1441450" cy="0"/>
          </a:xfrm>
          <a:prstGeom prst="line">
            <a:avLst/>
          </a:prstGeom>
          <a:noFill/>
          <a:ln w="12700" cap="flat" cmpd="sng" algn="ctr">
            <a:solidFill>
              <a:sysClr val="window" lastClr="FFFFFF">
                <a:lumMod val="50000"/>
              </a:sysClr>
            </a:solidFill>
            <a:prstDash val="solid"/>
          </a:ln>
          <a:effectLst/>
        </p:spPr>
      </p:cxnSp>
      <p:cxnSp>
        <p:nvCxnSpPr>
          <p:cNvPr id="38" name="直接连接符 37"/>
          <p:cNvCxnSpPr/>
          <p:nvPr/>
        </p:nvCxnSpPr>
        <p:spPr bwMode="auto">
          <a:xfrm>
            <a:off x="3093016" y="4658692"/>
            <a:ext cx="1439863" cy="0"/>
          </a:xfrm>
          <a:prstGeom prst="line">
            <a:avLst/>
          </a:prstGeom>
          <a:noFill/>
          <a:ln w="12700" cap="flat" cmpd="sng" algn="ctr">
            <a:solidFill>
              <a:sysClr val="window" lastClr="FFFFFF">
                <a:lumMod val="50000"/>
              </a:sysClr>
            </a:solidFill>
            <a:prstDash val="solid"/>
          </a:ln>
          <a:effectLst/>
        </p:spPr>
      </p:cxnSp>
      <p:cxnSp>
        <p:nvCxnSpPr>
          <p:cNvPr id="39" name="直接连接符 38"/>
          <p:cNvCxnSpPr/>
          <p:nvPr/>
        </p:nvCxnSpPr>
        <p:spPr bwMode="auto">
          <a:xfrm>
            <a:off x="3914988" y="2814404"/>
            <a:ext cx="1334133" cy="0"/>
          </a:xfrm>
          <a:prstGeom prst="line">
            <a:avLst/>
          </a:prstGeom>
          <a:noFill/>
          <a:ln w="12700" cap="flat" cmpd="sng" algn="ctr">
            <a:solidFill>
              <a:sysClr val="window" lastClr="FFFFFF">
                <a:lumMod val="50000"/>
              </a:sysClr>
            </a:solidFill>
            <a:prstDash val="solid"/>
          </a:ln>
          <a:effectLst/>
        </p:spPr>
      </p:cxnSp>
      <p:cxnSp>
        <p:nvCxnSpPr>
          <p:cNvPr id="40" name="直接连接符 39"/>
          <p:cNvCxnSpPr/>
          <p:nvPr/>
        </p:nvCxnSpPr>
        <p:spPr bwMode="auto">
          <a:xfrm>
            <a:off x="3773750" y="3799399"/>
            <a:ext cx="1440700" cy="0"/>
          </a:xfrm>
          <a:prstGeom prst="line">
            <a:avLst/>
          </a:prstGeom>
          <a:noFill/>
          <a:ln w="12700" cap="flat" cmpd="sng" algn="ctr">
            <a:solidFill>
              <a:sysClr val="window" lastClr="FFFFFF">
                <a:lumMod val="50000"/>
              </a:sysClr>
            </a:solidFill>
            <a:prstDash val="solid"/>
          </a:ln>
          <a:effectLst/>
        </p:spPr>
      </p:cxnSp>
      <p:sp>
        <p:nvSpPr>
          <p:cNvPr id="41" name="矩形 40"/>
          <p:cNvSpPr/>
          <p:nvPr/>
        </p:nvSpPr>
        <p:spPr>
          <a:xfrm>
            <a:off x="5255720" y="1462737"/>
            <a:ext cx="1338810" cy="323157"/>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此处添加标题</a:t>
            </a:r>
          </a:p>
        </p:txBody>
      </p:sp>
      <p:sp>
        <p:nvSpPr>
          <p:cNvPr id="42" name="矩形 41"/>
          <p:cNvSpPr>
            <a:spLocks noChangeArrowheads="1"/>
          </p:cNvSpPr>
          <p:nvPr/>
        </p:nvSpPr>
        <p:spPr bwMode="auto">
          <a:xfrm>
            <a:off x="5226378" y="1695465"/>
            <a:ext cx="2657990" cy="553990"/>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50000"/>
              </a:lnSpc>
              <a:spcBef>
                <a:spcPct val="20000"/>
              </a:spcBef>
              <a:spcAft>
                <a:spcPts val="0"/>
              </a:spcAft>
              <a:buClrTx/>
              <a:buSzTx/>
              <a:buFont typeface="Arial" charset="0"/>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Calibri" pitchFamily="34" charset="0"/>
              </a:rPr>
              <a:t>第一</a:t>
            </a:r>
            <a:r>
              <a:rPr kumimoji="0" lang="en-US" altLang="zh-CN"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Calibri" pitchFamily="34" charset="0"/>
              </a:rPr>
              <a:t>PPT</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Calibri" pitchFamily="34" charset="0"/>
              </a:rPr>
              <a:t>签</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Calibri" pitchFamily="34" charset="0"/>
              </a:rPr>
              <a:t>约设计师原创作品，请勿盗卖！否则将被追究法律责任！</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Calibri" pitchFamily="34" charset="0"/>
            </a:endParaRPr>
          </a:p>
        </p:txBody>
      </p:sp>
      <p:grpSp>
        <p:nvGrpSpPr>
          <p:cNvPr id="43" name="组合 42"/>
          <p:cNvGrpSpPr>
            <a:grpSpLocks/>
          </p:cNvGrpSpPr>
          <p:nvPr/>
        </p:nvGrpSpPr>
        <p:grpSpPr bwMode="auto">
          <a:xfrm>
            <a:off x="1178049" y="2113444"/>
            <a:ext cx="2259643" cy="2259643"/>
            <a:chOff x="1103084" y="2155824"/>
            <a:chExt cx="3176815" cy="3176815"/>
          </a:xfrm>
        </p:grpSpPr>
        <p:sp>
          <p:nvSpPr>
            <p:cNvPr id="44" name="椭圆 43"/>
            <p:cNvSpPr/>
            <p:nvPr/>
          </p:nvSpPr>
          <p:spPr>
            <a:xfrm>
              <a:off x="1103084" y="2155824"/>
              <a:ext cx="3176815" cy="3176815"/>
            </a:xfrm>
            <a:prstGeom prst="ellipse">
              <a:avLst/>
            </a:prstGeom>
            <a:solidFill>
              <a:srgbClr val="2F318B"/>
            </a:solidFill>
            <a:ln w="25400" cap="flat" cmpd="sng" algn="ctr">
              <a:noFill/>
              <a:prstDash val="solid"/>
            </a:ln>
            <a:effectLst/>
          </p:spPr>
          <p:txBody>
            <a:bodyPr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Arial" panose="020B0604020202020204" pitchFamily="34" charset="0"/>
              </a:endParaRPr>
            </a:p>
          </p:txBody>
        </p:sp>
        <p:sp>
          <p:nvSpPr>
            <p:cNvPr id="45" name="椭圆 44"/>
            <p:cNvSpPr/>
            <p:nvPr/>
          </p:nvSpPr>
          <p:spPr>
            <a:xfrm>
              <a:off x="1281790" y="2334530"/>
              <a:ext cx="2819403" cy="2819403"/>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Arial" panose="020B0604020202020204" pitchFamily="34" charset="0"/>
              </a:endParaRPr>
            </a:p>
          </p:txBody>
        </p:sp>
      </p:grpSp>
      <p:sp>
        <p:nvSpPr>
          <p:cNvPr id="46" name="椭圆 45"/>
          <p:cNvSpPr/>
          <p:nvPr/>
        </p:nvSpPr>
        <p:spPr>
          <a:xfrm>
            <a:off x="2816194" y="1651574"/>
            <a:ext cx="373310" cy="37331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1</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7" name="椭圆 46"/>
          <p:cNvSpPr/>
          <p:nvPr/>
        </p:nvSpPr>
        <p:spPr>
          <a:xfrm>
            <a:off x="3608282" y="2612496"/>
            <a:ext cx="373310" cy="37331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2</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8" name="椭圆 47"/>
          <p:cNvSpPr/>
          <p:nvPr/>
        </p:nvSpPr>
        <p:spPr>
          <a:xfrm>
            <a:off x="3587342" y="3594889"/>
            <a:ext cx="373310" cy="37331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3</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9" name="椭圆 48"/>
          <p:cNvSpPr/>
          <p:nvPr/>
        </p:nvSpPr>
        <p:spPr>
          <a:xfrm>
            <a:off x="2816194" y="4445095"/>
            <a:ext cx="373310" cy="37331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4</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nvGrpSpPr>
          <p:cNvPr id="50" name="组合 49"/>
          <p:cNvGrpSpPr/>
          <p:nvPr/>
        </p:nvGrpSpPr>
        <p:grpSpPr>
          <a:xfrm>
            <a:off x="3894554" y="1459437"/>
            <a:ext cx="821462" cy="821462"/>
            <a:chOff x="4008377" y="1003063"/>
            <a:chExt cx="821462" cy="821462"/>
          </a:xfrm>
        </p:grpSpPr>
        <p:sp>
          <p:nvSpPr>
            <p:cNvPr id="51" name="椭圆 50"/>
            <p:cNvSpPr/>
            <p:nvPr/>
          </p:nvSpPr>
          <p:spPr>
            <a:xfrm>
              <a:off x="4008377" y="1003063"/>
              <a:ext cx="821462" cy="821462"/>
            </a:xfrm>
            <a:prstGeom prst="ellipse">
              <a:avLst/>
            </a:prstGeom>
            <a:solidFill>
              <a:srgbClr val="2F318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grpSp>
          <p:nvGrpSpPr>
            <p:cNvPr id="52" name="组合 54"/>
            <p:cNvGrpSpPr>
              <a:grpSpLocks noChangeAspect="1"/>
            </p:cNvGrpSpPr>
            <p:nvPr/>
          </p:nvGrpSpPr>
          <p:grpSpPr bwMode="auto">
            <a:xfrm>
              <a:off x="4230408" y="1145668"/>
              <a:ext cx="389996" cy="469766"/>
              <a:chOff x="3452849" y="2667439"/>
              <a:chExt cx="239345" cy="288607"/>
            </a:xfrm>
          </p:grpSpPr>
          <p:sp>
            <p:nvSpPr>
              <p:cNvPr id="53"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ysClr val="window" lastClr="FFFFFF"/>
              </a:solidFill>
              <a:ln>
                <a:noFill/>
              </a:ln>
              <a:extLst/>
            </p:spPr>
            <p:txBody>
              <a:bodyPr lIns="121920" tIns="60960" rIns="121920" bIns="60960"/>
              <a:lstStyle/>
              <a:p>
                <a:pPr marL="0" marR="0" lvl="0" indent="0"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Arial" panose="020B0604020202020204" pitchFamily="34" charset="0"/>
                </a:endParaRPr>
              </a:p>
            </p:txBody>
          </p:sp>
          <p:sp>
            <p:nvSpPr>
              <p:cNvPr id="54"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ysClr val="window" lastClr="FFFFFF"/>
              </a:solidFill>
              <a:ln>
                <a:noFill/>
              </a:ln>
              <a:extLst/>
            </p:spPr>
            <p:txBody>
              <a:bodyPr lIns="121920" tIns="60960" rIns="121920" bIns="60960"/>
              <a:lstStyle/>
              <a:p>
                <a:pPr marL="0" marR="0" lvl="0" indent="0"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Arial" panose="020B0604020202020204" pitchFamily="34" charset="0"/>
                </a:endParaRPr>
              </a:p>
            </p:txBody>
          </p:sp>
        </p:grpSp>
      </p:grpSp>
      <p:grpSp>
        <p:nvGrpSpPr>
          <p:cNvPr id="55" name="组合 54"/>
          <p:cNvGrpSpPr/>
          <p:nvPr/>
        </p:nvGrpSpPr>
        <p:grpSpPr>
          <a:xfrm>
            <a:off x="4511322" y="2343055"/>
            <a:ext cx="821462" cy="821462"/>
            <a:chOff x="4703459" y="1967087"/>
            <a:chExt cx="821462" cy="821462"/>
          </a:xfrm>
        </p:grpSpPr>
        <p:sp>
          <p:nvSpPr>
            <p:cNvPr id="56" name="椭圆 55"/>
            <p:cNvSpPr/>
            <p:nvPr/>
          </p:nvSpPr>
          <p:spPr>
            <a:xfrm>
              <a:off x="4703459" y="1967087"/>
              <a:ext cx="821462" cy="821462"/>
            </a:xfrm>
            <a:prstGeom prst="ellipse">
              <a:avLst/>
            </a:prstGeom>
            <a:solidFill>
              <a:srgbClr val="2F318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sp>
          <p:nvSpPr>
            <p:cNvPr id="57"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ysClr val="window" lastClr="FFFFFF"/>
            </a:solidFill>
            <a:ln>
              <a:noFill/>
            </a:ln>
            <a:extLst/>
          </p:spPr>
          <p:txBody>
            <a:bodyPr lIns="121920" tIns="60960" rIns="121920" bIns="60960"/>
            <a:lstStyle/>
            <a:p>
              <a:pPr marL="0" marR="0" lvl="0" indent="0"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Arial" panose="020B0604020202020204" pitchFamily="34" charset="0"/>
              </a:endParaRPr>
            </a:p>
          </p:txBody>
        </p:sp>
      </p:grpSp>
      <p:grpSp>
        <p:nvGrpSpPr>
          <p:cNvPr id="58" name="组合 57"/>
          <p:cNvGrpSpPr/>
          <p:nvPr/>
        </p:nvGrpSpPr>
        <p:grpSpPr>
          <a:xfrm>
            <a:off x="4542626" y="3388668"/>
            <a:ext cx="821462" cy="821462"/>
            <a:chOff x="4734763" y="3012700"/>
            <a:chExt cx="821462" cy="821462"/>
          </a:xfrm>
        </p:grpSpPr>
        <p:sp>
          <p:nvSpPr>
            <p:cNvPr id="59" name="椭圆 58"/>
            <p:cNvSpPr/>
            <p:nvPr/>
          </p:nvSpPr>
          <p:spPr>
            <a:xfrm>
              <a:off x="4734763" y="3012700"/>
              <a:ext cx="821462" cy="821462"/>
            </a:xfrm>
            <a:prstGeom prst="ellipse">
              <a:avLst/>
            </a:prstGeom>
            <a:solidFill>
              <a:srgbClr val="2F318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sp>
          <p:nvSpPr>
            <p:cNvPr id="60"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ysClr val="window" lastClr="FFFFFF"/>
            </a:solidFill>
            <a:ln>
              <a:noFill/>
            </a:ln>
            <a:extLst/>
          </p:spPr>
          <p:txBody>
            <a:bodyPr lIns="121920" tIns="60960" rIns="121920" bIns="60960"/>
            <a:lstStyle/>
            <a:p>
              <a:pPr marL="0" marR="0" lvl="0" indent="0"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Arial" panose="020B0604020202020204" pitchFamily="34" charset="0"/>
              </a:endParaRPr>
            </a:p>
          </p:txBody>
        </p:sp>
      </p:grpSp>
      <p:grpSp>
        <p:nvGrpSpPr>
          <p:cNvPr id="61" name="组合 60"/>
          <p:cNvGrpSpPr/>
          <p:nvPr/>
        </p:nvGrpSpPr>
        <p:grpSpPr>
          <a:xfrm>
            <a:off x="3894554" y="4259351"/>
            <a:ext cx="821462" cy="821462"/>
            <a:chOff x="4015593" y="3883383"/>
            <a:chExt cx="821462" cy="821462"/>
          </a:xfrm>
        </p:grpSpPr>
        <p:sp>
          <p:nvSpPr>
            <p:cNvPr id="62" name="椭圆 61"/>
            <p:cNvSpPr/>
            <p:nvPr/>
          </p:nvSpPr>
          <p:spPr>
            <a:xfrm>
              <a:off x="4015593" y="3883383"/>
              <a:ext cx="821462" cy="821462"/>
            </a:xfrm>
            <a:prstGeom prst="ellipse">
              <a:avLst/>
            </a:prstGeom>
            <a:solidFill>
              <a:srgbClr val="2F318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sp>
          <p:nvSpPr>
            <p:cNvPr id="63"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ysClr val="window" lastClr="FFFFFF"/>
            </a:solidFill>
            <a:ln>
              <a:noFill/>
            </a:ln>
            <a:extLst/>
          </p:spPr>
          <p:txBody>
            <a:bodyPr lIns="121920" tIns="60960" rIns="121920" bIns="60960"/>
            <a:lstStyle/>
            <a:p>
              <a:pPr marL="0" marR="0" lvl="0" indent="0"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Arial" panose="020B0604020202020204" pitchFamily="34" charset="0"/>
              </a:endParaRPr>
            </a:p>
          </p:txBody>
        </p:sp>
      </p:grpSp>
      <p:sp>
        <p:nvSpPr>
          <p:cNvPr id="64" name="矩形 63"/>
          <p:cNvSpPr/>
          <p:nvPr/>
        </p:nvSpPr>
        <p:spPr>
          <a:xfrm>
            <a:off x="5609454" y="2348880"/>
            <a:ext cx="1338810" cy="323157"/>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此处添加标题</a:t>
            </a:r>
            <a:endParaRPr kumimoji="0" lang="zh-CN" altLang="en-US" sz="15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65" name="矩形 47"/>
          <p:cNvSpPr>
            <a:spLocks noChangeArrowheads="1"/>
          </p:cNvSpPr>
          <p:nvPr/>
        </p:nvSpPr>
        <p:spPr bwMode="auto">
          <a:xfrm>
            <a:off x="5580112" y="2581608"/>
            <a:ext cx="2657990" cy="553990"/>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50000"/>
              </a:lnSpc>
              <a:spcBef>
                <a:spcPct val="20000"/>
              </a:spcBef>
              <a:spcAft>
                <a:spcPts val="0"/>
              </a:spcAft>
              <a:buClrTx/>
              <a:buSzTx/>
              <a:buFont typeface="Arial" charset="0"/>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Calibri" pitchFamily="34" charset="0"/>
              </a:rPr>
              <a:t>第一</a:t>
            </a:r>
            <a:r>
              <a:rPr kumimoji="0" lang="en-US" altLang="zh-CN"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Calibri" pitchFamily="34" charset="0"/>
              </a:rPr>
              <a:t>PPT</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Calibri" pitchFamily="34" charset="0"/>
              </a:rPr>
              <a:t>签</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Calibri" pitchFamily="34" charset="0"/>
              </a:rPr>
              <a:t>约设计师原创作品，请勿盗卖！否则将被追究法律责任！</a:t>
            </a:r>
          </a:p>
        </p:txBody>
      </p:sp>
      <p:sp>
        <p:nvSpPr>
          <p:cNvPr id="66" name="矩形 65"/>
          <p:cNvSpPr/>
          <p:nvPr/>
        </p:nvSpPr>
        <p:spPr>
          <a:xfrm>
            <a:off x="5690318" y="3354047"/>
            <a:ext cx="1338810" cy="323157"/>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此处添加标题</a:t>
            </a:r>
            <a:endParaRPr kumimoji="0" lang="zh-CN" altLang="en-US" sz="15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67" name="矩形 47"/>
          <p:cNvSpPr>
            <a:spLocks noChangeArrowheads="1"/>
          </p:cNvSpPr>
          <p:nvPr/>
        </p:nvSpPr>
        <p:spPr bwMode="auto">
          <a:xfrm>
            <a:off x="5660976" y="3586775"/>
            <a:ext cx="2727448" cy="553990"/>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50000"/>
              </a:lnSpc>
              <a:spcBef>
                <a:spcPct val="20000"/>
              </a:spcBef>
              <a:spcAft>
                <a:spcPts val="0"/>
              </a:spcAft>
              <a:buClrTx/>
              <a:buSzTx/>
              <a:buFont typeface="Arial" charset="0"/>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Calibri" pitchFamily="34" charset="0"/>
              </a:rPr>
              <a:t>第一</a:t>
            </a:r>
            <a:r>
              <a:rPr kumimoji="0" lang="en-US" altLang="zh-CN"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Calibri" pitchFamily="34" charset="0"/>
              </a:rPr>
              <a:t>PPT</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Calibri" pitchFamily="34" charset="0"/>
              </a:rPr>
              <a:t>签</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Calibri" pitchFamily="34" charset="0"/>
              </a:rPr>
              <a:t>约设计师原创作品，请勿盗卖！否则将被追究法律责任！</a:t>
            </a:r>
          </a:p>
        </p:txBody>
      </p:sp>
      <p:sp>
        <p:nvSpPr>
          <p:cNvPr id="68" name="矩形 67"/>
          <p:cNvSpPr/>
          <p:nvPr/>
        </p:nvSpPr>
        <p:spPr>
          <a:xfrm>
            <a:off x="5303355" y="4298466"/>
            <a:ext cx="1338810" cy="323157"/>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此处添加标题</a:t>
            </a:r>
            <a:endParaRPr kumimoji="0" lang="zh-CN" altLang="en-US" sz="15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69" name="矩形 47"/>
          <p:cNvSpPr>
            <a:spLocks noChangeArrowheads="1"/>
          </p:cNvSpPr>
          <p:nvPr/>
        </p:nvSpPr>
        <p:spPr bwMode="auto">
          <a:xfrm>
            <a:off x="5274013" y="4531194"/>
            <a:ext cx="2610355" cy="553990"/>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50000"/>
              </a:lnSpc>
              <a:spcBef>
                <a:spcPct val="20000"/>
              </a:spcBef>
              <a:spcAft>
                <a:spcPts val="0"/>
              </a:spcAft>
              <a:buClrTx/>
              <a:buSzTx/>
              <a:buFont typeface="Arial" charset="0"/>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Calibri" pitchFamily="34" charset="0"/>
              </a:rPr>
              <a:t>第一</a:t>
            </a:r>
            <a:r>
              <a:rPr kumimoji="0" lang="en-US" altLang="zh-CN"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Calibri" pitchFamily="34" charset="0"/>
              </a:rPr>
              <a:t>PPT</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Calibri" pitchFamily="34" charset="0"/>
              </a:rPr>
              <a:t>签</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Calibri" pitchFamily="34" charset="0"/>
              </a:rPr>
              <a:t>约设计师原创作品，请勿盗卖！否则将被追究法律责任！</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Calibri" pitchFamily="34" charset="0"/>
            </a:endParaRPr>
          </a:p>
        </p:txBody>
      </p:sp>
    </p:spTree>
    <p:extLst>
      <p:ext uri="{BB962C8B-B14F-4D97-AF65-F5344CB8AC3E}">
        <p14:creationId xmlns:p14="http://schemas.microsoft.com/office/powerpoint/2010/main" val="128686628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43"/>
                                            </p:tgtEl>
                                            <p:attrNameLst>
                                              <p:attrName>style.visibility</p:attrName>
                                            </p:attrNameLst>
                                          </p:cBhvr>
                                          <p:to>
                                            <p:strVal val="visible"/>
                                          </p:to>
                                        </p:set>
                                        <p:anim calcmode="lin" valueType="num">
                                          <p:cBhvr>
                                            <p:cTn id="7" dur="400" fill="hold"/>
                                            <p:tgtEl>
                                              <p:spTgt spid="43"/>
                                            </p:tgtEl>
                                            <p:attrNameLst>
                                              <p:attrName>ppt_w</p:attrName>
                                            </p:attrNameLst>
                                          </p:cBhvr>
                                          <p:tavLst>
                                            <p:tav tm="0">
                                              <p:val>
                                                <p:fltVal val="0"/>
                                              </p:val>
                                            </p:tav>
                                            <p:tav tm="100000">
                                              <p:val>
                                                <p:strVal val="#ppt_w"/>
                                              </p:val>
                                            </p:tav>
                                          </p:tavLst>
                                        </p:anim>
                                        <p:anim calcmode="lin" valueType="num">
                                          <p:cBhvr>
                                            <p:cTn id="8" dur="400" fill="hold"/>
                                            <p:tgtEl>
                                              <p:spTgt spid="43"/>
                                            </p:tgtEl>
                                            <p:attrNameLst>
                                              <p:attrName>ppt_h</p:attrName>
                                            </p:attrNameLst>
                                          </p:cBhvr>
                                          <p:tavLst>
                                            <p:tav tm="0">
                                              <p:val>
                                                <p:fltVal val="0"/>
                                              </p:val>
                                            </p:tav>
                                            <p:tav tm="100000">
                                              <p:val>
                                                <p:strVal val="#ppt_h"/>
                                              </p:val>
                                            </p:tav>
                                          </p:tavLst>
                                        </p:anim>
                                        <p:animEffect transition="in" filter="fade">
                                          <p:cBhvr>
                                            <p:cTn id="9" dur="400"/>
                                            <p:tgtEl>
                                              <p:spTgt spid="43"/>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wipe(up)">
                                          <p:cBhvr>
                                            <p:cTn id="13" dur="350"/>
                                            <p:tgtEl>
                                              <p:spTgt spid="3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p:cTn id="17" dur="500" fill="hold"/>
                                            <p:tgtEl>
                                              <p:spTgt spid="46"/>
                                            </p:tgtEl>
                                            <p:attrNameLst>
                                              <p:attrName>ppt_w</p:attrName>
                                            </p:attrNameLst>
                                          </p:cBhvr>
                                          <p:tavLst>
                                            <p:tav tm="0">
                                              <p:val>
                                                <p:fltVal val="0"/>
                                              </p:val>
                                            </p:tav>
                                            <p:tav tm="100000">
                                              <p:val>
                                                <p:strVal val="#ppt_w"/>
                                              </p:val>
                                            </p:tav>
                                          </p:tavLst>
                                        </p:anim>
                                        <p:anim calcmode="lin" valueType="num">
                                          <p:cBhvr>
                                            <p:cTn id="18" dur="500" fill="hold"/>
                                            <p:tgtEl>
                                              <p:spTgt spid="46"/>
                                            </p:tgtEl>
                                            <p:attrNameLst>
                                              <p:attrName>ppt_h</p:attrName>
                                            </p:attrNameLst>
                                          </p:cBhvr>
                                          <p:tavLst>
                                            <p:tav tm="0">
                                              <p:val>
                                                <p:fltVal val="0"/>
                                              </p:val>
                                            </p:tav>
                                            <p:tav tm="100000">
                                              <p:val>
                                                <p:strVal val="#ppt_h"/>
                                              </p:val>
                                            </p:tav>
                                          </p:tavLst>
                                        </p:anim>
                                        <p:animEffect transition="in" filter="fade">
                                          <p:cBhvr>
                                            <p:cTn id="19" dur="500"/>
                                            <p:tgtEl>
                                              <p:spTgt spid="46"/>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000"/>
                                </p:stCondLst>
                                <p:childTnLst>
                                  <p:par>
                                    <p:cTn id="25" presetID="2" presetClass="entr" presetSubtype="2" fill="hold" nodeType="afterEffect" p14:presetBounceEnd="40000">
                                      <p:stCondLst>
                                        <p:cond delay="0"/>
                                      </p:stCondLst>
                                      <p:childTnLst>
                                        <p:set>
                                          <p:cBhvr>
                                            <p:cTn id="26" dur="1" fill="hold">
                                              <p:stCondLst>
                                                <p:cond delay="0"/>
                                              </p:stCondLst>
                                            </p:cTn>
                                            <p:tgtEl>
                                              <p:spTgt spid="50"/>
                                            </p:tgtEl>
                                            <p:attrNameLst>
                                              <p:attrName>style.visibility</p:attrName>
                                            </p:attrNameLst>
                                          </p:cBhvr>
                                          <p:to>
                                            <p:strVal val="visible"/>
                                          </p:to>
                                        </p:set>
                                        <p:anim calcmode="lin" valueType="num" p14:bounceEnd="40000">
                                          <p:cBhvr additive="base">
                                            <p:cTn id="27" dur="500" fill="hold"/>
                                            <p:tgtEl>
                                              <p:spTgt spid="50"/>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5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wipe(left)">
                                          <p:cBhvr>
                                            <p:cTn id="32" dur="500"/>
                                            <p:tgtEl>
                                              <p:spTgt spid="4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47"/>
                                            </p:tgtEl>
                                            <p:attrNameLst>
                                              <p:attrName>style.visibility</p:attrName>
                                            </p:attrNameLst>
                                          </p:cBhvr>
                                          <p:to>
                                            <p:strVal val="visible"/>
                                          </p:to>
                                        </p:set>
                                        <p:anim calcmode="lin" valueType="num">
                                          <p:cBhvr>
                                            <p:cTn id="38" dur="500" fill="hold"/>
                                            <p:tgtEl>
                                              <p:spTgt spid="47"/>
                                            </p:tgtEl>
                                            <p:attrNameLst>
                                              <p:attrName>ppt_w</p:attrName>
                                            </p:attrNameLst>
                                          </p:cBhvr>
                                          <p:tavLst>
                                            <p:tav tm="0">
                                              <p:val>
                                                <p:fltVal val="0"/>
                                              </p:val>
                                            </p:tav>
                                            <p:tav tm="100000">
                                              <p:val>
                                                <p:strVal val="#ppt_w"/>
                                              </p:val>
                                            </p:tav>
                                          </p:tavLst>
                                        </p:anim>
                                        <p:anim calcmode="lin" valueType="num">
                                          <p:cBhvr>
                                            <p:cTn id="39" dur="500" fill="hold"/>
                                            <p:tgtEl>
                                              <p:spTgt spid="47"/>
                                            </p:tgtEl>
                                            <p:attrNameLst>
                                              <p:attrName>ppt_h</p:attrName>
                                            </p:attrNameLst>
                                          </p:cBhvr>
                                          <p:tavLst>
                                            <p:tav tm="0">
                                              <p:val>
                                                <p:fltVal val="0"/>
                                              </p:val>
                                            </p:tav>
                                            <p:tav tm="100000">
                                              <p:val>
                                                <p:strVal val="#ppt_h"/>
                                              </p:val>
                                            </p:tav>
                                          </p:tavLst>
                                        </p:anim>
                                        <p:animEffect transition="in" filter="fade">
                                          <p:cBhvr>
                                            <p:cTn id="40" dur="500"/>
                                            <p:tgtEl>
                                              <p:spTgt spid="47"/>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wipe(left)">
                                          <p:cBhvr>
                                            <p:cTn id="44" dur="500"/>
                                            <p:tgtEl>
                                              <p:spTgt spid="39"/>
                                            </p:tgtEl>
                                          </p:cBhvr>
                                        </p:animEffect>
                                      </p:childTnLst>
                                    </p:cTn>
                                  </p:par>
                                </p:childTnLst>
                              </p:cTn>
                            </p:par>
                            <p:par>
                              <p:cTn id="45" fill="hold">
                                <p:stCondLst>
                                  <p:cond delay="4250"/>
                                </p:stCondLst>
                                <p:childTnLst>
                                  <p:par>
                                    <p:cTn id="46" presetID="2" presetClass="entr" presetSubtype="2" fill="hold" nodeType="afterEffect" p14:presetBounceEnd="40000">
                                      <p:stCondLst>
                                        <p:cond delay="0"/>
                                      </p:stCondLst>
                                      <p:childTnLst>
                                        <p:set>
                                          <p:cBhvr>
                                            <p:cTn id="47" dur="1" fill="hold">
                                              <p:stCondLst>
                                                <p:cond delay="0"/>
                                              </p:stCondLst>
                                            </p:cTn>
                                            <p:tgtEl>
                                              <p:spTgt spid="55"/>
                                            </p:tgtEl>
                                            <p:attrNameLst>
                                              <p:attrName>style.visibility</p:attrName>
                                            </p:attrNameLst>
                                          </p:cBhvr>
                                          <p:to>
                                            <p:strVal val="visible"/>
                                          </p:to>
                                        </p:set>
                                        <p:anim calcmode="lin" valueType="num" p14:bounceEnd="40000">
                                          <p:cBhvr additive="base">
                                            <p:cTn id="48" dur="500" fill="hold"/>
                                            <p:tgtEl>
                                              <p:spTgt spid="55"/>
                                            </p:tgtEl>
                                            <p:attrNameLst>
                                              <p:attrName>ppt_x</p:attrName>
                                            </p:attrNameLst>
                                          </p:cBhvr>
                                          <p:tavLst>
                                            <p:tav tm="0">
                                              <p:val>
                                                <p:strVal val="1+#ppt_w/2"/>
                                              </p:val>
                                            </p:tav>
                                            <p:tav tm="100000">
                                              <p:val>
                                                <p:strVal val="#ppt_x"/>
                                              </p:val>
                                            </p:tav>
                                          </p:tavLst>
                                        </p:anim>
                                        <p:anim calcmode="lin" valueType="num" p14:bounceEnd="40000">
                                          <p:cBhvr additive="base">
                                            <p:cTn id="49" dur="500" fill="hold"/>
                                            <p:tgtEl>
                                              <p:spTgt spid="55"/>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64"/>
                                            </p:tgtEl>
                                            <p:attrNameLst>
                                              <p:attrName>style.visibility</p:attrName>
                                            </p:attrNameLst>
                                          </p:cBhvr>
                                          <p:to>
                                            <p:strVal val="visible"/>
                                          </p:to>
                                        </p:set>
                                        <p:animEffect transition="in" filter="wipe(left)">
                                          <p:cBhvr>
                                            <p:cTn id="53" dur="500"/>
                                            <p:tgtEl>
                                              <p:spTgt spid="6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65"/>
                                            </p:tgtEl>
                                            <p:attrNameLst>
                                              <p:attrName>style.visibility</p:attrName>
                                            </p:attrNameLst>
                                          </p:cBhvr>
                                          <p:to>
                                            <p:strVal val="visible"/>
                                          </p:to>
                                        </p:set>
                                        <p:animEffect transition="in" filter="wipe(left)">
                                          <p:cBhvr>
                                            <p:cTn id="56" dur="500"/>
                                            <p:tgtEl>
                                              <p:spTgt spid="65"/>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48"/>
                                            </p:tgtEl>
                                            <p:attrNameLst>
                                              <p:attrName>style.visibility</p:attrName>
                                            </p:attrNameLst>
                                          </p:cBhvr>
                                          <p:to>
                                            <p:strVal val="visible"/>
                                          </p:to>
                                        </p:set>
                                        <p:anim calcmode="lin" valueType="num">
                                          <p:cBhvr>
                                            <p:cTn id="59" dur="500" fill="hold"/>
                                            <p:tgtEl>
                                              <p:spTgt spid="48"/>
                                            </p:tgtEl>
                                            <p:attrNameLst>
                                              <p:attrName>ppt_w</p:attrName>
                                            </p:attrNameLst>
                                          </p:cBhvr>
                                          <p:tavLst>
                                            <p:tav tm="0">
                                              <p:val>
                                                <p:fltVal val="0"/>
                                              </p:val>
                                            </p:tav>
                                            <p:tav tm="100000">
                                              <p:val>
                                                <p:strVal val="#ppt_w"/>
                                              </p:val>
                                            </p:tav>
                                          </p:tavLst>
                                        </p:anim>
                                        <p:anim calcmode="lin" valueType="num">
                                          <p:cBhvr>
                                            <p:cTn id="60" dur="500" fill="hold"/>
                                            <p:tgtEl>
                                              <p:spTgt spid="48"/>
                                            </p:tgtEl>
                                            <p:attrNameLst>
                                              <p:attrName>ppt_h</p:attrName>
                                            </p:attrNameLst>
                                          </p:cBhvr>
                                          <p:tavLst>
                                            <p:tav tm="0">
                                              <p:val>
                                                <p:fltVal val="0"/>
                                              </p:val>
                                            </p:tav>
                                            <p:tav tm="100000">
                                              <p:val>
                                                <p:strVal val="#ppt_h"/>
                                              </p:val>
                                            </p:tav>
                                          </p:tavLst>
                                        </p:anim>
                                        <p:animEffect transition="in" filter="fade">
                                          <p:cBhvr>
                                            <p:cTn id="61" dur="500"/>
                                            <p:tgtEl>
                                              <p:spTgt spid="48"/>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40"/>
                                            </p:tgtEl>
                                            <p:attrNameLst>
                                              <p:attrName>style.visibility</p:attrName>
                                            </p:attrNameLst>
                                          </p:cBhvr>
                                          <p:to>
                                            <p:strVal val="visible"/>
                                          </p:to>
                                        </p:set>
                                        <p:animEffect transition="in" filter="wipe(left)">
                                          <p:cBhvr>
                                            <p:cTn id="65" dur="500"/>
                                            <p:tgtEl>
                                              <p:spTgt spid="40"/>
                                            </p:tgtEl>
                                          </p:cBhvr>
                                        </p:animEffect>
                                      </p:childTnLst>
                                    </p:cTn>
                                  </p:par>
                                </p:childTnLst>
                              </p:cTn>
                            </p:par>
                            <p:par>
                              <p:cTn id="66" fill="hold">
                                <p:stCondLst>
                                  <p:cond delay="6500"/>
                                </p:stCondLst>
                                <p:childTnLst>
                                  <p:par>
                                    <p:cTn id="67" presetID="2" presetClass="entr" presetSubtype="2" fill="hold" nodeType="afterEffect" p14:presetBounceEnd="40000">
                                      <p:stCondLst>
                                        <p:cond delay="0"/>
                                      </p:stCondLst>
                                      <p:childTnLst>
                                        <p:set>
                                          <p:cBhvr>
                                            <p:cTn id="68" dur="1" fill="hold">
                                              <p:stCondLst>
                                                <p:cond delay="0"/>
                                              </p:stCondLst>
                                            </p:cTn>
                                            <p:tgtEl>
                                              <p:spTgt spid="58"/>
                                            </p:tgtEl>
                                            <p:attrNameLst>
                                              <p:attrName>style.visibility</p:attrName>
                                            </p:attrNameLst>
                                          </p:cBhvr>
                                          <p:to>
                                            <p:strVal val="visible"/>
                                          </p:to>
                                        </p:set>
                                        <p:anim calcmode="lin" valueType="num" p14:bounceEnd="40000">
                                          <p:cBhvr additive="base">
                                            <p:cTn id="69" dur="500" fill="hold"/>
                                            <p:tgtEl>
                                              <p:spTgt spid="58"/>
                                            </p:tgtEl>
                                            <p:attrNameLst>
                                              <p:attrName>ppt_x</p:attrName>
                                            </p:attrNameLst>
                                          </p:cBhvr>
                                          <p:tavLst>
                                            <p:tav tm="0">
                                              <p:val>
                                                <p:strVal val="1+#ppt_w/2"/>
                                              </p:val>
                                            </p:tav>
                                            <p:tav tm="100000">
                                              <p:val>
                                                <p:strVal val="#ppt_x"/>
                                              </p:val>
                                            </p:tav>
                                          </p:tavLst>
                                        </p:anim>
                                        <p:anim calcmode="lin" valueType="num" p14:bounceEnd="40000">
                                          <p:cBhvr additive="base">
                                            <p:cTn id="70" dur="500" fill="hold"/>
                                            <p:tgtEl>
                                              <p:spTgt spid="58"/>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66"/>
                                            </p:tgtEl>
                                            <p:attrNameLst>
                                              <p:attrName>style.visibility</p:attrName>
                                            </p:attrNameLst>
                                          </p:cBhvr>
                                          <p:to>
                                            <p:strVal val="visible"/>
                                          </p:to>
                                        </p:set>
                                        <p:animEffect transition="in" filter="wipe(left)">
                                          <p:cBhvr>
                                            <p:cTn id="74" dur="500"/>
                                            <p:tgtEl>
                                              <p:spTgt spid="6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67"/>
                                            </p:tgtEl>
                                            <p:attrNameLst>
                                              <p:attrName>style.visibility</p:attrName>
                                            </p:attrNameLst>
                                          </p:cBhvr>
                                          <p:to>
                                            <p:strVal val="visible"/>
                                          </p:to>
                                        </p:set>
                                        <p:animEffect transition="in" filter="wipe(left)">
                                          <p:cBhvr>
                                            <p:cTn id="77" dur="500"/>
                                            <p:tgtEl>
                                              <p:spTgt spid="67"/>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49"/>
                                            </p:tgtEl>
                                            <p:attrNameLst>
                                              <p:attrName>style.visibility</p:attrName>
                                            </p:attrNameLst>
                                          </p:cBhvr>
                                          <p:to>
                                            <p:strVal val="visible"/>
                                          </p:to>
                                        </p:set>
                                        <p:anim calcmode="lin" valueType="num">
                                          <p:cBhvr>
                                            <p:cTn id="80" dur="500" fill="hold"/>
                                            <p:tgtEl>
                                              <p:spTgt spid="49"/>
                                            </p:tgtEl>
                                            <p:attrNameLst>
                                              <p:attrName>ppt_w</p:attrName>
                                            </p:attrNameLst>
                                          </p:cBhvr>
                                          <p:tavLst>
                                            <p:tav tm="0">
                                              <p:val>
                                                <p:fltVal val="0"/>
                                              </p:val>
                                            </p:tav>
                                            <p:tav tm="100000">
                                              <p:val>
                                                <p:strVal val="#ppt_w"/>
                                              </p:val>
                                            </p:tav>
                                          </p:tavLst>
                                        </p:anim>
                                        <p:anim calcmode="lin" valueType="num">
                                          <p:cBhvr>
                                            <p:cTn id="81" dur="500" fill="hold"/>
                                            <p:tgtEl>
                                              <p:spTgt spid="49"/>
                                            </p:tgtEl>
                                            <p:attrNameLst>
                                              <p:attrName>ppt_h</p:attrName>
                                            </p:attrNameLst>
                                          </p:cBhvr>
                                          <p:tavLst>
                                            <p:tav tm="0">
                                              <p:val>
                                                <p:fltVal val="0"/>
                                              </p:val>
                                            </p:tav>
                                            <p:tav tm="100000">
                                              <p:val>
                                                <p:strVal val="#ppt_h"/>
                                              </p:val>
                                            </p:tav>
                                          </p:tavLst>
                                        </p:anim>
                                        <p:animEffect transition="in" filter="fade">
                                          <p:cBhvr>
                                            <p:cTn id="82" dur="500"/>
                                            <p:tgtEl>
                                              <p:spTgt spid="49"/>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38"/>
                                            </p:tgtEl>
                                            <p:attrNameLst>
                                              <p:attrName>style.visibility</p:attrName>
                                            </p:attrNameLst>
                                          </p:cBhvr>
                                          <p:to>
                                            <p:strVal val="visible"/>
                                          </p:to>
                                        </p:set>
                                        <p:animEffect transition="in" filter="wipe(left)">
                                          <p:cBhvr>
                                            <p:cTn id="86" dur="500"/>
                                            <p:tgtEl>
                                              <p:spTgt spid="38"/>
                                            </p:tgtEl>
                                          </p:cBhvr>
                                        </p:animEffect>
                                      </p:childTnLst>
                                    </p:cTn>
                                  </p:par>
                                </p:childTnLst>
                              </p:cTn>
                            </p:par>
                            <p:par>
                              <p:cTn id="87" fill="hold">
                                <p:stCondLst>
                                  <p:cond delay="8750"/>
                                </p:stCondLst>
                                <p:childTnLst>
                                  <p:par>
                                    <p:cTn id="88" presetID="2" presetClass="entr" presetSubtype="2" fill="hold" nodeType="afterEffect" p14:presetBounceEnd="40000">
                                      <p:stCondLst>
                                        <p:cond delay="0"/>
                                      </p:stCondLst>
                                      <p:childTnLst>
                                        <p:set>
                                          <p:cBhvr>
                                            <p:cTn id="89" dur="1" fill="hold">
                                              <p:stCondLst>
                                                <p:cond delay="0"/>
                                              </p:stCondLst>
                                            </p:cTn>
                                            <p:tgtEl>
                                              <p:spTgt spid="61"/>
                                            </p:tgtEl>
                                            <p:attrNameLst>
                                              <p:attrName>style.visibility</p:attrName>
                                            </p:attrNameLst>
                                          </p:cBhvr>
                                          <p:to>
                                            <p:strVal val="visible"/>
                                          </p:to>
                                        </p:set>
                                        <p:anim calcmode="lin" valueType="num" p14:bounceEnd="40000">
                                          <p:cBhvr additive="base">
                                            <p:cTn id="90" dur="500" fill="hold"/>
                                            <p:tgtEl>
                                              <p:spTgt spid="61"/>
                                            </p:tgtEl>
                                            <p:attrNameLst>
                                              <p:attrName>ppt_x</p:attrName>
                                            </p:attrNameLst>
                                          </p:cBhvr>
                                          <p:tavLst>
                                            <p:tav tm="0">
                                              <p:val>
                                                <p:strVal val="1+#ppt_w/2"/>
                                              </p:val>
                                            </p:tav>
                                            <p:tav tm="100000">
                                              <p:val>
                                                <p:strVal val="#ppt_x"/>
                                              </p:val>
                                            </p:tav>
                                          </p:tavLst>
                                        </p:anim>
                                        <p:anim calcmode="lin" valueType="num" p14:bounceEnd="40000">
                                          <p:cBhvr additive="base">
                                            <p:cTn id="91" dur="500" fill="hold"/>
                                            <p:tgtEl>
                                              <p:spTgt spid="61"/>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68"/>
                                            </p:tgtEl>
                                            <p:attrNameLst>
                                              <p:attrName>style.visibility</p:attrName>
                                            </p:attrNameLst>
                                          </p:cBhvr>
                                          <p:to>
                                            <p:strVal val="visible"/>
                                          </p:to>
                                        </p:set>
                                        <p:animEffect transition="in" filter="wipe(left)">
                                          <p:cBhvr>
                                            <p:cTn id="95" dur="500"/>
                                            <p:tgtEl>
                                              <p:spTgt spid="68"/>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69"/>
                                            </p:tgtEl>
                                            <p:attrNameLst>
                                              <p:attrName>style.visibility</p:attrName>
                                            </p:attrNameLst>
                                          </p:cBhvr>
                                          <p:to>
                                            <p:strVal val="visible"/>
                                          </p:to>
                                        </p:set>
                                        <p:animEffect transition="in" filter="wipe(left)">
                                          <p:cBhvr>
                                            <p:cTn id="98"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6" grpId="0" animBg="1"/>
          <p:bldP spid="47" grpId="0" animBg="1"/>
          <p:bldP spid="48" grpId="0" animBg="1"/>
          <p:bldP spid="49" grpId="0" animBg="1"/>
          <p:bldP spid="64" grpId="0"/>
          <p:bldP spid="65" grpId="0"/>
          <p:bldP spid="66" grpId="0"/>
          <p:bldP spid="67" grpId="0"/>
          <p:bldP spid="68" grpId="0"/>
          <p:bldP spid="6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43"/>
                                            </p:tgtEl>
                                            <p:attrNameLst>
                                              <p:attrName>style.visibility</p:attrName>
                                            </p:attrNameLst>
                                          </p:cBhvr>
                                          <p:to>
                                            <p:strVal val="visible"/>
                                          </p:to>
                                        </p:set>
                                        <p:anim calcmode="lin" valueType="num">
                                          <p:cBhvr>
                                            <p:cTn id="7" dur="400" fill="hold"/>
                                            <p:tgtEl>
                                              <p:spTgt spid="43"/>
                                            </p:tgtEl>
                                            <p:attrNameLst>
                                              <p:attrName>ppt_w</p:attrName>
                                            </p:attrNameLst>
                                          </p:cBhvr>
                                          <p:tavLst>
                                            <p:tav tm="0">
                                              <p:val>
                                                <p:fltVal val="0"/>
                                              </p:val>
                                            </p:tav>
                                            <p:tav tm="100000">
                                              <p:val>
                                                <p:strVal val="#ppt_w"/>
                                              </p:val>
                                            </p:tav>
                                          </p:tavLst>
                                        </p:anim>
                                        <p:anim calcmode="lin" valueType="num">
                                          <p:cBhvr>
                                            <p:cTn id="8" dur="400" fill="hold"/>
                                            <p:tgtEl>
                                              <p:spTgt spid="43"/>
                                            </p:tgtEl>
                                            <p:attrNameLst>
                                              <p:attrName>ppt_h</p:attrName>
                                            </p:attrNameLst>
                                          </p:cBhvr>
                                          <p:tavLst>
                                            <p:tav tm="0">
                                              <p:val>
                                                <p:fltVal val="0"/>
                                              </p:val>
                                            </p:tav>
                                            <p:tav tm="100000">
                                              <p:val>
                                                <p:strVal val="#ppt_h"/>
                                              </p:val>
                                            </p:tav>
                                          </p:tavLst>
                                        </p:anim>
                                        <p:animEffect transition="in" filter="fade">
                                          <p:cBhvr>
                                            <p:cTn id="9" dur="400"/>
                                            <p:tgtEl>
                                              <p:spTgt spid="43"/>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wipe(up)">
                                          <p:cBhvr>
                                            <p:cTn id="13" dur="350"/>
                                            <p:tgtEl>
                                              <p:spTgt spid="3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p:cTn id="17" dur="500" fill="hold"/>
                                            <p:tgtEl>
                                              <p:spTgt spid="46"/>
                                            </p:tgtEl>
                                            <p:attrNameLst>
                                              <p:attrName>ppt_w</p:attrName>
                                            </p:attrNameLst>
                                          </p:cBhvr>
                                          <p:tavLst>
                                            <p:tav tm="0">
                                              <p:val>
                                                <p:fltVal val="0"/>
                                              </p:val>
                                            </p:tav>
                                            <p:tav tm="100000">
                                              <p:val>
                                                <p:strVal val="#ppt_w"/>
                                              </p:val>
                                            </p:tav>
                                          </p:tavLst>
                                        </p:anim>
                                        <p:anim calcmode="lin" valueType="num">
                                          <p:cBhvr>
                                            <p:cTn id="18" dur="500" fill="hold"/>
                                            <p:tgtEl>
                                              <p:spTgt spid="46"/>
                                            </p:tgtEl>
                                            <p:attrNameLst>
                                              <p:attrName>ppt_h</p:attrName>
                                            </p:attrNameLst>
                                          </p:cBhvr>
                                          <p:tavLst>
                                            <p:tav tm="0">
                                              <p:val>
                                                <p:fltVal val="0"/>
                                              </p:val>
                                            </p:tav>
                                            <p:tav tm="100000">
                                              <p:val>
                                                <p:strVal val="#ppt_h"/>
                                              </p:val>
                                            </p:tav>
                                          </p:tavLst>
                                        </p:anim>
                                        <p:animEffect transition="in" filter="fade">
                                          <p:cBhvr>
                                            <p:cTn id="19" dur="500"/>
                                            <p:tgtEl>
                                              <p:spTgt spid="46"/>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1+#ppt_w/2"/>
                                              </p:val>
                                            </p:tav>
                                            <p:tav tm="100000">
                                              <p:val>
                                                <p:strVal val="#ppt_x"/>
                                              </p:val>
                                            </p:tav>
                                          </p:tavLst>
                                        </p:anim>
                                        <p:anim calcmode="lin" valueType="num">
                                          <p:cBhvr additive="base">
                                            <p:cTn id="28" dur="500" fill="hold"/>
                                            <p:tgtEl>
                                              <p:spTgt spid="5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wipe(left)">
                                          <p:cBhvr>
                                            <p:cTn id="32" dur="500"/>
                                            <p:tgtEl>
                                              <p:spTgt spid="4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47"/>
                                            </p:tgtEl>
                                            <p:attrNameLst>
                                              <p:attrName>style.visibility</p:attrName>
                                            </p:attrNameLst>
                                          </p:cBhvr>
                                          <p:to>
                                            <p:strVal val="visible"/>
                                          </p:to>
                                        </p:set>
                                        <p:anim calcmode="lin" valueType="num">
                                          <p:cBhvr>
                                            <p:cTn id="38" dur="500" fill="hold"/>
                                            <p:tgtEl>
                                              <p:spTgt spid="47"/>
                                            </p:tgtEl>
                                            <p:attrNameLst>
                                              <p:attrName>ppt_w</p:attrName>
                                            </p:attrNameLst>
                                          </p:cBhvr>
                                          <p:tavLst>
                                            <p:tav tm="0">
                                              <p:val>
                                                <p:fltVal val="0"/>
                                              </p:val>
                                            </p:tav>
                                            <p:tav tm="100000">
                                              <p:val>
                                                <p:strVal val="#ppt_w"/>
                                              </p:val>
                                            </p:tav>
                                          </p:tavLst>
                                        </p:anim>
                                        <p:anim calcmode="lin" valueType="num">
                                          <p:cBhvr>
                                            <p:cTn id="39" dur="500" fill="hold"/>
                                            <p:tgtEl>
                                              <p:spTgt spid="47"/>
                                            </p:tgtEl>
                                            <p:attrNameLst>
                                              <p:attrName>ppt_h</p:attrName>
                                            </p:attrNameLst>
                                          </p:cBhvr>
                                          <p:tavLst>
                                            <p:tav tm="0">
                                              <p:val>
                                                <p:fltVal val="0"/>
                                              </p:val>
                                            </p:tav>
                                            <p:tav tm="100000">
                                              <p:val>
                                                <p:strVal val="#ppt_h"/>
                                              </p:val>
                                            </p:tav>
                                          </p:tavLst>
                                        </p:anim>
                                        <p:animEffect transition="in" filter="fade">
                                          <p:cBhvr>
                                            <p:cTn id="40" dur="500"/>
                                            <p:tgtEl>
                                              <p:spTgt spid="47"/>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wipe(left)">
                                          <p:cBhvr>
                                            <p:cTn id="44" dur="500"/>
                                            <p:tgtEl>
                                              <p:spTgt spid="39"/>
                                            </p:tgtEl>
                                          </p:cBhvr>
                                        </p:animEffect>
                                      </p:childTnLst>
                                    </p:cTn>
                                  </p:par>
                                </p:childTnLst>
                              </p:cTn>
                            </p:par>
                            <p:par>
                              <p:cTn id="45" fill="hold">
                                <p:stCondLst>
                                  <p:cond delay="4250"/>
                                </p:stCondLst>
                                <p:childTnLst>
                                  <p:par>
                                    <p:cTn id="46" presetID="2" presetClass="entr" presetSubtype="2" fill="hold" nodeType="afterEffect">
                                      <p:stCondLst>
                                        <p:cond delay="0"/>
                                      </p:stCondLst>
                                      <p:childTnLst>
                                        <p:set>
                                          <p:cBhvr>
                                            <p:cTn id="47" dur="1" fill="hold">
                                              <p:stCondLst>
                                                <p:cond delay="0"/>
                                              </p:stCondLst>
                                            </p:cTn>
                                            <p:tgtEl>
                                              <p:spTgt spid="55"/>
                                            </p:tgtEl>
                                            <p:attrNameLst>
                                              <p:attrName>style.visibility</p:attrName>
                                            </p:attrNameLst>
                                          </p:cBhvr>
                                          <p:to>
                                            <p:strVal val="visible"/>
                                          </p:to>
                                        </p:set>
                                        <p:anim calcmode="lin" valueType="num">
                                          <p:cBhvr additive="base">
                                            <p:cTn id="48" dur="500" fill="hold"/>
                                            <p:tgtEl>
                                              <p:spTgt spid="55"/>
                                            </p:tgtEl>
                                            <p:attrNameLst>
                                              <p:attrName>ppt_x</p:attrName>
                                            </p:attrNameLst>
                                          </p:cBhvr>
                                          <p:tavLst>
                                            <p:tav tm="0">
                                              <p:val>
                                                <p:strVal val="1+#ppt_w/2"/>
                                              </p:val>
                                            </p:tav>
                                            <p:tav tm="100000">
                                              <p:val>
                                                <p:strVal val="#ppt_x"/>
                                              </p:val>
                                            </p:tav>
                                          </p:tavLst>
                                        </p:anim>
                                        <p:anim calcmode="lin" valueType="num">
                                          <p:cBhvr additive="base">
                                            <p:cTn id="49" dur="500" fill="hold"/>
                                            <p:tgtEl>
                                              <p:spTgt spid="55"/>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64"/>
                                            </p:tgtEl>
                                            <p:attrNameLst>
                                              <p:attrName>style.visibility</p:attrName>
                                            </p:attrNameLst>
                                          </p:cBhvr>
                                          <p:to>
                                            <p:strVal val="visible"/>
                                          </p:to>
                                        </p:set>
                                        <p:animEffect transition="in" filter="wipe(left)">
                                          <p:cBhvr>
                                            <p:cTn id="53" dur="500"/>
                                            <p:tgtEl>
                                              <p:spTgt spid="6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65"/>
                                            </p:tgtEl>
                                            <p:attrNameLst>
                                              <p:attrName>style.visibility</p:attrName>
                                            </p:attrNameLst>
                                          </p:cBhvr>
                                          <p:to>
                                            <p:strVal val="visible"/>
                                          </p:to>
                                        </p:set>
                                        <p:animEffect transition="in" filter="wipe(left)">
                                          <p:cBhvr>
                                            <p:cTn id="56" dur="500"/>
                                            <p:tgtEl>
                                              <p:spTgt spid="65"/>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48"/>
                                            </p:tgtEl>
                                            <p:attrNameLst>
                                              <p:attrName>style.visibility</p:attrName>
                                            </p:attrNameLst>
                                          </p:cBhvr>
                                          <p:to>
                                            <p:strVal val="visible"/>
                                          </p:to>
                                        </p:set>
                                        <p:anim calcmode="lin" valueType="num">
                                          <p:cBhvr>
                                            <p:cTn id="59" dur="500" fill="hold"/>
                                            <p:tgtEl>
                                              <p:spTgt spid="48"/>
                                            </p:tgtEl>
                                            <p:attrNameLst>
                                              <p:attrName>ppt_w</p:attrName>
                                            </p:attrNameLst>
                                          </p:cBhvr>
                                          <p:tavLst>
                                            <p:tav tm="0">
                                              <p:val>
                                                <p:fltVal val="0"/>
                                              </p:val>
                                            </p:tav>
                                            <p:tav tm="100000">
                                              <p:val>
                                                <p:strVal val="#ppt_w"/>
                                              </p:val>
                                            </p:tav>
                                          </p:tavLst>
                                        </p:anim>
                                        <p:anim calcmode="lin" valueType="num">
                                          <p:cBhvr>
                                            <p:cTn id="60" dur="500" fill="hold"/>
                                            <p:tgtEl>
                                              <p:spTgt spid="48"/>
                                            </p:tgtEl>
                                            <p:attrNameLst>
                                              <p:attrName>ppt_h</p:attrName>
                                            </p:attrNameLst>
                                          </p:cBhvr>
                                          <p:tavLst>
                                            <p:tav tm="0">
                                              <p:val>
                                                <p:fltVal val="0"/>
                                              </p:val>
                                            </p:tav>
                                            <p:tav tm="100000">
                                              <p:val>
                                                <p:strVal val="#ppt_h"/>
                                              </p:val>
                                            </p:tav>
                                          </p:tavLst>
                                        </p:anim>
                                        <p:animEffect transition="in" filter="fade">
                                          <p:cBhvr>
                                            <p:cTn id="61" dur="500"/>
                                            <p:tgtEl>
                                              <p:spTgt spid="48"/>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40"/>
                                            </p:tgtEl>
                                            <p:attrNameLst>
                                              <p:attrName>style.visibility</p:attrName>
                                            </p:attrNameLst>
                                          </p:cBhvr>
                                          <p:to>
                                            <p:strVal val="visible"/>
                                          </p:to>
                                        </p:set>
                                        <p:animEffect transition="in" filter="wipe(left)">
                                          <p:cBhvr>
                                            <p:cTn id="65" dur="500"/>
                                            <p:tgtEl>
                                              <p:spTgt spid="40"/>
                                            </p:tgtEl>
                                          </p:cBhvr>
                                        </p:animEffect>
                                      </p:childTnLst>
                                    </p:cTn>
                                  </p:par>
                                </p:childTnLst>
                              </p:cTn>
                            </p:par>
                            <p:par>
                              <p:cTn id="66" fill="hold">
                                <p:stCondLst>
                                  <p:cond delay="6500"/>
                                </p:stCondLst>
                                <p:childTnLst>
                                  <p:par>
                                    <p:cTn id="67" presetID="2" presetClass="entr" presetSubtype="2" fill="hold" nodeType="afterEffect">
                                      <p:stCondLst>
                                        <p:cond delay="0"/>
                                      </p:stCondLst>
                                      <p:childTnLst>
                                        <p:set>
                                          <p:cBhvr>
                                            <p:cTn id="68" dur="1" fill="hold">
                                              <p:stCondLst>
                                                <p:cond delay="0"/>
                                              </p:stCondLst>
                                            </p:cTn>
                                            <p:tgtEl>
                                              <p:spTgt spid="58"/>
                                            </p:tgtEl>
                                            <p:attrNameLst>
                                              <p:attrName>style.visibility</p:attrName>
                                            </p:attrNameLst>
                                          </p:cBhvr>
                                          <p:to>
                                            <p:strVal val="visible"/>
                                          </p:to>
                                        </p:set>
                                        <p:anim calcmode="lin" valueType="num">
                                          <p:cBhvr additive="base">
                                            <p:cTn id="69" dur="500" fill="hold"/>
                                            <p:tgtEl>
                                              <p:spTgt spid="58"/>
                                            </p:tgtEl>
                                            <p:attrNameLst>
                                              <p:attrName>ppt_x</p:attrName>
                                            </p:attrNameLst>
                                          </p:cBhvr>
                                          <p:tavLst>
                                            <p:tav tm="0">
                                              <p:val>
                                                <p:strVal val="1+#ppt_w/2"/>
                                              </p:val>
                                            </p:tav>
                                            <p:tav tm="100000">
                                              <p:val>
                                                <p:strVal val="#ppt_x"/>
                                              </p:val>
                                            </p:tav>
                                          </p:tavLst>
                                        </p:anim>
                                        <p:anim calcmode="lin" valueType="num">
                                          <p:cBhvr additive="base">
                                            <p:cTn id="70" dur="500" fill="hold"/>
                                            <p:tgtEl>
                                              <p:spTgt spid="58"/>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66"/>
                                            </p:tgtEl>
                                            <p:attrNameLst>
                                              <p:attrName>style.visibility</p:attrName>
                                            </p:attrNameLst>
                                          </p:cBhvr>
                                          <p:to>
                                            <p:strVal val="visible"/>
                                          </p:to>
                                        </p:set>
                                        <p:animEffect transition="in" filter="wipe(left)">
                                          <p:cBhvr>
                                            <p:cTn id="74" dur="500"/>
                                            <p:tgtEl>
                                              <p:spTgt spid="6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67"/>
                                            </p:tgtEl>
                                            <p:attrNameLst>
                                              <p:attrName>style.visibility</p:attrName>
                                            </p:attrNameLst>
                                          </p:cBhvr>
                                          <p:to>
                                            <p:strVal val="visible"/>
                                          </p:to>
                                        </p:set>
                                        <p:animEffect transition="in" filter="wipe(left)">
                                          <p:cBhvr>
                                            <p:cTn id="77" dur="500"/>
                                            <p:tgtEl>
                                              <p:spTgt spid="67"/>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49"/>
                                            </p:tgtEl>
                                            <p:attrNameLst>
                                              <p:attrName>style.visibility</p:attrName>
                                            </p:attrNameLst>
                                          </p:cBhvr>
                                          <p:to>
                                            <p:strVal val="visible"/>
                                          </p:to>
                                        </p:set>
                                        <p:anim calcmode="lin" valueType="num">
                                          <p:cBhvr>
                                            <p:cTn id="80" dur="500" fill="hold"/>
                                            <p:tgtEl>
                                              <p:spTgt spid="49"/>
                                            </p:tgtEl>
                                            <p:attrNameLst>
                                              <p:attrName>ppt_w</p:attrName>
                                            </p:attrNameLst>
                                          </p:cBhvr>
                                          <p:tavLst>
                                            <p:tav tm="0">
                                              <p:val>
                                                <p:fltVal val="0"/>
                                              </p:val>
                                            </p:tav>
                                            <p:tav tm="100000">
                                              <p:val>
                                                <p:strVal val="#ppt_w"/>
                                              </p:val>
                                            </p:tav>
                                          </p:tavLst>
                                        </p:anim>
                                        <p:anim calcmode="lin" valueType="num">
                                          <p:cBhvr>
                                            <p:cTn id="81" dur="500" fill="hold"/>
                                            <p:tgtEl>
                                              <p:spTgt spid="49"/>
                                            </p:tgtEl>
                                            <p:attrNameLst>
                                              <p:attrName>ppt_h</p:attrName>
                                            </p:attrNameLst>
                                          </p:cBhvr>
                                          <p:tavLst>
                                            <p:tav tm="0">
                                              <p:val>
                                                <p:fltVal val="0"/>
                                              </p:val>
                                            </p:tav>
                                            <p:tav tm="100000">
                                              <p:val>
                                                <p:strVal val="#ppt_h"/>
                                              </p:val>
                                            </p:tav>
                                          </p:tavLst>
                                        </p:anim>
                                        <p:animEffect transition="in" filter="fade">
                                          <p:cBhvr>
                                            <p:cTn id="82" dur="500"/>
                                            <p:tgtEl>
                                              <p:spTgt spid="49"/>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38"/>
                                            </p:tgtEl>
                                            <p:attrNameLst>
                                              <p:attrName>style.visibility</p:attrName>
                                            </p:attrNameLst>
                                          </p:cBhvr>
                                          <p:to>
                                            <p:strVal val="visible"/>
                                          </p:to>
                                        </p:set>
                                        <p:animEffect transition="in" filter="wipe(left)">
                                          <p:cBhvr>
                                            <p:cTn id="86" dur="500"/>
                                            <p:tgtEl>
                                              <p:spTgt spid="38"/>
                                            </p:tgtEl>
                                          </p:cBhvr>
                                        </p:animEffect>
                                      </p:childTnLst>
                                    </p:cTn>
                                  </p:par>
                                </p:childTnLst>
                              </p:cTn>
                            </p:par>
                            <p:par>
                              <p:cTn id="87" fill="hold">
                                <p:stCondLst>
                                  <p:cond delay="8750"/>
                                </p:stCondLst>
                                <p:childTnLst>
                                  <p:par>
                                    <p:cTn id="88" presetID="2" presetClass="entr" presetSubtype="2" fill="hold" nodeType="afterEffect">
                                      <p:stCondLst>
                                        <p:cond delay="0"/>
                                      </p:stCondLst>
                                      <p:childTnLst>
                                        <p:set>
                                          <p:cBhvr>
                                            <p:cTn id="89" dur="1" fill="hold">
                                              <p:stCondLst>
                                                <p:cond delay="0"/>
                                              </p:stCondLst>
                                            </p:cTn>
                                            <p:tgtEl>
                                              <p:spTgt spid="61"/>
                                            </p:tgtEl>
                                            <p:attrNameLst>
                                              <p:attrName>style.visibility</p:attrName>
                                            </p:attrNameLst>
                                          </p:cBhvr>
                                          <p:to>
                                            <p:strVal val="visible"/>
                                          </p:to>
                                        </p:set>
                                        <p:anim calcmode="lin" valueType="num">
                                          <p:cBhvr additive="base">
                                            <p:cTn id="90" dur="500" fill="hold"/>
                                            <p:tgtEl>
                                              <p:spTgt spid="61"/>
                                            </p:tgtEl>
                                            <p:attrNameLst>
                                              <p:attrName>ppt_x</p:attrName>
                                            </p:attrNameLst>
                                          </p:cBhvr>
                                          <p:tavLst>
                                            <p:tav tm="0">
                                              <p:val>
                                                <p:strVal val="1+#ppt_w/2"/>
                                              </p:val>
                                            </p:tav>
                                            <p:tav tm="100000">
                                              <p:val>
                                                <p:strVal val="#ppt_x"/>
                                              </p:val>
                                            </p:tav>
                                          </p:tavLst>
                                        </p:anim>
                                        <p:anim calcmode="lin" valueType="num">
                                          <p:cBhvr additive="base">
                                            <p:cTn id="91" dur="500" fill="hold"/>
                                            <p:tgtEl>
                                              <p:spTgt spid="61"/>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68"/>
                                            </p:tgtEl>
                                            <p:attrNameLst>
                                              <p:attrName>style.visibility</p:attrName>
                                            </p:attrNameLst>
                                          </p:cBhvr>
                                          <p:to>
                                            <p:strVal val="visible"/>
                                          </p:to>
                                        </p:set>
                                        <p:animEffect transition="in" filter="wipe(left)">
                                          <p:cBhvr>
                                            <p:cTn id="95" dur="500"/>
                                            <p:tgtEl>
                                              <p:spTgt spid="68"/>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69"/>
                                            </p:tgtEl>
                                            <p:attrNameLst>
                                              <p:attrName>style.visibility</p:attrName>
                                            </p:attrNameLst>
                                          </p:cBhvr>
                                          <p:to>
                                            <p:strVal val="visible"/>
                                          </p:to>
                                        </p:set>
                                        <p:animEffect transition="in" filter="wipe(left)">
                                          <p:cBhvr>
                                            <p:cTn id="98"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6" grpId="0" animBg="1"/>
          <p:bldP spid="47" grpId="0" animBg="1"/>
          <p:bldP spid="48" grpId="0" animBg="1"/>
          <p:bldP spid="49" grpId="0" animBg="1"/>
          <p:bldP spid="64" grpId="0"/>
          <p:bldP spid="65" grpId="0"/>
          <p:bldP spid="66" grpId="0"/>
          <p:bldP spid="67" grpId="0"/>
          <p:bldP spid="68" grpId="0"/>
          <p:bldP spid="69"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2510316"/>
            <a:ext cx="9144000" cy="1368152"/>
          </a:xfrm>
          <a:prstGeom prst="rect">
            <a:avLst/>
          </a:prstGeom>
          <a:solidFill>
            <a:srgbClr val="2F318B"/>
          </a:solidFill>
          <a:ln w="25400" cap="flat" cmpd="sng" algn="ctr">
            <a:solidFill>
              <a:srgbClr val="2F318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5" name="组合 24"/>
          <p:cNvGrpSpPr/>
          <p:nvPr/>
        </p:nvGrpSpPr>
        <p:grpSpPr>
          <a:xfrm>
            <a:off x="1331640" y="1986513"/>
            <a:ext cx="2160240" cy="2287879"/>
            <a:chOff x="1331640" y="1363871"/>
            <a:chExt cx="2160240" cy="2287879"/>
          </a:xfrm>
        </p:grpSpPr>
        <p:sp>
          <p:nvSpPr>
            <p:cNvPr id="26" name="椭圆 25"/>
            <p:cNvSpPr/>
            <p:nvPr/>
          </p:nvSpPr>
          <p:spPr>
            <a:xfrm>
              <a:off x="1331640" y="1491750"/>
              <a:ext cx="2160240" cy="2160000"/>
            </a:xfrm>
            <a:prstGeom prst="ellipse">
              <a:avLst/>
            </a:prstGeom>
            <a:gradFill>
              <a:gsLst>
                <a:gs pos="0">
                  <a:sysClr val="window" lastClr="FFFFFF"/>
                </a:gs>
                <a:gs pos="50000">
                  <a:sysClr val="window" lastClr="FFFFFF"/>
                </a:gs>
                <a:gs pos="100000">
                  <a:sysClr val="window" lastClr="FFFFFF">
                    <a:lumMod val="75000"/>
                  </a:sysClr>
                </a:gs>
              </a:gsLst>
              <a:lin ang="18900000" scaled="0"/>
            </a:gradFill>
            <a:ln w="25400" cap="flat" cmpd="sng" algn="ctr">
              <a:noFill/>
              <a:prstDash val="solid"/>
            </a:ln>
            <a:effectLst>
              <a:outerShdw blurRad="444500" dist="63500" dir="8100000" algn="ctr">
                <a:srgbClr val="000000">
                  <a:alpha val="50000"/>
                </a:srgbClr>
              </a:outerShdw>
            </a:effectLst>
            <a:scene3d>
              <a:camera prst="orthographicFront">
                <a:rot lat="0" lon="0" rev="0"/>
              </a:camera>
              <a:lightRig rig="brightRoom" dir="t">
                <a:rot lat="0" lon="0" rev="600000"/>
              </a:lightRig>
            </a:scene3d>
            <a:sp3d prstMaterial="metal">
              <a:bevelT w="38100" h="571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椭圆 26"/>
            <p:cNvSpPr/>
            <p:nvPr/>
          </p:nvSpPr>
          <p:spPr>
            <a:xfrm>
              <a:off x="1511760" y="1671750"/>
              <a:ext cx="1800000" cy="1800000"/>
            </a:xfrm>
            <a:prstGeom prst="ellipse">
              <a:avLst/>
            </a:prstGeom>
            <a:solidFill>
              <a:srgbClr val="C00000"/>
            </a:solidFill>
            <a:ln w="25400" cap="flat" cmpd="sng" algn="ctr">
              <a:solidFill>
                <a:srgbClr val="E6212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TextBox 27"/>
            <p:cNvSpPr txBox="1"/>
            <p:nvPr/>
          </p:nvSpPr>
          <p:spPr>
            <a:xfrm>
              <a:off x="1943708" y="1363871"/>
              <a:ext cx="936104" cy="221599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3800" b="0" i="0" u="none" strike="noStrike" kern="0" cap="none" spc="0" normalizeH="0" baseline="0" noProof="0" dirty="0" smtClean="0">
                  <a:ln>
                    <a:noFill/>
                  </a:ln>
                  <a:solidFill>
                    <a:sysClr val="window" lastClr="FFFFFF"/>
                  </a:solidFill>
                  <a:effectLst/>
                  <a:uLnTx/>
                  <a:uFillTx/>
                  <a:latin typeface="DFGothic-EB" pitchFamily="1" charset="-128"/>
                  <a:ea typeface="DFGothic-EB" pitchFamily="1" charset="-128"/>
                </a:rPr>
                <a:t>1</a:t>
              </a:r>
              <a:endParaRPr kumimoji="0" lang="zh-CN" altLang="en-US" sz="13800" b="0" i="0" u="none" strike="noStrike" kern="0" cap="none" spc="0" normalizeH="0" baseline="0" noProof="0" dirty="0">
                <a:ln>
                  <a:noFill/>
                </a:ln>
                <a:solidFill>
                  <a:sysClr val="window" lastClr="FFFFFF"/>
                </a:solidFill>
                <a:effectLst/>
                <a:uLnTx/>
                <a:uFillTx/>
                <a:latin typeface="DFGothic-EB" pitchFamily="1" charset="-128"/>
                <a:ea typeface="DFGothic-EB" pitchFamily="1" charset="-128"/>
              </a:endParaRPr>
            </a:p>
          </p:txBody>
        </p:sp>
      </p:grpSp>
      <p:sp>
        <p:nvSpPr>
          <p:cNvPr id="29" name="矩形 28"/>
          <p:cNvSpPr/>
          <p:nvPr/>
        </p:nvSpPr>
        <p:spPr>
          <a:xfrm>
            <a:off x="3707904" y="2902004"/>
            <a:ext cx="1826141" cy="584775"/>
          </a:xfrm>
          <a:prstGeom prst="rect">
            <a:avLst/>
          </a:prstGeom>
        </p:spPr>
        <p:txBody>
          <a:bodyPr wrap="none">
            <a:spAutoFit/>
          </a:body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速递专业</a:t>
            </a:r>
          </a:p>
        </p:txBody>
      </p:sp>
      <p:grpSp>
        <p:nvGrpSpPr>
          <p:cNvPr id="30" name="组合 29"/>
          <p:cNvGrpSpPr/>
          <p:nvPr/>
        </p:nvGrpSpPr>
        <p:grpSpPr>
          <a:xfrm>
            <a:off x="3775471" y="2091844"/>
            <a:ext cx="343825" cy="309997"/>
            <a:chOff x="4634991" y="2138335"/>
            <a:chExt cx="428348" cy="386204"/>
          </a:xfrm>
        </p:grpSpPr>
        <p:sp>
          <p:nvSpPr>
            <p:cNvPr id="31"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32"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grpSp>
        <p:nvGrpSpPr>
          <p:cNvPr id="33" name="组合 32"/>
          <p:cNvGrpSpPr/>
          <p:nvPr/>
        </p:nvGrpSpPr>
        <p:grpSpPr>
          <a:xfrm>
            <a:off x="5405067" y="2091844"/>
            <a:ext cx="343825" cy="309997"/>
            <a:chOff x="5076056" y="2138335"/>
            <a:chExt cx="428348" cy="386204"/>
          </a:xfrm>
        </p:grpSpPr>
        <p:sp>
          <p:nvSpPr>
            <p:cNvPr id="34"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35"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grpSp>
        <p:nvGrpSpPr>
          <p:cNvPr id="36" name="组合 35"/>
          <p:cNvGrpSpPr/>
          <p:nvPr/>
        </p:nvGrpSpPr>
        <p:grpSpPr>
          <a:xfrm>
            <a:off x="4165480" y="2091818"/>
            <a:ext cx="343825" cy="309997"/>
            <a:chOff x="5557128" y="2138335"/>
            <a:chExt cx="428348" cy="386204"/>
          </a:xfrm>
        </p:grpSpPr>
        <p:sp>
          <p:nvSpPr>
            <p:cNvPr id="37"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38"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grpSp>
        <p:nvGrpSpPr>
          <p:cNvPr id="39" name="组合 38"/>
          <p:cNvGrpSpPr/>
          <p:nvPr/>
        </p:nvGrpSpPr>
        <p:grpSpPr>
          <a:xfrm>
            <a:off x="4969630" y="2091844"/>
            <a:ext cx="343825" cy="309997"/>
            <a:chOff x="6068610" y="2138335"/>
            <a:chExt cx="428348" cy="386204"/>
          </a:xfrm>
        </p:grpSpPr>
        <p:sp>
          <p:nvSpPr>
            <p:cNvPr id="40"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41"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grpSp>
        <p:nvGrpSpPr>
          <p:cNvPr id="42" name="组合 41"/>
          <p:cNvGrpSpPr/>
          <p:nvPr/>
        </p:nvGrpSpPr>
        <p:grpSpPr>
          <a:xfrm>
            <a:off x="4572000" y="2087994"/>
            <a:ext cx="343825" cy="309997"/>
            <a:chOff x="6623914" y="2138335"/>
            <a:chExt cx="428348" cy="386204"/>
          </a:xfrm>
        </p:grpSpPr>
        <p:sp>
          <p:nvSpPr>
            <p:cNvPr id="43"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44"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sp>
        <p:nvSpPr>
          <p:cNvPr id="45" name="TextBox 44"/>
          <p:cNvSpPr txBox="1"/>
          <p:nvPr/>
        </p:nvSpPr>
        <p:spPr>
          <a:xfrm>
            <a:off x="3707905" y="3986480"/>
            <a:ext cx="4104456" cy="738664"/>
          </a:xfrm>
          <a:prstGeom prst="rect">
            <a:avLst/>
          </a:prstGeom>
          <a:noFill/>
          <a:ln>
            <a:solidFill>
              <a:sysClr val="windowText" lastClr="000000"/>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1</a:t>
            </a:r>
            <a:r>
              <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、速递专业。业务收入完成 万元，完成省公司计划的 </a:t>
            </a:r>
            <a:r>
              <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r>
              <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，排名全省第 ；同比增幅 </a:t>
            </a:r>
            <a:r>
              <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r>
              <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，排名全省第 。其中，礼仪业务收入完成 万元，同比增幅 </a:t>
            </a:r>
            <a:r>
              <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r>
              <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endParaRPr kumimoji="0"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left)">
                                      <p:cBhvr>
                                        <p:cTn id="17" dur="500"/>
                                        <p:tgtEl>
                                          <p:spTgt spid="29"/>
                                        </p:tgtEl>
                                      </p:cBhvr>
                                    </p:animEffect>
                                  </p:childTnLst>
                                </p:cTn>
                              </p:par>
                            </p:childTnLst>
                          </p:cTn>
                        </p:par>
                        <p:par>
                          <p:cTn id="18" fill="hold">
                            <p:stCondLst>
                              <p:cond delay="1500"/>
                            </p:stCondLst>
                            <p:childTnLst>
                              <p:par>
                                <p:cTn id="19" presetID="47" presetClass="entr" presetSubtype="0"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1000"/>
                                        <p:tgtEl>
                                          <p:spTgt spid="30"/>
                                        </p:tgtEl>
                                      </p:cBhvr>
                                    </p:animEffect>
                                    <p:anim calcmode="lin" valueType="num">
                                      <p:cBhvr>
                                        <p:cTn id="22" dur="1000" fill="hold"/>
                                        <p:tgtEl>
                                          <p:spTgt spid="30"/>
                                        </p:tgtEl>
                                        <p:attrNameLst>
                                          <p:attrName>ppt_x</p:attrName>
                                        </p:attrNameLst>
                                      </p:cBhvr>
                                      <p:tavLst>
                                        <p:tav tm="0">
                                          <p:val>
                                            <p:strVal val="#ppt_x"/>
                                          </p:val>
                                        </p:tav>
                                        <p:tav tm="100000">
                                          <p:val>
                                            <p:strVal val="#ppt_x"/>
                                          </p:val>
                                        </p:tav>
                                      </p:tavLst>
                                    </p:anim>
                                    <p:anim calcmode="lin" valueType="num">
                                      <p:cBhvr>
                                        <p:cTn id="23" dur="1000" fill="hold"/>
                                        <p:tgtEl>
                                          <p:spTgt spid="30"/>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30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60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1000"/>
                                        <p:tgtEl>
                                          <p:spTgt spid="42"/>
                                        </p:tgtEl>
                                      </p:cBhvr>
                                    </p:animEffect>
                                    <p:anim calcmode="lin" valueType="num">
                                      <p:cBhvr>
                                        <p:cTn id="32" dur="1000" fill="hold"/>
                                        <p:tgtEl>
                                          <p:spTgt spid="42"/>
                                        </p:tgtEl>
                                        <p:attrNameLst>
                                          <p:attrName>ppt_x</p:attrName>
                                        </p:attrNameLst>
                                      </p:cBhvr>
                                      <p:tavLst>
                                        <p:tav tm="0">
                                          <p:val>
                                            <p:strVal val="#ppt_x"/>
                                          </p:val>
                                        </p:tav>
                                        <p:tav tm="100000">
                                          <p:val>
                                            <p:strVal val="#ppt_x"/>
                                          </p:val>
                                        </p:tav>
                                      </p:tavLst>
                                    </p:anim>
                                    <p:anim calcmode="lin" valueType="num">
                                      <p:cBhvr>
                                        <p:cTn id="33" dur="1000" fill="hold"/>
                                        <p:tgtEl>
                                          <p:spTgt spid="42"/>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90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1000"/>
                                        <p:tgtEl>
                                          <p:spTgt spid="39"/>
                                        </p:tgtEl>
                                      </p:cBhvr>
                                    </p:animEffect>
                                    <p:anim calcmode="lin" valueType="num">
                                      <p:cBhvr>
                                        <p:cTn id="37" dur="1000" fill="hold"/>
                                        <p:tgtEl>
                                          <p:spTgt spid="39"/>
                                        </p:tgtEl>
                                        <p:attrNameLst>
                                          <p:attrName>ppt_x</p:attrName>
                                        </p:attrNameLst>
                                      </p:cBhvr>
                                      <p:tavLst>
                                        <p:tav tm="0">
                                          <p:val>
                                            <p:strVal val="#ppt_x"/>
                                          </p:val>
                                        </p:tav>
                                        <p:tav tm="100000">
                                          <p:val>
                                            <p:strVal val="#ppt_x"/>
                                          </p:val>
                                        </p:tav>
                                      </p:tavLst>
                                    </p:anim>
                                    <p:anim calcmode="lin" valueType="num">
                                      <p:cBhvr>
                                        <p:cTn id="38" dur="1000" fill="hold"/>
                                        <p:tgtEl>
                                          <p:spTgt spid="39"/>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140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1000"/>
                                        <p:tgtEl>
                                          <p:spTgt spid="33"/>
                                        </p:tgtEl>
                                      </p:cBhvr>
                                    </p:animEffect>
                                    <p:anim calcmode="lin" valueType="num">
                                      <p:cBhvr>
                                        <p:cTn id="42" dur="1000" fill="hold"/>
                                        <p:tgtEl>
                                          <p:spTgt spid="33"/>
                                        </p:tgtEl>
                                        <p:attrNameLst>
                                          <p:attrName>ppt_x</p:attrName>
                                        </p:attrNameLst>
                                      </p:cBhvr>
                                      <p:tavLst>
                                        <p:tav tm="0">
                                          <p:val>
                                            <p:strVal val="#ppt_x"/>
                                          </p:val>
                                        </p:tav>
                                        <p:tav tm="100000">
                                          <p:val>
                                            <p:strVal val="#ppt_x"/>
                                          </p:val>
                                        </p:tav>
                                      </p:tavLst>
                                    </p:anim>
                                    <p:anim calcmode="lin" valueType="num">
                                      <p:cBhvr>
                                        <p:cTn id="43" dur="1000" fill="hold"/>
                                        <p:tgtEl>
                                          <p:spTgt spid="33"/>
                                        </p:tgtEl>
                                        <p:attrNameLst>
                                          <p:attrName>ppt_y</p:attrName>
                                        </p:attrNameLst>
                                      </p:cBhvr>
                                      <p:tavLst>
                                        <p:tav tm="0">
                                          <p:val>
                                            <p:strVal val="#ppt_y-.1"/>
                                          </p:val>
                                        </p:tav>
                                        <p:tav tm="100000">
                                          <p:val>
                                            <p:strVal val="#ppt_y"/>
                                          </p:val>
                                        </p:tav>
                                      </p:tavLst>
                                    </p:anim>
                                  </p:childTnLst>
                                </p:cTn>
                              </p:par>
                            </p:childTnLst>
                          </p:cTn>
                        </p:par>
                        <p:par>
                          <p:cTn id="44" fill="hold">
                            <p:stCondLst>
                              <p:cond delay="3900"/>
                            </p:stCondLst>
                            <p:childTnLst>
                              <p:par>
                                <p:cTn id="45" presetID="42" presetClass="entr" presetSubtype="0"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1000"/>
                                        <p:tgtEl>
                                          <p:spTgt spid="45"/>
                                        </p:tgtEl>
                                      </p:cBhvr>
                                    </p:animEffect>
                                    <p:anim calcmode="lin" valueType="num">
                                      <p:cBhvr>
                                        <p:cTn id="48" dur="1000" fill="hold"/>
                                        <p:tgtEl>
                                          <p:spTgt spid="45"/>
                                        </p:tgtEl>
                                        <p:attrNameLst>
                                          <p:attrName>ppt_x</p:attrName>
                                        </p:attrNameLst>
                                      </p:cBhvr>
                                      <p:tavLst>
                                        <p:tav tm="0">
                                          <p:val>
                                            <p:strVal val="#ppt_x"/>
                                          </p:val>
                                        </p:tav>
                                        <p:tav tm="100000">
                                          <p:val>
                                            <p:strVal val="#ppt_x"/>
                                          </p:val>
                                        </p:tav>
                                      </p:tavLst>
                                    </p:anim>
                                    <p:anim calcmode="lin" valueType="num">
                                      <p:cBhvr>
                                        <p:cTn id="4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9" grpId="0"/>
      <p:bldP spid="4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3491765" y="2171370"/>
            <a:ext cx="1066827" cy="1060518"/>
          </a:xfrm>
          <a:prstGeom prst="rect">
            <a:avLst/>
          </a:prstGeom>
          <a:blipFill>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1414" tIns="30707" rIns="61414" bIns="307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9" name="矩形 18"/>
          <p:cNvSpPr/>
          <p:nvPr/>
        </p:nvSpPr>
        <p:spPr>
          <a:xfrm>
            <a:off x="4703874" y="2171370"/>
            <a:ext cx="1066827" cy="1060518"/>
          </a:xfrm>
          <a:prstGeom prst="rect">
            <a:avLst/>
          </a:prstGeom>
          <a:blipFill>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1414" tIns="30707" rIns="61414" bIns="307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0" name="矩形 19"/>
          <p:cNvSpPr/>
          <p:nvPr/>
        </p:nvSpPr>
        <p:spPr>
          <a:xfrm>
            <a:off x="3491765" y="3376594"/>
            <a:ext cx="1066827" cy="1060518"/>
          </a:xfrm>
          <a:prstGeom prst="rect">
            <a:avLst/>
          </a:prstGeom>
          <a:blipFill>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1414" tIns="30707" rIns="61414" bIns="307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1" name="矩形 20"/>
          <p:cNvSpPr/>
          <p:nvPr/>
        </p:nvSpPr>
        <p:spPr>
          <a:xfrm>
            <a:off x="4703874" y="3376594"/>
            <a:ext cx="1066827" cy="1060518"/>
          </a:xfrm>
          <a:prstGeom prst="rect">
            <a:avLst/>
          </a:prstGeom>
          <a:blipFill>
            <a:blip r:embed="rId5"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1414" tIns="30707" rIns="61414" bIns="307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2" name="圆角矩形 21"/>
          <p:cNvSpPr/>
          <p:nvPr/>
        </p:nvSpPr>
        <p:spPr>
          <a:xfrm>
            <a:off x="4267640" y="2942655"/>
            <a:ext cx="290953" cy="289232"/>
          </a:xfrm>
          <a:prstGeom prst="roundRect">
            <a:avLst/>
          </a:prstGeom>
          <a:solidFill>
            <a:srgbClr val="2F318B"/>
          </a:solidFill>
          <a:ln w="25400" cap="flat" cmpd="sng" algn="ctr">
            <a:noFill/>
            <a:prstDash val="solid"/>
          </a:ln>
          <a:effectLst/>
        </p:spPr>
        <p:txBody>
          <a:bodyPr lIns="61414" tIns="30707" rIns="61414" bIns="307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1</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3" name="圆角矩形 22"/>
          <p:cNvSpPr/>
          <p:nvPr/>
        </p:nvSpPr>
        <p:spPr>
          <a:xfrm>
            <a:off x="4703874" y="2942655"/>
            <a:ext cx="290953" cy="289232"/>
          </a:xfrm>
          <a:prstGeom prst="roundRect">
            <a:avLst/>
          </a:prstGeom>
          <a:solidFill>
            <a:srgbClr val="E62129"/>
          </a:solidFill>
          <a:ln w="25400" cap="flat" cmpd="sng" algn="ctr">
            <a:noFill/>
            <a:prstDash val="solid"/>
          </a:ln>
          <a:effectLst/>
        </p:spPr>
        <p:txBody>
          <a:bodyPr lIns="61414" tIns="30707" rIns="61414" bIns="307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2</a:t>
            </a: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4" name="圆角矩形 23"/>
          <p:cNvSpPr/>
          <p:nvPr/>
        </p:nvSpPr>
        <p:spPr>
          <a:xfrm>
            <a:off x="4267640" y="3376595"/>
            <a:ext cx="290953" cy="289232"/>
          </a:xfrm>
          <a:prstGeom prst="roundRect">
            <a:avLst/>
          </a:prstGeom>
          <a:solidFill>
            <a:srgbClr val="2F318B"/>
          </a:solidFill>
          <a:ln w="25400" cap="flat" cmpd="sng" algn="ctr">
            <a:noFill/>
            <a:prstDash val="solid"/>
          </a:ln>
          <a:effectLst/>
        </p:spPr>
        <p:txBody>
          <a:bodyPr lIns="61414" tIns="30707" rIns="61414" bIns="307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3</a:t>
            </a: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5" name="圆角矩形 24"/>
          <p:cNvSpPr/>
          <p:nvPr/>
        </p:nvSpPr>
        <p:spPr>
          <a:xfrm>
            <a:off x="4703874" y="3376595"/>
            <a:ext cx="290953" cy="289232"/>
          </a:xfrm>
          <a:prstGeom prst="roundRect">
            <a:avLst/>
          </a:prstGeom>
          <a:solidFill>
            <a:srgbClr val="2F318B"/>
          </a:solidFill>
          <a:ln w="25400" cap="flat" cmpd="sng" algn="ctr">
            <a:noFill/>
            <a:prstDash val="solid"/>
          </a:ln>
          <a:effectLst/>
        </p:spPr>
        <p:txBody>
          <a:bodyPr lIns="61414" tIns="30707" rIns="61414" bIns="307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4</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6" name="TextBox 25"/>
          <p:cNvSpPr txBox="1"/>
          <p:nvPr/>
        </p:nvSpPr>
        <p:spPr>
          <a:xfrm>
            <a:off x="1115616" y="2401634"/>
            <a:ext cx="2250021" cy="468279"/>
          </a:xfrm>
          <a:prstGeom prst="rect">
            <a:avLst/>
          </a:prstGeom>
          <a:noFill/>
        </p:spPr>
        <p:txBody>
          <a:bodyPr wrap="square" lIns="61414" tIns="30707" rIns="61414" bIns="30707" rtlCol="0">
            <a:spAutoFit/>
          </a:bodyPr>
          <a:lstStyle/>
          <a:p>
            <a:pPr algn="just">
              <a:lnSpc>
                <a:spcPct val="120000"/>
              </a:lnSpc>
            </a:pPr>
            <a:r>
              <a:rPr lang="zh-CN" altLang="en-US" sz="1100" dirty="0" smtClean="0">
                <a:latin typeface="微软雅黑" pitchFamily="34" charset="-122"/>
                <a:ea typeface="微软雅黑" pitchFamily="34" charset="-122"/>
              </a:rPr>
              <a:t>第一</a:t>
            </a:r>
            <a:r>
              <a:rPr lang="en-US" altLang="zh-CN" sz="1100" dirty="0" smtClean="0">
                <a:latin typeface="微软雅黑" pitchFamily="34" charset="-122"/>
                <a:ea typeface="微软雅黑" pitchFamily="34" charset="-122"/>
              </a:rPr>
              <a:t>PPT</a:t>
            </a:r>
            <a:r>
              <a:rPr lang="zh-CN" altLang="en-US" sz="1100" dirty="0" smtClean="0">
                <a:latin typeface="微软雅黑" pitchFamily="34" charset="-122"/>
                <a:ea typeface="微软雅黑" pitchFamily="34" charset="-122"/>
              </a:rPr>
              <a:t>签</a:t>
            </a:r>
            <a:r>
              <a:rPr lang="zh-CN" altLang="en-US" sz="1100" dirty="0">
                <a:latin typeface="微软雅黑" pitchFamily="34" charset="-122"/>
                <a:ea typeface="微软雅黑" pitchFamily="34" charset="-122"/>
              </a:rPr>
              <a:t>约设计师原创作品，请勿盗卖！否则将被追究法律责任！</a:t>
            </a:r>
          </a:p>
        </p:txBody>
      </p:sp>
      <p:sp>
        <p:nvSpPr>
          <p:cNvPr id="27" name="TextBox 26"/>
          <p:cNvSpPr txBox="1"/>
          <p:nvPr/>
        </p:nvSpPr>
        <p:spPr>
          <a:xfrm>
            <a:off x="2406420" y="2099622"/>
            <a:ext cx="959219" cy="315463"/>
          </a:xfrm>
          <a:prstGeom prst="rect">
            <a:avLst/>
          </a:prstGeom>
        </p:spPr>
        <p:txBody>
          <a:bodyPr wrap="none" lIns="68571" tIns="34286" rIns="68571" bIns="34286">
            <a:spAutoFit/>
          </a:bodyPr>
          <a:lstStyle>
            <a:defPPr>
              <a:defRPr lang="zh-CN"/>
            </a:defPPr>
            <a:lvl1pPr algn="ctr">
              <a:defRPr sz="2200" b="1">
                <a:solidFill>
                  <a:schemeClr val="tx1">
                    <a:lumMod val="65000"/>
                    <a:lumOff val="35000"/>
                  </a:schemeClr>
                </a:solidFill>
                <a:latin typeface="微软雅黑" pitchFamily="34" charset="-122"/>
                <a:ea typeface="微软雅黑" pitchFamily="34" charset="-122"/>
              </a:defRPr>
            </a:lvl1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添加标题</a:t>
            </a:r>
          </a:p>
        </p:txBody>
      </p:sp>
      <p:sp>
        <p:nvSpPr>
          <p:cNvPr id="28" name="TextBox 27"/>
          <p:cNvSpPr txBox="1"/>
          <p:nvPr/>
        </p:nvSpPr>
        <p:spPr>
          <a:xfrm>
            <a:off x="5889192" y="2401634"/>
            <a:ext cx="2250021" cy="468279"/>
          </a:xfrm>
          <a:prstGeom prst="rect">
            <a:avLst/>
          </a:prstGeom>
          <a:noFill/>
        </p:spPr>
        <p:txBody>
          <a:bodyPr wrap="square" lIns="61414" tIns="30707" rIns="61414" bIns="30707" rtlCol="0">
            <a:spAutoFit/>
          </a:bodyPr>
          <a:lstStyle>
            <a:defPPr>
              <a:defRPr lang="zh-CN"/>
            </a:defPPr>
            <a:lvl1pPr algn="just">
              <a:lnSpc>
                <a:spcPct val="120000"/>
              </a:lnSpc>
              <a:defRPr sz="1400">
                <a:solidFill>
                  <a:schemeClr val="tx1">
                    <a:lumMod val="75000"/>
                    <a:lumOff val="2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第一</a:t>
            </a:r>
            <a:r>
              <a:rPr kumimoji="0" lang="en-US" altLang="zh-CN" sz="11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签</a:t>
            </a:r>
            <a:r>
              <a:rPr kumimoji="0" lang="zh-CN" altLang="en-US"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约设计师原创作品，请勿盗卖！否则将被追究法律责任！</a:t>
            </a:r>
          </a:p>
        </p:txBody>
      </p:sp>
      <p:sp>
        <p:nvSpPr>
          <p:cNvPr id="29" name="TextBox 28"/>
          <p:cNvSpPr txBox="1"/>
          <p:nvPr/>
        </p:nvSpPr>
        <p:spPr>
          <a:xfrm>
            <a:off x="5879534" y="2099622"/>
            <a:ext cx="959219" cy="315463"/>
          </a:xfrm>
          <a:prstGeom prst="rect">
            <a:avLst/>
          </a:prstGeom>
        </p:spPr>
        <p:txBody>
          <a:bodyPr wrap="none" lIns="68571" tIns="34286" rIns="68571" bIns="34286">
            <a:spAutoFit/>
          </a:bodyPr>
          <a:lstStyle>
            <a:defPPr>
              <a:defRPr lang="zh-CN"/>
            </a:defPPr>
            <a:lvl1pPr algn="r">
              <a:defRPr sz="2200" b="1">
                <a:solidFill>
                  <a:schemeClr val="tx1">
                    <a:lumMod val="65000"/>
                    <a:lumOff val="35000"/>
                  </a:schemeClr>
                </a:solidFill>
                <a:latin typeface="微软雅黑" pitchFamily="34" charset="-122"/>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添加标题</a:t>
            </a:r>
          </a:p>
        </p:txBody>
      </p:sp>
      <p:sp>
        <p:nvSpPr>
          <p:cNvPr id="30" name="TextBox 29"/>
          <p:cNvSpPr txBox="1"/>
          <p:nvPr/>
        </p:nvSpPr>
        <p:spPr>
          <a:xfrm>
            <a:off x="1115616" y="3693055"/>
            <a:ext cx="2250021" cy="468279"/>
          </a:xfrm>
          <a:prstGeom prst="rect">
            <a:avLst/>
          </a:prstGeom>
          <a:noFill/>
        </p:spPr>
        <p:txBody>
          <a:bodyPr wrap="square" lIns="61414" tIns="30707" rIns="61414" bIns="30707" rtlCol="0">
            <a:spAutoFit/>
          </a:bodyPr>
          <a:lstStyle>
            <a:defPPr>
              <a:defRPr lang="zh-CN"/>
            </a:defPPr>
            <a:lvl1pPr algn="just">
              <a:lnSpc>
                <a:spcPct val="120000"/>
              </a:lnSpc>
              <a:defRPr sz="1400">
                <a:solidFill>
                  <a:schemeClr val="tx1">
                    <a:lumMod val="75000"/>
                    <a:lumOff val="2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第一</a:t>
            </a:r>
            <a:r>
              <a:rPr kumimoji="0" lang="en-US" altLang="zh-CN" sz="11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签</a:t>
            </a:r>
            <a:r>
              <a:rPr kumimoji="0" lang="zh-CN" altLang="en-US"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约设计师原创作品，请勿盗卖！否则将被追究法律责任！</a:t>
            </a:r>
          </a:p>
        </p:txBody>
      </p:sp>
      <p:sp>
        <p:nvSpPr>
          <p:cNvPr id="31" name="TextBox 30"/>
          <p:cNvSpPr txBox="1"/>
          <p:nvPr/>
        </p:nvSpPr>
        <p:spPr>
          <a:xfrm>
            <a:off x="2406420" y="3382071"/>
            <a:ext cx="959219" cy="315463"/>
          </a:xfrm>
          <a:prstGeom prst="rect">
            <a:avLst/>
          </a:prstGeom>
        </p:spPr>
        <p:txBody>
          <a:bodyPr wrap="none" lIns="68571" tIns="34286" rIns="68571" bIns="34286">
            <a:spAutoFit/>
          </a:bodyPr>
          <a:lstStyle>
            <a:defPPr>
              <a:defRPr lang="zh-CN"/>
            </a:defPPr>
            <a:lvl1pPr algn="r">
              <a:defRPr sz="2200" b="1">
                <a:solidFill>
                  <a:schemeClr val="tx1">
                    <a:lumMod val="65000"/>
                    <a:lumOff val="35000"/>
                  </a:schemeClr>
                </a:solidFill>
                <a:latin typeface="微软雅黑" pitchFamily="34" charset="-122"/>
                <a:ea typeface="微软雅黑" pitchFamily="34" charset="-122"/>
              </a:defRPr>
            </a:lvl1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添加标题</a:t>
            </a:r>
          </a:p>
        </p:txBody>
      </p:sp>
      <p:sp>
        <p:nvSpPr>
          <p:cNvPr id="32" name="TextBox 31"/>
          <p:cNvSpPr txBox="1"/>
          <p:nvPr/>
        </p:nvSpPr>
        <p:spPr>
          <a:xfrm>
            <a:off x="5889192" y="3693055"/>
            <a:ext cx="2250021" cy="468279"/>
          </a:xfrm>
          <a:prstGeom prst="rect">
            <a:avLst/>
          </a:prstGeom>
          <a:noFill/>
        </p:spPr>
        <p:txBody>
          <a:bodyPr wrap="square" lIns="61414" tIns="30707" rIns="61414" bIns="30707" rtlCol="0">
            <a:spAutoFit/>
          </a:bodyPr>
          <a:lstStyle>
            <a:defPPr>
              <a:defRPr lang="zh-CN"/>
            </a:defPPr>
            <a:lvl1pPr algn="just">
              <a:lnSpc>
                <a:spcPct val="120000"/>
              </a:lnSpc>
              <a:defRPr sz="1400">
                <a:solidFill>
                  <a:schemeClr val="tx1">
                    <a:lumMod val="75000"/>
                    <a:lumOff val="2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第一</a:t>
            </a:r>
            <a:r>
              <a:rPr kumimoji="0" lang="en-US" altLang="zh-CN" sz="11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签</a:t>
            </a:r>
            <a:r>
              <a:rPr kumimoji="0" lang="zh-CN" altLang="en-US"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约设计师原创作品，请勿盗卖！否则将被追究法律责任！</a:t>
            </a:r>
          </a:p>
        </p:txBody>
      </p:sp>
      <p:sp>
        <p:nvSpPr>
          <p:cNvPr id="33" name="TextBox 32"/>
          <p:cNvSpPr txBox="1"/>
          <p:nvPr/>
        </p:nvSpPr>
        <p:spPr>
          <a:xfrm>
            <a:off x="5889192" y="3382071"/>
            <a:ext cx="959219" cy="315463"/>
          </a:xfrm>
          <a:prstGeom prst="rect">
            <a:avLst/>
          </a:prstGeom>
        </p:spPr>
        <p:txBody>
          <a:bodyPr wrap="none" lIns="68571" tIns="34286" rIns="68571" bIns="34286">
            <a:spAutoFit/>
          </a:bodyPr>
          <a:lstStyle>
            <a:defPPr>
              <a:defRPr lang="zh-CN"/>
            </a:defPPr>
            <a:lvl1pPr>
              <a:defRPr sz="2200" b="1">
                <a:solidFill>
                  <a:schemeClr val="tx1">
                    <a:lumMod val="65000"/>
                    <a:lumOff val="35000"/>
                  </a:schemeClr>
                </a:soli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添加标题</a:t>
            </a: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style.rotation</p:attrName>
                                        </p:attrNameLst>
                                      </p:cBhvr>
                                      <p:tavLst>
                                        <p:tav tm="0">
                                          <p:val>
                                            <p:fltVal val="360"/>
                                          </p:val>
                                        </p:tav>
                                        <p:tav tm="100000">
                                          <p:val>
                                            <p:fltVal val="0"/>
                                          </p:val>
                                        </p:tav>
                                      </p:tavLst>
                                    </p:anim>
                                    <p:animEffect transition="in" filter="fade">
                                      <p:cBhvr>
                                        <p:cTn id="10" dur="500"/>
                                        <p:tgtEl>
                                          <p:spTgt spid="18"/>
                                        </p:tgtEl>
                                      </p:cBhvr>
                                    </p:animEffect>
                                  </p:childTnLst>
                                </p:cTn>
                              </p:par>
                              <p:par>
                                <p:cTn id="11" presetID="49" presetClass="entr" presetSubtype="0" decel="100000" fill="hold" grpId="0" nodeType="withEffect">
                                  <p:stCondLst>
                                    <p:cond delay="20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 calcmode="lin" valueType="num">
                                      <p:cBhvr>
                                        <p:cTn id="15" dur="500" fill="hold"/>
                                        <p:tgtEl>
                                          <p:spTgt spid="19"/>
                                        </p:tgtEl>
                                        <p:attrNameLst>
                                          <p:attrName>style.rotation</p:attrName>
                                        </p:attrNameLst>
                                      </p:cBhvr>
                                      <p:tavLst>
                                        <p:tav tm="0">
                                          <p:val>
                                            <p:fltVal val="360"/>
                                          </p:val>
                                        </p:tav>
                                        <p:tav tm="100000">
                                          <p:val>
                                            <p:fltVal val="0"/>
                                          </p:val>
                                        </p:tav>
                                      </p:tavLst>
                                    </p:anim>
                                    <p:animEffect transition="in" filter="fade">
                                      <p:cBhvr>
                                        <p:cTn id="16" dur="500"/>
                                        <p:tgtEl>
                                          <p:spTgt spid="19"/>
                                        </p:tgtEl>
                                      </p:cBhvr>
                                    </p:animEffect>
                                  </p:childTnLst>
                                </p:cTn>
                              </p:par>
                              <p:par>
                                <p:cTn id="17" presetID="49" presetClass="entr" presetSubtype="0" decel="100000" fill="hold" grpId="0" nodeType="withEffect">
                                  <p:stCondLst>
                                    <p:cond delay="40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 calcmode="lin" valueType="num">
                                      <p:cBhvr>
                                        <p:cTn id="21" dur="500" fill="hold"/>
                                        <p:tgtEl>
                                          <p:spTgt spid="20"/>
                                        </p:tgtEl>
                                        <p:attrNameLst>
                                          <p:attrName>style.rotation</p:attrName>
                                        </p:attrNameLst>
                                      </p:cBhvr>
                                      <p:tavLst>
                                        <p:tav tm="0">
                                          <p:val>
                                            <p:fltVal val="360"/>
                                          </p:val>
                                        </p:tav>
                                        <p:tav tm="100000">
                                          <p:val>
                                            <p:fltVal val="0"/>
                                          </p:val>
                                        </p:tav>
                                      </p:tavLst>
                                    </p:anim>
                                    <p:animEffect transition="in" filter="fade">
                                      <p:cBhvr>
                                        <p:cTn id="22" dur="500"/>
                                        <p:tgtEl>
                                          <p:spTgt spid="20"/>
                                        </p:tgtEl>
                                      </p:cBhvr>
                                    </p:animEffect>
                                  </p:childTnLst>
                                </p:cTn>
                              </p:par>
                              <p:par>
                                <p:cTn id="23" presetID="49" presetClass="entr" presetSubtype="0" decel="100000" fill="hold" grpId="0" nodeType="withEffect">
                                  <p:stCondLst>
                                    <p:cond delay="60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 calcmode="lin" valueType="num">
                                      <p:cBhvr>
                                        <p:cTn id="27" dur="500" fill="hold"/>
                                        <p:tgtEl>
                                          <p:spTgt spid="21"/>
                                        </p:tgtEl>
                                        <p:attrNameLst>
                                          <p:attrName>style.rotation</p:attrName>
                                        </p:attrNameLst>
                                      </p:cBhvr>
                                      <p:tavLst>
                                        <p:tav tm="0">
                                          <p:val>
                                            <p:fltVal val="360"/>
                                          </p:val>
                                        </p:tav>
                                        <p:tav tm="100000">
                                          <p:val>
                                            <p:fltVal val="0"/>
                                          </p:val>
                                        </p:tav>
                                      </p:tavLst>
                                    </p:anim>
                                    <p:animEffect transition="in" filter="fade">
                                      <p:cBhvr>
                                        <p:cTn id="28" dur="500"/>
                                        <p:tgtEl>
                                          <p:spTgt spid="21"/>
                                        </p:tgtEl>
                                      </p:cBhvr>
                                    </p:animEffect>
                                  </p:childTnLst>
                                </p:cTn>
                              </p:par>
                            </p:childTnLst>
                          </p:cTn>
                        </p:par>
                        <p:par>
                          <p:cTn id="29" fill="hold">
                            <p:stCondLst>
                              <p:cond delay="1100"/>
                            </p:stCondLst>
                            <p:childTnLst>
                              <p:par>
                                <p:cTn id="30" presetID="23" presetClass="entr" presetSubtype="528"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 calcmode="lin" valueType="num">
                                      <p:cBhvr>
                                        <p:cTn id="34" dur="500" fill="hold"/>
                                        <p:tgtEl>
                                          <p:spTgt spid="22"/>
                                        </p:tgtEl>
                                        <p:attrNameLst>
                                          <p:attrName>ppt_x</p:attrName>
                                        </p:attrNameLst>
                                      </p:cBhvr>
                                      <p:tavLst>
                                        <p:tav tm="0">
                                          <p:val>
                                            <p:fltVal val="0.5"/>
                                          </p:val>
                                        </p:tav>
                                        <p:tav tm="100000">
                                          <p:val>
                                            <p:strVal val="#ppt_x"/>
                                          </p:val>
                                        </p:tav>
                                      </p:tavLst>
                                    </p:anim>
                                    <p:anim calcmode="lin" valueType="num">
                                      <p:cBhvr>
                                        <p:cTn id="35" dur="500" fill="hold"/>
                                        <p:tgtEl>
                                          <p:spTgt spid="22"/>
                                        </p:tgtEl>
                                        <p:attrNameLst>
                                          <p:attrName>ppt_y</p:attrName>
                                        </p:attrNameLst>
                                      </p:cBhvr>
                                      <p:tavLst>
                                        <p:tav tm="0">
                                          <p:val>
                                            <p:fltVal val="0.5"/>
                                          </p:val>
                                        </p:tav>
                                        <p:tav tm="100000">
                                          <p:val>
                                            <p:strVal val="#ppt_y"/>
                                          </p:val>
                                        </p:tav>
                                      </p:tavLst>
                                    </p:anim>
                                  </p:childTnLst>
                                </p:cTn>
                              </p:par>
                              <p:par>
                                <p:cTn id="36" presetID="23" presetClass="entr" presetSubtype="528"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p:cTn id="38" dur="500" fill="hold"/>
                                        <p:tgtEl>
                                          <p:spTgt spid="23"/>
                                        </p:tgtEl>
                                        <p:attrNameLst>
                                          <p:attrName>ppt_w</p:attrName>
                                        </p:attrNameLst>
                                      </p:cBhvr>
                                      <p:tavLst>
                                        <p:tav tm="0">
                                          <p:val>
                                            <p:fltVal val="0"/>
                                          </p:val>
                                        </p:tav>
                                        <p:tav tm="100000">
                                          <p:val>
                                            <p:strVal val="#ppt_w"/>
                                          </p:val>
                                        </p:tav>
                                      </p:tavLst>
                                    </p:anim>
                                    <p:anim calcmode="lin" valueType="num">
                                      <p:cBhvr>
                                        <p:cTn id="39" dur="500" fill="hold"/>
                                        <p:tgtEl>
                                          <p:spTgt spid="23"/>
                                        </p:tgtEl>
                                        <p:attrNameLst>
                                          <p:attrName>ppt_h</p:attrName>
                                        </p:attrNameLst>
                                      </p:cBhvr>
                                      <p:tavLst>
                                        <p:tav tm="0">
                                          <p:val>
                                            <p:fltVal val="0"/>
                                          </p:val>
                                        </p:tav>
                                        <p:tav tm="100000">
                                          <p:val>
                                            <p:strVal val="#ppt_h"/>
                                          </p:val>
                                        </p:tav>
                                      </p:tavLst>
                                    </p:anim>
                                    <p:anim calcmode="lin" valueType="num">
                                      <p:cBhvr>
                                        <p:cTn id="40" dur="500" fill="hold"/>
                                        <p:tgtEl>
                                          <p:spTgt spid="23"/>
                                        </p:tgtEl>
                                        <p:attrNameLst>
                                          <p:attrName>ppt_x</p:attrName>
                                        </p:attrNameLst>
                                      </p:cBhvr>
                                      <p:tavLst>
                                        <p:tav tm="0">
                                          <p:val>
                                            <p:fltVal val="0.5"/>
                                          </p:val>
                                        </p:tav>
                                        <p:tav tm="100000">
                                          <p:val>
                                            <p:strVal val="#ppt_x"/>
                                          </p:val>
                                        </p:tav>
                                      </p:tavLst>
                                    </p:anim>
                                    <p:anim calcmode="lin" valueType="num">
                                      <p:cBhvr>
                                        <p:cTn id="41" dur="500" fill="hold"/>
                                        <p:tgtEl>
                                          <p:spTgt spid="23"/>
                                        </p:tgtEl>
                                        <p:attrNameLst>
                                          <p:attrName>ppt_y</p:attrName>
                                        </p:attrNameLst>
                                      </p:cBhvr>
                                      <p:tavLst>
                                        <p:tav tm="0">
                                          <p:val>
                                            <p:fltVal val="0.5"/>
                                          </p:val>
                                        </p:tav>
                                        <p:tav tm="100000">
                                          <p:val>
                                            <p:strVal val="#ppt_y"/>
                                          </p:val>
                                        </p:tav>
                                      </p:tavLst>
                                    </p:anim>
                                  </p:childTnLst>
                                </p:cTn>
                              </p:par>
                              <p:par>
                                <p:cTn id="42" presetID="23" presetClass="entr" presetSubtype="528"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p:cTn id="44" dur="500" fill="hold"/>
                                        <p:tgtEl>
                                          <p:spTgt spid="24"/>
                                        </p:tgtEl>
                                        <p:attrNameLst>
                                          <p:attrName>ppt_w</p:attrName>
                                        </p:attrNameLst>
                                      </p:cBhvr>
                                      <p:tavLst>
                                        <p:tav tm="0">
                                          <p:val>
                                            <p:fltVal val="0"/>
                                          </p:val>
                                        </p:tav>
                                        <p:tav tm="100000">
                                          <p:val>
                                            <p:strVal val="#ppt_w"/>
                                          </p:val>
                                        </p:tav>
                                      </p:tavLst>
                                    </p:anim>
                                    <p:anim calcmode="lin" valueType="num">
                                      <p:cBhvr>
                                        <p:cTn id="45" dur="500" fill="hold"/>
                                        <p:tgtEl>
                                          <p:spTgt spid="24"/>
                                        </p:tgtEl>
                                        <p:attrNameLst>
                                          <p:attrName>ppt_h</p:attrName>
                                        </p:attrNameLst>
                                      </p:cBhvr>
                                      <p:tavLst>
                                        <p:tav tm="0">
                                          <p:val>
                                            <p:fltVal val="0"/>
                                          </p:val>
                                        </p:tav>
                                        <p:tav tm="100000">
                                          <p:val>
                                            <p:strVal val="#ppt_h"/>
                                          </p:val>
                                        </p:tav>
                                      </p:tavLst>
                                    </p:anim>
                                    <p:anim calcmode="lin" valueType="num">
                                      <p:cBhvr>
                                        <p:cTn id="46" dur="500" fill="hold"/>
                                        <p:tgtEl>
                                          <p:spTgt spid="24"/>
                                        </p:tgtEl>
                                        <p:attrNameLst>
                                          <p:attrName>ppt_x</p:attrName>
                                        </p:attrNameLst>
                                      </p:cBhvr>
                                      <p:tavLst>
                                        <p:tav tm="0">
                                          <p:val>
                                            <p:fltVal val="0.5"/>
                                          </p:val>
                                        </p:tav>
                                        <p:tav tm="100000">
                                          <p:val>
                                            <p:strVal val="#ppt_x"/>
                                          </p:val>
                                        </p:tav>
                                      </p:tavLst>
                                    </p:anim>
                                    <p:anim calcmode="lin" valueType="num">
                                      <p:cBhvr>
                                        <p:cTn id="47" dur="500" fill="hold"/>
                                        <p:tgtEl>
                                          <p:spTgt spid="24"/>
                                        </p:tgtEl>
                                        <p:attrNameLst>
                                          <p:attrName>ppt_y</p:attrName>
                                        </p:attrNameLst>
                                      </p:cBhvr>
                                      <p:tavLst>
                                        <p:tav tm="0">
                                          <p:val>
                                            <p:fltVal val="0.5"/>
                                          </p:val>
                                        </p:tav>
                                        <p:tav tm="100000">
                                          <p:val>
                                            <p:strVal val="#ppt_y"/>
                                          </p:val>
                                        </p:tav>
                                      </p:tavLst>
                                    </p:anim>
                                  </p:childTnLst>
                                </p:cTn>
                              </p:par>
                              <p:par>
                                <p:cTn id="48" presetID="23" presetClass="entr" presetSubtype="528"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p:cTn id="50" dur="500" fill="hold"/>
                                        <p:tgtEl>
                                          <p:spTgt spid="25"/>
                                        </p:tgtEl>
                                        <p:attrNameLst>
                                          <p:attrName>ppt_w</p:attrName>
                                        </p:attrNameLst>
                                      </p:cBhvr>
                                      <p:tavLst>
                                        <p:tav tm="0">
                                          <p:val>
                                            <p:fltVal val="0"/>
                                          </p:val>
                                        </p:tav>
                                        <p:tav tm="100000">
                                          <p:val>
                                            <p:strVal val="#ppt_w"/>
                                          </p:val>
                                        </p:tav>
                                      </p:tavLst>
                                    </p:anim>
                                    <p:anim calcmode="lin" valueType="num">
                                      <p:cBhvr>
                                        <p:cTn id="51" dur="500" fill="hold"/>
                                        <p:tgtEl>
                                          <p:spTgt spid="25"/>
                                        </p:tgtEl>
                                        <p:attrNameLst>
                                          <p:attrName>ppt_h</p:attrName>
                                        </p:attrNameLst>
                                      </p:cBhvr>
                                      <p:tavLst>
                                        <p:tav tm="0">
                                          <p:val>
                                            <p:fltVal val="0"/>
                                          </p:val>
                                        </p:tav>
                                        <p:tav tm="100000">
                                          <p:val>
                                            <p:strVal val="#ppt_h"/>
                                          </p:val>
                                        </p:tav>
                                      </p:tavLst>
                                    </p:anim>
                                    <p:anim calcmode="lin" valueType="num">
                                      <p:cBhvr>
                                        <p:cTn id="52" dur="500" fill="hold"/>
                                        <p:tgtEl>
                                          <p:spTgt spid="25"/>
                                        </p:tgtEl>
                                        <p:attrNameLst>
                                          <p:attrName>ppt_x</p:attrName>
                                        </p:attrNameLst>
                                      </p:cBhvr>
                                      <p:tavLst>
                                        <p:tav tm="0">
                                          <p:val>
                                            <p:fltVal val="0.5"/>
                                          </p:val>
                                        </p:tav>
                                        <p:tav tm="100000">
                                          <p:val>
                                            <p:strVal val="#ppt_x"/>
                                          </p:val>
                                        </p:tav>
                                      </p:tavLst>
                                    </p:anim>
                                    <p:anim calcmode="lin" valueType="num">
                                      <p:cBhvr>
                                        <p:cTn id="53" dur="500" fill="hold"/>
                                        <p:tgtEl>
                                          <p:spTgt spid="25"/>
                                        </p:tgtEl>
                                        <p:attrNameLst>
                                          <p:attrName>ppt_y</p:attrName>
                                        </p:attrNameLst>
                                      </p:cBhvr>
                                      <p:tavLst>
                                        <p:tav tm="0">
                                          <p:val>
                                            <p:fltVal val="0.5"/>
                                          </p:val>
                                        </p:tav>
                                        <p:tav tm="100000">
                                          <p:val>
                                            <p:strVal val="#ppt_y"/>
                                          </p:val>
                                        </p:tav>
                                      </p:tavLst>
                                    </p:anim>
                                  </p:childTnLst>
                                </p:cTn>
                              </p:par>
                            </p:childTnLst>
                          </p:cTn>
                        </p:par>
                        <p:par>
                          <p:cTn id="54" fill="hold">
                            <p:stCondLst>
                              <p:cond delay="1600"/>
                            </p:stCondLst>
                            <p:childTnLst>
                              <p:par>
                                <p:cTn id="55" presetID="12" presetClass="entr" presetSubtype="2"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additive="base">
                                        <p:cTn id="57" dur="500"/>
                                        <p:tgtEl>
                                          <p:spTgt spid="27"/>
                                        </p:tgtEl>
                                        <p:attrNameLst>
                                          <p:attrName>ppt_x</p:attrName>
                                        </p:attrNameLst>
                                      </p:cBhvr>
                                      <p:tavLst>
                                        <p:tav tm="0">
                                          <p:val>
                                            <p:strVal val="#ppt_x+#ppt_w*1.125000"/>
                                          </p:val>
                                        </p:tav>
                                        <p:tav tm="100000">
                                          <p:val>
                                            <p:strVal val="#ppt_x"/>
                                          </p:val>
                                        </p:tav>
                                      </p:tavLst>
                                    </p:anim>
                                    <p:animEffect transition="in" filter="wipe(left)">
                                      <p:cBhvr>
                                        <p:cTn id="58" dur="500"/>
                                        <p:tgtEl>
                                          <p:spTgt spid="27"/>
                                        </p:tgtEl>
                                      </p:cBhvr>
                                    </p:animEffect>
                                  </p:childTnLst>
                                </p:cTn>
                              </p:par>
                              <p:par>
                                <p:cTn id="59" presetID="12" presetClass="entr" presetSubtype="2"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500"/>
                                        <p:tgtEl>
                                          <p:spTgt spid="26"/>
                                        </p:tgtEl>
                                        <p:attrNameLst>
                                          <p:attrName>ppt_x</p:attrName>
                                        </p:attrNameLst>
                                      </p:cBhvr>
                                      <p:tavLst>
                                        <p:tav tm="0">
                                          <p:val>
                                            <p:strVal val="#ppt_x+#ppt_w*1.125000"/>
                                          </p:val>
                                        </p:tav>
                                        <p:tav tm="100000">
                                          <p:val>
                                            <p:strVal val="#ppt_x"/>
                                          </p:val>
                                        </p:tav>
                                      </p:tavLst>
                                    </p:anim>
                                    <p:animEffect transition="in" filter="wipe(left)">
                                      <p:cBhvr>
                                        <p:cTn id="62" dur="500"/>
                                        <p:tgtEl>
                                          <p:spTgt spid="26"/>
                                        </p:tgtEl>
                                      </p:cBhvr>
                                    </p:animEffect>
                                  </p:childTnLst>
                                </p:cTn>
                              </p:par>
                              <p:par>
                                <p:cTn id="63" presetID="12" presetClass="entr" presetSubtype="8"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cBhvr additive="base">
                                        <p:cTn id="65" dur="500"/>
                                        <p:tgtEl>
                                          <p:spTgt spid="29"/>
                                        </p:tgtEl>
                                        <p:attrNameLst>
                                          <p:attrName>ppt_x</p:attrName>
                                        </p:attrNameLst>
                                      </p:cBhvr>
                                      <p:tavLst>
                                        <p:tav tm="0">
                                          <p:val>
                                            <p:strVal val="#ppt_x-#ppt_w*1.125000"/>
                                          </p:val>
                                        </p:tav>
                                        <p:tav tm="100000">
                                          <p:val>
                                            <p:strVal val="#ppt_x"/>
                                          </p:val>
                                        </p:tav>
                                      </p:tavLst>
                                    </p:anim>
                                    <p:animEffect transition="in" filter="wipe(right)">
                                      <p:cBhvr>
                                        <p:cTn id="66" dur="500"/>
                                        <p:tgtEl>
                                          <p:spTgt spid="29"/>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 calcmode="lin" valueType="num">
                                      <p:cBhvr additive="base">
                                        <p:cTn id="69" dur="500"/>
                                        <p:tgtEl>
                                          <p:spTgt spid="28"/>
                                        </p:tgtEl>
                                        <p:attrNameLst>
                                          <p:attrName>ppt_x</p:attrName>
                                        </p:attrNameLst>
                                      </p:cBhvr>
                                      <p:tavLst>
                                        <p:tav tm="0">
                                          <p:val>
                                            <p:strVal val="#ppt_x-#ppt_w*1.125000"/>
                                          </p:val>
                                        </p:tav>
                                        <p:tav tm="100000">
                                          <p:val>
                                            <p:strVal val="#ppt_x"/>
                                          </p:val>
                                        </p:tav>
                                      </p:tavLst>
                                    </p:anim>
                                    <p:animEffect transition="in" filter="wipe(right)">
                                      <p:cBhvr>
                                        <p:cTn id="70" dur="500"/>
                                        <p:tgtEl>
                                          <p:spTgt spid="28"/>
                                        </p:tgtEl>
                                      </p:cBhvr>
                                    </p:animEffect>
                                  </p:childTnLst>
                                </p:cTn>
                              </p:par>
                              <p:par>
                                <p:cTn id="71" presetID="12" presetClass="entr" presetSubtype="2"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 calcmode="lin" valueType="num">
                                      <p:cBhvr additive="base">
                                        <p:cTn id="73" dur="500"/>
                                        <p:tgtEl>
                                          <p:spTgt spid="31"/>
                                        </p:tgtEl>
                                        <p:attrNameLst>
                                          <p:attrName>ppt_x</p:attrName>
                                        </p:attrNameLst>
                                      </p:cBhvr>
                                      <p:tavLst>
                                        <p:tav tm="0">
                                          <p:val>
                                            <p:strVal val="#ppt_x+#ppt_w*1.125000"/>
                                          </p:val>
                                        </p:tav>
                                        <p:tav tm="100000">
                                          <p:val>
                                            <p:strVal val="#ppt_x"/>
                                          </p:val>
                                        </p:tav>
                                      </p:tavLst>
                                    </p:anim>
                                    <p:animEffect transition="in" filter="wipe(left)">
                                      <p:cBhvr>
                                        <p:cTn id="74" dur="500"/>
                                        <p:tgtEl>
                                          <p:spTgt spid="31"/>
                                        </p:tgtEl>
                                      </p:cBhvr>
                                    </p:animEffect>
                                  </p:childTnLst>
                                </p:cTn>
                              </p:par>
                              <p:par>
                                <p:cTn id="75" presetID="12" presetClass="entr" presetSubtype="2"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anim calcmode="lin" valueType="num">
                                      <p:cBhvr additive="base">
                                        <p:cTn id="77" dur="500"/>
                                        <p:tgtEl>
                                          <p:spTgt spid="30"/>
                                        </p:tgtEl>
                                        <p:attrNameLst>
                                          <p:attrName>ppt_x</p:attrName>
                                        </p:attrNameLst>
                                      </p:cBhvr>
                                      <p:tavLst>
                                        <p:tav tm="0">
                                          <p:val>
                                            <p:strVal val="#ppt_x+#ppt_w*1.125000"/>
                                          </p:val>
                                        </p:tav>
                                        <p:tav tm="100000">
                                          <p:val>
                                            <p:strVal val="#ppt_x"/>
                                          </p:val>
                                        </p:tav>
                                      </p:tavLst>
                                    </p:anim>
                                    <p:animEffect transition="in" filter="wipe(left)">
                                      <p:cBhvr>
                                        <p:cTn id="78" dur="500"/>
                                        <p:tgtEl>
                                          <p:spTgt spid="30"/>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33"/>
                                        </p:tgtEl>
                                        <p:attrNameLst>
                                          <p:attrName>style.visibility</p:attrName>
                                        </p:attrNameLst>
                                      </p:cBhvr>
                                      <p:to>
                                        <p:strVal val="visible"/>
                                      </p:to>
                                    </p:set>
                                    <p:anim calcmode="lin" valueType="num">
                                      <p:cBhvr additive="base">
                                        <p:cTn id="81" dur="500"/>
                                        <p:tgtEl>
                                          <p:spTgt spid="33"/>
                                        </p:tgtEl>
                                        <p:attrNameLst>
                                          <p:attrName>ppt_x</p:attrName>
                                        </p:attrNameLst>
                                      </p:cBhvr>
                                      <p:tavLst>
                                        <p:tav tm="0">
                                          <p:val>
                                            <p:strVal val="#ppt_x-#ppt_w*1.125000"/>
                                          </p:val>
                                        </p:tav>
                                        <p:tav tm="100000">
                                          <p:val>
                                            <p:strVal val="#ppt_x"/>
                                          </p:val>
                                        </p:tav>
                                      </p:tavLst>
                                    </p:anim>
                                    <p:animEffect transition="in" filter="wipe(right)">
                                      <p:cBhvr>
                                        <p:cTn id="82" dur="500"/>
                                        <p:tgtEl>
                                          <p:spTgt spid="33"/>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p:tgtEl>
                                          <p:spTgt spid="32"/>
                                        </p:tgtEl>
                                        <p:attrNameLst>
                                          <p:attrName>ppt_x</p:attrName>
                                        </p:attrNameLst>
                                      </p:cBhvr>
                                      <p:tavLst>
                                        <p:tav tm="0">
                                          <p:val>
                                            <p:strVal val="#ppt_x-#ppt_w*1.125000"/>
                                          </p:val>
                                        </p:tav>
                                        <p:tav tm="100000">
                                          <p:val>
                                            <p:strVal val="#ppt_x"/>
                                          </p:val>
                                        </p:tav>
                                      </p:tavLst>
                                    </p:anim>
                                    <p:animEffect transition="in" filter="wipe(right)">
                                      <p:cBhvr>
                                        <p:cTn id="8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p:bldP spid="27" grpId="0"/>
      <p:bldP spid="28" grpId="0"/>
      <p:bldP spid="29" grpId="0"/>
      <p:bldP spid="30" grpId="0"/>
      <p:bldP spid="31" grpId="0"/>
      <p:bldP spid="32" grpId="0"/>
      <p:bldP spid="3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圆角矩形 22"/>
          <p:cNvSpPr/>
          <p:nvPr/>
        </p:nvSpPr>
        <p:spPr>
          <a:xfrm>
            <a:off x="628568" y="2781499"/>
            <a:ext cx="2448272" cy="2375693"/>
          </a:xfrm>
          <a:prstGeom prst="roundRect">
            <a:avLst/>
          </a:prstGeom>
          <a:noFill/>
          <a:ln w="12700" cap="flat" cmpd="sng" algn="ctr">
            <a:solidFill>
              <a:srgbClr val="2F318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nvGrpSpPr>
          <p:cNvPr id="24" name="组合 23"/>
          <p:cNvGrpSpPr/>
          <p:nvPr/>
        </p:nvGrpSpPr>
        <p:grpSpPr>
          <a:xfrm>
            <a:off x="1108334" y="1649617"/>
            <a:ext cx="1447442" cy="1447442"/>
            <a:chOff x="304800" y="673100"/>
            <a:chExt cx="4000500" cy="4000500"/>
          </a:xfrm>
          <a:solidFill>
            <a:srgbClr val="2F318B"/>
          </a:solidFill>
          <a:effectLst/>
        </p:grpSpPr>
        <p:sp>
          <p:nvSpPr>
            <p:cNvPr id="25" name="同心圆 24"/>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26" name="椭圆 25"/>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27" name="椭圆 26"/>
          <p:cNvSpPr/>
          <p:nvPr/>
        </p:nvSpPr>
        <p:spPr>
          <a:xfrm>
            <a:off x="2212421" y="2594844"/>
            <a:ext cx="373310" cy="373310"/>
          </a:xfrm>
          <a:prstGeom prst="ellipse">
            <a:avLst/>
          </a:prstGeom>
          <a:solidFill>
            <a:srgbClr val="E62129"/>
          </a:solid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1</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28" name="矩形 27"/>
          <p:cNvSpPr/>
          <p:nvPr/>
        </p:nvSpPr>
        <p:spPr>
          <a:xfrm>
            <a:off x="1291080" y="2220031"/>
            <a:ext cx="1107996"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9" name="圆角矩形 28"/>
          <p:cNvSpPr/>
          <p:nvPr/>
        </p:nvSpPr>
        <p:spPr>
          <a:xfrm>
            <a:off x="3346388" y="2781498"/>
            <a:ext cx="2448272" cy="2375693"/>
          </a:xfrm>
          <a:prstGeom prst="roundRect">
            <a:avLst/>
          </a:prstGeom>
          <a:noFill/>
          <a:ln w="12700" cap="flat" cmpd="sng" algn="ctr">
            <a:solidFill>
              <a:srgbClr val="2F318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30" name="圆角矩形 29"/>
          <p:cNvSpPr/>
          <p:nvPr/>
        </p:nvSpPr>
        <p:spPr>
          <a:xfrm>
            <a:off x="6080527" y="2781497"/>
            <a:ext cx="2448272" cy="2375693"/>
          </a:xfrm>
          <a:prstGeom prst="roundRect">
            <a:avLst/>
          </a:prstGeom>
          <a:noFill/>
          <a:ln w="12700" cap="flat" cmpd="sng" algn="ctr">
            <a:solidFill>
              <a:srgbClr val="2F318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nvGrpSpPr>
          <p:cNvPr id="31" name="组合 30"/>
          <p:cNvGrpSpPr/>
          <p:nvPr/>
        </p:nvGrpSpPr>
        <p:grpSpPr>
          <a:xfrm>
            <a:off x="3846803" y="1693526"/>
            <a:ext cx="1447442" cy="1447442"/>
            <a:chOff x="304800" y="673100"/>
            <a:chExt cx="4000500" cy="4000500"/>
          </a:xfrm>
          <a:solidFill>
            <a:srgbClr val="2F318B"/>
          </a:solidFill>
          <a:effectLst/>
        </p:grpSpPr>
        <p:sp>
          <p:nvSpPr>
            <p:cNvPr id="32" name="同心圆 31"/>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33" name="椭圆 32"/>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grpSp>
        <p:nvGrpSpPr>
          <p:cNvPr id="34" name="组合 33"/>
          <p:cNvGrpSpPr/>
          <p:nvPr/>
        </p:nvGrpSpPr>
        <p:grpSpPr>
          <a:xfrm>
            <a:off x="6580942" y="1649617"/>
            <a:ext cx="1447442" cy="1447442"/>
            <a:chOff x="304800" y="673100"/>
            <a:chExt cx="4000500" cy="4000500"/>
          </a:xfrm>
          <a:solidFill>
            <a:srgbClr val="2F318B"/>
          </a:solidFill>
          <a:effectLst/>
        </p:grpSpPr>
        <p:sp>
          <p:nvSpPr>
            <p:cNvPr id="35" name="同心圆 34"/>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36" name="椭圆 35"/>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37" name="椭圆 36"/>
          <p:cNvSpPr/>
          <p:nvPr/>
        </p:nvSpPr>
        <p:spPr>
          <a:xfrm>
            <a:off x="5004048" y="2594844"/>
            <a:ext cx="373310" cy="373310"/>
          </a:xfrm>
          <a:prstGeom prst="ellipse">
            <a:avLst/>
          </a:prstGeom>
          <a:solidFill>
            <a:srgbClr val="E62129"/>
          </a:solid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2</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38" name="椭圆 37"/>
          <p:cNvSpPr/>
          <p:nvPr/>
        </p:nvSpPr>
        <p:spPr>
          <a:xfrm>
            <a:off x="7740352" y="2594844"/>
            <a:ext cx="373310" cy="373310"/>
          </a:xfrm>
          <a:prstGeom prst="ellipse">
            <a:avLst/>
          </a:prstGeom>
          <a:solidFill>
            <a:srgbClr val="E62129"/>
          </a:solid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3</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39" name="矩形 38"/>
          <p:cNvSpPr/>
          <p:nvPr/>
        </p:nvSpPr>
        <p:spPr>
          <a:xfrm>
            <a:off x="4016526" y="2220031"/>
            <a:ext cx="1107996"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0" name="矩形 39"/>
          <p:cNvSpPr/>
          <p:nvPr/>
        </p:nvSpPr>
        <p:spPr>
          <a:xfrm>
            <a:off x="6750665" y="2220031"/>
            <a:ext cx="1107996"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1" name="TextBox 40"/>
          <p:cNvSpPr txBox="1"/>
          <p:nvPr/>
        </p:nvSpPr>
        <p:spPr>
          <a:xfrm>
            <a:off x="892717" y="3326980"/>
            <a:ext cx="1944216" cy="1600438"/>
          </a:xfrm>
          <a:prstGeom prst="rect">
            <a:avLst/>
          </a:prstGeom>
          <a:noFill/>
        </p:spPr>
        <p:txBody>
          <a:bodyPr wrap="square" lIns="0" tIns="0" rIns="0" bIns="0"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       点击</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       点击</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输入简要文字内容，文字内容需概括精炼，不用多余的文字</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修饰。</a:t>
            </a:r>
            <a:endParaRPr kumimoji="0" lang="zh-CN" altLang="en-US" sz="16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2" name="TextBox 41"/>
          <p:cNvSpPr txBox="1"/>
          <p:nvPr/>
        </p:nvSpPr>
        <p:spPr>
          <a:xfrm>
            <a:off x="3598416" y="3321336"/>
            <a:ext cx="1944216" cy="1600438"/>
          </a:xfrm>
          <a:prstGeom prst="rect">
            <a:avLst/>
          </a:prstGeom>
          <a:noFill/>
        </p:spPr>
        <p:txBody>
          <a:bodyPr wrap="square" lIns="0" tIns="0" rIns="0" bIns="0"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       点击</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       点击</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输入简要文字内容，文字内容需概括精炼，不用多余的文字</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修饰。</a:t>
            </a:r>
            <a:endParaRPr kumimoji="0" lang="zh-CN" altLang="en-US" sz="16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3" name="TextBox 42"/>
          <p:cNvSpPr txBox="1"/>
          <p:nvPr/>
        </p:nvSpPr>
        <p:spPr>
          <a:xfrm>
            <a:off x="6332555" y="3328212"/>
            <a:ext cx="1944216" cy="1600438"/>
          </a:xfrm>
          <a:prstGeom prst="rect">
            <a:avLst/>
          </a:prstGeom>
          <a:noFill/>
        </p:spPr>
        <p:txBody>
          <a:bodyPr wrap="square" lIns="0" tIns="0" rIns="0" bIns="0"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       点击</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       点击</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输入简要文字内容，文字内容需概括精炼，不用多余的文字</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修饰。</a:t>
            </a:r>
            <a:endParaRPr kumimoji="0" lang="zh-CN" altLang="en-US" sz="16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90203810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40000">
                                          <p:cBhvr additive="base">
                                            <p:cTn id="7" dur="500" fill="hold"/>
                                            <p:tgtEl>
                                              <p:spTgt spid="24"/>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0000">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14:bounceEnd="40000">
                                          <p:cBhvr additive="base">
                                            <p:cTn id="12" dur="500" fill="hold"/>
                                            <p:tgtEl>
                                              <p:spTgt spid="31"/>
                                            </p:tgtEl>
                                            <p:attrNameLst>
                                              <p:attrName>ppt_x</p:attrName>
                                            </p:attrNameLst>
                                          </p:cBhvr>
                                          <p:tavLst>
                                            <p:tav tm="0">
                                              <p:val>
                                                <p:strVal val="1+#ppt_w/2"/>
                                              </p:val>
                                            </p:tav>
                                            <p:tav tm="100000">
                                              <p:val>
                                                <p:strVal val="#ppt_x"/>
                                              </p:val>
                                            </p:tav>
                                          </p:tavLst>
                                        </p:anim>
                                        <p:anim calcmode="lin" valueType="num" p14:bounceEnd="40000">
                                          <p:cBhvr additive="base">
                                            <p:cTn id="13" dur="500" fill="hold"/>
                                            <p:tgtEl>
                                              <p:spTgt spid="3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14:presetBounceEnd="40000">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14:bounceEnd="40000">
                                          <p:cBhvr additive="base">
                                            <p:cTn id="17" dur="500" fill="hold"/>
                                            <p:tgtEl>
                                              <p:spTgt spid="34"/>
                                            </p:tgtEl>
                                            <p:attrNameLst>
                                              <p:attrName>ppt_x</p:attrName>
                                            </p:attrNameLst>
                                          </p:cBhvr>
                                          <p:tavLst>
                                            <p:tav tm="0">
                                              <p:val>
                                                <p:strVal val="1+#ppt_w/2"/>
                                              </p:val>
                                            </p:tav>
                                            <p:tav tm="100000">
                                              <p:val>
                                                <p:strVal val="#ppt_x"/>
                                              </p:val>
                                            </p:tav>
                                          </p:tavLst>
                                        </p:anim>
                                        <p:anim calcmode="lin" valueType="num" p14:bounceEnd="40000">
                                          <p:cBhvr additive="base">
                                            <p:cTn id="18" dur="500" fill="hold"/>
                                            <p:tgtEl>
                                              <p:spTgt spid="34"/>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Effect transition="in" filter="fade">
                                          <p:cBhvr>
                                            <p:cTn id="23" dur="500"/>
                                            <p:tgtEl>
                                              <p:spTgt spid="27"/>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37"/>
                                            </p:tgtEl>
                                            <p:attrNameLst>
                                              <p:attrName>style.visibility</p:attrName>
                                            </p:attrNameLst>
                                          </p:cBhvr>
                                          <p:to>
                                            <p:strVal val="visible"/>
                                          </p:to>
                                        </p:set>
                                        <p:anim calcmode="lin" valueType="num">
                                          <p:cBhvr>
                                            <p:cTn id="26" dur="500" fill="hold"/>
                                            <p:tgtEl>
                                              <p:spTgt spid="37"/>
                                            </p:tgtEl>
                                            <p:attrNameLst>
                                              <p:attrName>ppt_w</p:attrName>
                                            </p:attrNameLst>
                                          </p:cBhvr>
                                          <p:tavLst>
                                            <p:tav tm="0">
                                              <p:val>
                                                <p:fltVal val="0"/>
                                              </p:val>
                                            </p:tav>
                                            <p:tav tm="100000">
                                              <p:val>
                                                <p:strVal val="#ppt_w"/>
                                              </p:val>
                                            </p:tav>
                                          </p:tavLst>
                                        </p:anim>
                                        <p:anim calcmode="lin" valueType="num">
                                          <p:cBhvr>
                                            <p:cTn id="27" dur="500" fill="hold"/>
                                            <p:tgtEl>
                                              <p:spTgt spid="37"/>
                                            </p:tgtEl>
                                            <p:attrNameLst>
                                              <p:attrName>ppt_h</p:attrName>
                                            </p:attrNameLst>
                                          </p:cBhvr>
                                          <p:tavLst>
                                            <p:tav tm="0">
                                              <p:val>
                                                <p:fltVal val="0"/>
                                              </p:val>
                                            </p:tav>
                                            <p:tav tm="100000">
                                              <p:val>
                                                <p:strVal val="#ppt_h"/>
                                              </p:val>
                                            </p:tav>
                                          </p:tavLst>
                                        </p:anim>
                                        <p:animEffect transition="in" filter="fade">
                                          <p:cBhvr>
                                            <p:cTn id="28" dur="500"/>
                                            <p:tgtEl>
                                              <p:spTgt spid="37"/>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Effect transition="in" filter="fade">
                                          <p:cBhvr>
                                            <p:cTn id="33" dur="500"/>
                                            <p:tgtEl>
                                              <p:spTgt spid="38"/>
                                            </p:tgtEl>
                                          </p:cBhvr>
                                        </p:animEffect>
                                      </p:childTnLst>
                                    </p:cTn>
                                  </p:par>
                                </p:childTnLst>
                              </p:cTn>
                            </p:par>
                            <p:par>
                              <p:cTn id="34" fill="hold">
                                <p:stCondLst>
                                  <p:cond delay="1700"/>
                                </p:stCondLst>
                                <p:childTnLst>
                                  <p:par>
                                    <p:cTn id="35" presetID="16" presetClass="entr" presetSubtype="37"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barn(outVertical)">
                                          <p:cBhvr>
                                            <p:cTn id="37" dur="500"/>
                                            <p:tgtEl>
                                              <p:spTgt spid="39"/>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barn(outVertical)">
                                          <p:cBhvr>
                                            <p:cTn id="40" dur="500"/>
                                            <p:tgtEl>
                                              <p:spTgt spid="28"/>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barn(outVertical)">
                                          <p:cBhvr>
                                            <p:cTn id="43" dur="500"/>
                                            <p:tgtEl>
                                              <p:spTgt spid="40"/>
                                            </p:tgtEl>
                                          </p:cBhvr>
                                        </p:animEffect>
                                      </p:childTnLst>
                                    </p:cTn>
                                  </p:par>
                                </p:childTnLst>
                              </p:cTn>
                            </p:par>
                            <p:par>
                              <p:cTn id="44" fill="hold">
                                <p:stCondLst>
                                  <p:cond delay="2200"/>
                                </p:stCondLst>
                                <p:childTnLst>
                                  <p:par>
                                    <p:cTn id="45" presetID="21" presetClass="entr" presetSubtype="1"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heel(1)">
                                          <p:cBhvr>
                                            <p:cTn id="47" dur="800"/>
                                            <p:tgtEl>
                                              <p:spTgt spid="23"/>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29"/>
                                            </p:tgtEl>
                                            <p:attrNameLst>
                                              <p:attrName>style.visibility</p:attrName>
                                            </p:attrNameLst>
                                          </p:cBhvr>
                                          <p:to>
                                            <p:strVal val="visible"/>
                                          </p:to>
                                        </p:set>
                                        <p:animEffect transition="in" filter="wheel(1)">
                                          <p:cBhvr>
                                            <p:cTn id="50" dur="800"/>
                                            <p:tgtEl>
                                              <p:spTgt spid="2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30"/>
                                            </p:tgtEl>
                                            <p:attrNameLst>
                                              <p:attrName>style.visibility</p:attrName>
                                            </p:attrNameLst>
                                          </p:cBhvr>
                                          <p:to>
                                            <p:strVal val="visible"/>
                                          </p:to>
                                        </p:set>
                                        <p:animEffect transition="in" filter="wheel(1)">
                                          <p:cBhvr>
                                            <p:cTn id="53" dur="800"/>
                                            <p:tgtEl>
                                              <p:spTgt spid="30"/>
                                            </p:tgtEl>
                                          </p:cBhvr>
                                        </p:animEffect>
                                      </p:childTnLst>
                                    </p:cTn>
                                  </p:par>
                                </p:childTnLst>
                              </p:cTn>
                            </p:par>
                            <p:par>
                              <p:cTn id="54" fill="hold">
                                <p:stCondLst>
                                  <p:cond delay="34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41"/>
                                            </p:tgtEl>
                                            <p:attrNameLst>
                                              <p:attrName>style.visibility</p:attrName>
                                            </p:attrNameLst>
                                          </p:cBhvr>
                                          <p:to>
                                            <p:strVal val="visible"/>
                                          </p:to>
                                        </p:set>
                                        <p:animEffect transition="in" filter="wipe(left)">
                                          <p:cBhvr>
                                            <p:cTn id="57" dur="50"/>
                                            <p:tgtEl>
                                              <p:spTgt spid="4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41"/>
                                            </p:tgtEl>
                                          </p:cBhvr>
                                          <p:to x="80000" y="100000"/>
                                        </p:animScale>
                                        <p:anim by="(#ppt_w*0.10)" calcmode="lin" valueType="num">
                                          <p:cBhvr>
                                            <p:cTn id="60" dur="25" autoRev="1" fill="hold">
                                              <p:stCondLst>
                                                <p:cond delay="0"/>
                                              </p:stCondLst>
                                            </p:cTn>
                                            <p:tgtEl>
                                              <p:spTgt spid="41"/>
                                            </p:tgtEl>
                                            <p:attrNameLst>
                                              <p:attrName>ppt_x</p:attrName>
                                            </p:attrNameLst>
                                          </p:cBhvr>
                                        </p:anim>
                                        <p:anim by="(-#ppt_w*0.10)" calcmode="lin" valueType="num">
                                          <p:cBhvr>
                                            <p:cTn id="61" dur="25" autoRev="1" fill="hold">
                                              <p:stCondLst>
                                                <p:cond delay="0"/>
                                              </p:stCondLst>
                                            </p:cTn>
                                            <p:tgtEl>
                                              <p:spTgt spid="41"/>
                                            </p:tgtEl>
                                            <p:attrNameLst>
                                              <p:attrName>ppt_y</p:attrName>
                                            </p:attrNameLst>
                                          </p:cBhvr>
                                        </p:anim>
                                        <p:animRot by="-480000">
                                          <p:cBhvr>
                                            <p:cTn id="62" dur="25" autoRev="1" fill="hold">
                                              <p:stCondLst>
                                                <p:cond delay="0"/>
                                              </p:stCondLst>
                                            </p:cTn>
                                            <p:tgtEl>
                                              <p:spTgt spid="4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42"/>
                                            </p:tgtEl>
                                            <p:attrNameLst>
                                              <p:attrName>style.visibility</p:attrName>
                                            </p:attrNameLst>
                                          </p:cBhvr>
                                          <p:to>
                                            <p:strVal val="visible"/>
                                          </p:to>
                                        </p:set>
                                        <p:animEffect transition="in" filter="wipe(left)">
                                          <p:cBhvr>
                                            <p:cTn id="65" dur="50"/>
                                            <p:tgtEl>
                                              <p:spTgt spid="4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42"/>
                                            </p:tgtEl>
                                          </p:cBhvr>
                                          <p:to x="80000" y="100000"/>
                                        </p:animScale>
                                        <p:anim by="(#ppt_w*0.10)" calcmode="lin" valueType="num">
                                          <p:cBhvr>
                                            <p:cTn id="68" dur="25" autoRev="1" fill="hold">
                                              <p:stCondLst>
                                                <p:cond delay="0"/>
                                              </p:stCondLst>
                                            </p:cTn>
                                            <p:tgtEl>
                                              <p:spTgt spid="42"/>
                                            </p:tgtEl>
                                            <p:attrNameLst>
                                              <p:attrName>ppt_x</p:attrName>
                                            </p:attrNameLst>
                                          </p:cBhvr>
                                        </p:anim>
                                        <p:anim by="(-#ppt_w*0.10)" calcmode="lin" valueType="num">
                                          <p:cBhvr>
                                            <p:cTn id="69" dur="25" autoRev="1" fill="hold">
                                              <p:stCondLst>
                                                <p:cond delay="0"/>
                                              </p:stCondLst>
                                            </p:cTn>
                                            <p:tgtEl>
                                              <p:spTgt spid="42"/>
                                            </p:tgtEl>
                                            <p:attrNameLst>
                                              <p:attrName>ppt_y</p:attrName>
                                            </p:attrNameLst>
                                          </p:cBhvr>
                                        </p:anim>
                                        <p:animRot by="-480000">
                                          <p:cBhvr>
                                            <p:cTn id="70" dur="25" autoRev="1" fill="hold">
                                              <p:stCondLst>
                                                <p:cond delay="0"/>
                                              </p:stCondLst>
                                            </p:cTn>
                                            <p:tgtEl>
                                              <p:spTgt spid="4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43"/>
                                            </p:tgtEl>
                                            <p:attrNameLst>
                                              <p:attrName>style.visibility</p:attrName>
                                            </p:attrNameLst>
                                          </p:cBhvr>
                                          <p:to>
                                            <p:strVal val="visible"/>
                                          </p:to>
                                        </p:set>
                                        <p:animEffect transition="in" filter="wipe(left)">
                                          <p:cBhvr>
                                            <p:cTn id="73" dur="50"/>
                                            <p:tgtEl>
                                              <p:spTgt spid="4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43"/>
                                            </p:tgtEl>
                                          </p:cBhvr>
                                          <p:to x="80000" y="100000"/>
                                        </p:animScale>
                                        <p:anim by="(#ppt_w*0.10)" calcmode="lin" valueType="num">
                                          <p:cBhvr>
                                            <p:cTn id="76" dur="25" autoRev="1" fill="hold">
                                              <p:stCondLst>
                                                <p:cond delay="0"/>
                                              </p:stCondLst>
                                            </p:cTn>
                                            <p:tgtEl>
                                              <p:spTgt spid="43"/>
                                            </p:tgtEl>
                                            <p:attrNameLst>
                                              <p:attrName>ppt_x</p:attrName>
                                            </p:attrNameLst>
                                          </p:cBhvr>
                                        </p:anim>
                                        <p:anim by="(-#ppt_w*0.10)" calcmode="lin" valueType="num">
                                          <p:cBhvr>
                                            <p:cTn id="77" dur="25" autoRev="1" fill="hold">
                                              <p:stCondLst>
                                                <p:cond delay="0"/>
                                              </p:stCondLst>
                                            </p:cTn>
                                            <p:tgtEl>
                                              <p:spTgt spid="43"/>
                                            </p:tgtEl>
                                            <p:attrNameLst>
                                              <p:attrName>ppt_y</p:attrName>
                                            </p:attrNameLst>
                                          </p:cBhvr>
                                        </p:anim>
                                        <p:animRot by="-480000">
                                          <p:cBhvr>
                                            <p:cTn id="78" dur="25" autoRev="1" fill="hold">
                                              <p:stCondLst>
                                                <p:cond delay="0"/>
                                              </p:stCondLst>
                                            </p:cTn>
                                            <p:tgtEl>
                                              <p:spTgt spid="4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7" grpId="0" animBg="1"/>
          <p:bldP spid="28" grpId="0"/>
          <p:bldP spid="29" grpId="0" animBg="1"/>
          <p:bldP spid="30" grpId="0" animBg="1"/>
          <p:bldP spid="37" grpId="0" animBg="1"/>
          <p:bldP spid="38" grpId="0" animBg="1"/>
          <p:bldP spid="39" grpId="0"/>
          <p:bldP spid="40" grpId="0"/>
          <p:bldP spid="41" grpId="0"/>
          <p:bldP spid="41" grpId="1"/>
          <p:bldP spid="42" grpId="0"/>
          <p:bldP spid="42" grpId="1"/>
          <p:bldP spid="43" grpId="0"/>
          <p:bldP spid="43"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1+#ppt_w/2"/>
                                              </p:val>
                                            </p:tav>
                                            <p:tav tm="100000">
                                              <p:val>
                                                <p:strVal val="#ppt_x"/>
                                              </p:val>
                                            </p:tav>
                                          </p:tavLst>
                                        </p:anim>
                                        <p:anim calcmode="lin" valueType="num">
                                          <p:cBhvr additive="base">
                                            <p:cTn id="13" dur="500" fill="hold"/>
                                            <p:tgtEl>
                                              <p:spTgt spid="3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500" fill="hold"/>
                                            <p:tgtEl>
                                              <p:spTgt spid="34"/>
                                            </p:tgtEl>
                                            <p:attrNameLst>
                                              <p:attrName>ppt_x</p:attrName>
                                            </p:attrNameLst>
                                          </p:cBhvr>
                                          <p:tavLst>
                                            <p:tav tm="0">
                                              <p:val>
                                                <p:strVal val="1+#ppt_w/2"/>
                                              </p:val>
                                            </p:tav>
                                            <p:tav tm="100000">
                                              <p:val>
                                                <p:strVal val="#ppt_x"/>
                                              </p:val>
                                            </p:tav>
                                          </p:tavLst>
                                        </p:anim>
                                        <p:anim calcmode="lin" valueType="num">
                                          <p:cBhvr additive="base">
                                            <p:cTn id="18" dur="500" fill="hold"/>
                                            <p:tgtEl>
                                              <p:spTgt spid="34"/>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Effect transition="in" filter="fade">
                                          <p:cBhvr>
                                            <p:cTn id="23" dur="500"/>
                                            <p:tgtEl>
                                              <p:spTgt spid="27"/>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37"/>
                                            </p:tgtEl>
                                            <p:attrNameLst>
                                              <p:attrName>style.visibility</p:attrName>
                                            </p:attrNameLst>
                                          </p:cBhvr>
                                          <p:to>
                                            <p:strVal val="visible"/>
                                          </p:to>
                                        </p:set>
                                        <p:anim calcmode="lin" valueType="num">
                                          <p:cBhvr>
                                            <p:cTn id="26" dur="500" fill="hold"/>
                                            <p:tgtEl>
                                              <p:spTgt spid="37"/>
                                            </p:tgtEl>
                                            <p:attrNameLst>
                                              <p:attrName>ppt_w</p:attrName>
                                            </p:attrNameLst>
                                          </p:cBhvr>
                                          <p:tavLst>
                                            <p:tav tm="0">
                                              <p:val>
                                                <p:fltVal val="0"/>
                                              </p:val>
                                            </p:tav>
                                            <p:tav tm="100000">
                                              <p:val>
                                                <p:strVal val="#ppt_w"/>
                                              </p:val>
                                            </p:tav>
                                          </p:tavLst>
                                        </p:anim>
                                        <p:anim calcmode="lin" valueType="num">
                                          <p:cBhvr>
                                            <p:cTn id="27" dur="500" fill="hold"/>
                                            <p:tgtEl>
                                              <p:spTgt spid="37"/>
                                            </p:tgtEl>
                                            <p:attrNameLst>
                                              <p:attrName>ppt_h</p:attrName>
                                            </p:attrNameLst>
                                          </p:cBhvr>
                                          <p:tavLst>
                                            <p:tav tm="0">
                                              <p:val>
                                                <p:fltVal val="0"/>
                                              </p:val>
                                            </p:tav>
                                            <p:tav tm="100000">
                                              <p:val>
                                                <p:strVal val="#ppt_h"/>
                                              </p:val>
                                            </p:tav>
                                          </p:tavLst>
                                        </p:anim>
                                        <p:animEffect transition="in" filter="fade">
                                          <p:cBhvr>
                                            <p:cTn id="28" dur="500"/>
                                            <p:tgtEl>
                                              <p:spTgt spid="37"/>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Effect transition="in" filter="fade">
                                          <p:cBhvr>
                                            <p:cTn id="33" dur="500"/>
                                            <p:tgtEl>
                                              <p:spTgt spid="38"/>
                                            </p:tgtEl>
                                          </p:cBhvr>
                                        </p:animEffect>
                                      </p:childTnLst>
                                    </p:cTn>
                                  </p:par>
                                </p:childTnLst>
                              </p:cTn>
                            </p:par>
                            <p:par>
                              <p:cTn id="34" fill="hold">
                                <p:stCondLst>
                                  <p:cond delay="1700"/>
                                </p:stCondLst>
                                <p:childTnLst>
                                  <p:par>
                                    <p:cTn id="35" presetID="16" presetClass="entr" presetSubtype="37"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barn(outVertical)">
                                          <p:cBhvr>
                                            <p:cTn id="37" dur="500"/>
                                            <p:tgtEl>
                                              <p:spTgt spid="39"/>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barn(outVertical)">
                                          <p:cBhvr>
                                            <p:cTn id="40" dur="500"/>
                                            <p:tgtEl>
                                              <p:spTgt spid="28"/>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barn(outVertical)">
                                          <p:cBhvr>
                                            <p:cTn id="43" dur="500"/>
                                            <p:tgtEl>
                                              <p:spTgt spid="40"/>
                                            </p:tgtEl>
                                          </p:cBhvr>
                                        </p:animEffect>
                                      </p:childTnLst>
                                    </p:cTn>
                                  </p:par>
                                </p:childTnLst>
                              </p:cTn>
                            </p:par>
                            <p:par>
                              <p:cTn id="44" fill="hold">
                                <p:stCondLst>
                                  <p:cond delay="2200"/>
                                </p:stCondLst>
                                <p:childTnLst>
                                  <p:par>
                                    <p:cTn id="45" presetID="21" presetClass="entr" presetSubtype="1"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heel(1)">
                                          <p:cBhvr>
                                            <p:cTn id="47" dur="800"/>
                                            <p:tgtEl>
                                              <p:spTgt spid="23"/>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29"/>
                                            </p:tgtEl>
                                            <p:attrNameLst>
                                              <p:attrName>style.visibility</p:attrName>
                                            </p:attrNameLst>
                                          </p:cBhvr>
                                          <p:to>
                                            <p:strVal val="visible"/>
                                          </p:to>
                                        </p:set>
                                        <p:animEffect transition="in" filter="wheel(1)">
                                          <p:cBhvr>
                                            <p:cTn id="50" dur="800"/>
                                            <p:tgtEl>
                                              <p:spTgt spid="2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30"/>
                                            </p:tgtEl>
                                            <p:attrNameLst>
                                              <p:attrName>style.visibility</p:attrName>
                                            </p:attrNameLst>
                                          </p:cBhvr>
                                          <p:to>
                                            <p:strVal val="visible"/>
                                          </p:to>
                                        </p:set>
                                        <p:animEffect transition="in" filter="wheel(1)">
                                          <p:cBhvr>
                                            <p:cTn id="53" dur="800"/>
                                            <p:tgtEl>
                                              <p:spTgt spid="30"/>
                                            </p:tgtEl>
                                          </p:cBhvr>
                                        </p:animEffect>
                                      </p:childTnLst>
                                    </p:cTn>
                                  </p:par>
                                </p:childTnLst>
                              </p:cTn>
                            </p:par>
                            <p:par>
                              <p:cTn id="54" fill="hold">
                                <p:stCondLst>
                                  <p:cond delay="34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41"/>
                                            </p:tgtEl>
                                            <p:attrNameLst>
                                              <p:attrName>style.visibility</p:attrName>
                                            </p:attrNameLst>
                                          </p:cBhvr>
                                          <p:to>
                                            <p:strVal val="visible"/>
                                          </p:to>
                                        </p:set>
                                        <p:animEffect transition="in" filter="wipe(left)">
                                          <p:cBhvr>
                                            <p:cTn id="57" dur="50"/>
                                            <p:tgtEl>
                                              <p:spTgt spid="4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41"/>
                                            </p:tgtEl>
                                          </p:cBhvr>
                                          <p:to x="80000" y="100000"/>
                                        </p:animScale>
                                        <p:anim by="(#ppt_w*0.10)" calcmode="lin" valueType="num">
                                          <p:cBhvr>
                                            <p:cTn id="60" dur="25" autoRev="1" fill="hold">
                                              <p:stCondLst>
                                                <p:cond delay="0"/>
                                              </p:stCondLst>
                                            </p:cTn>
                                            <p:tgtEl>
                                              <p:spTgt spid="41"/>
                                            </p:tgtEl>
                                            <p:attrNameLst>
                                              <p:attrName>ppt_x</p:attrName>
                                            </p:attrNameLst>
                                          </p:cBhvr>
                                        </p:anim>
                                        <p:anim by="(-#ppt_w*0.10)" calcmode="lin" valueType="num">
                                          <p:cBhvr>
                                            <p:cTn id="61" dur="25" autoRev="1" fill="hold">
                                              <p:stCondLst>
                                                <p:cond delay="0"/>
                                              </p:stCondLst>
                                            </p:cTn>
                                            <p:tgtEl>
                                              <p:spTgt spid="41"/>
                                            </p:tgtEl>
                                            <p:attrNameLst>
                                              <p:attrName>ppt_y</p:attrName>
                                            </p:attrNameLst>
                                          </p:cBhvr>
                                        </p:anim>
                                        <p:animRot by="-480000">
                                          <p:cBhvr>
                                            <p:cTn id="62" dur="25" autoRev="1" fill="hold">
                                              <p:stCondLst>
                                                <p:cond delay="0"/>
                                              </p:stCondLst>
                                            </p:cTn>
                                            <p:tgtEl>
                                              <p:spTgt spid="4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42"/>
                                            </p:tgtEl>
                                            <p:attrNameLst>
                                              <p:attrName>style.visibility</p:attrName>
                                            </p:attrNameLst>
                                          </p:cBhvr>
                                          <p:to>
                                            <p:strVal val="visible"/>
                                          </p:to>
                                        </p:set>
                                        <p:animEffect transition="in" filter="wipe(left)">
                                          <p:cBhvr>
                                            <p:cTn id="65" dur="50"/>
                                            <p:tgtEl>
                                              <p:spTgt spid="4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42"/>
                                            </p:tgtEl>
                                          </p:cBhvr>
                                          <p:to x="80000" y="100000"/>
                                        </p:animScale>
                                        <p:anim by="(#ppt_w*0.10)" calcmode="lin" valueType="num">
                                          <p:cBhvr>
                                            <p:cTn id="68" dur="25" autoRev="1" fill="hold">
                                              <p:stCondLst>
                                                <p:cond delay="0"/>
                                              </p:stCondLst>
                                            </p:cTn>
                                            <p:tgtEl>
                                              <p:spTgt spid="42"/>
                                            </p:tgtEl>
                                            <p:attrNameLst>
                                              <p:attrName>ppt_x</p:attrName>
                                            </p:attrNameLst>
                                          </p:cBhvr>
                                        </p:anim>
                                        <p:anim by="(-#ppt_w*0.10)" calcmode="lin" valueType="num">
                                          <p:cBhvr>
                                            <p:cTn id="69" dur="25" autoRev="1" fill="hold">
                                              <p:stCondLst>
                                                <p:cond delay="0"/>
                                              </p:stCondLst>
                                            </p:cTn>
                                            <p:tgtEl>
                                              <p:spTgt spid="42"/>
                                            </p:tgtEl>
                                            <p:attrNameLst>
                                              <p:attrName>ppt_y</p:attrName>
                                            </p:attrNameLst>
                                          </p:cBhvr>
                                        </p:anim>
                                        <p:animRot by="-480000">
                                          <p:cBhvr>
                                            <p:cTn id="70" dur="25" autoRev="1" fill="hold">
                                              <p:stCondLst>
                                                <p:cond delay="0"/>
                                              </p:stCondLst>
                                            </p:cTn>
                                            <p:tgtEl>
                                              <p:spTgt spid="4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43"/>
                                            </p:tgtEl>
                                            <p:attrNameLst>
                                              <p:attrName>style.visibility</p:attrName>
                                            </p:attrNameLst>
                                          </p:cBhvr>
                                          <p:to>
                                            <p:strVal val="visible"/>
                                          </p:to>
                                        </p:set>
                                        <p:animEffect transition="in" filter="wipe(left)">
                                          <p:cBhvr>
                                            <p:cTn id="73" dur="50"/>
                                            <p:tgtEl>
                                              <p:spTgt spid="4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43"/>
                                            </p:tgtEl>
                                          </p:cBhvr>
                                          <p:to x="80000" y="100000"/>
                                        </p:animScale>
                                        <p:anim by="(#ppt_w*0.10)" calcmode="lin" valueType="num">
                                          <p:cBhvr>
                                            <p:cTn id="76" dur="25" autoRev="1" fill="hold">
                                              <p:stCondLst>
                                                <p:cond delay="0"/>
                                              </p:stCondLst>
                                            </p:cTn>
                                            <p:tgtEl>
                                              <p:spTgt spid="43"/>
                                            </p:tgtEl>
                                            <p:attrNameLst>
                                              <p:attrName>ppt_x</p:attrName>
                                            </p:attrNameLst>
                                          </p:cBhvr>
                                        </p:anim>
                                        <p:anim by="(-#ppt_w*0.10)" calcmode="lin" valueType="num">
                                          <p:cBhvr>
                                            <p:cTn id="77" dur="25" autoRev="1" fill="hold">
                                              <p:stCondLst>
                                                <p:cond delay="0"/>
                                              </p:stCondLst>
                                            </p:cTn>
                                            <p:tgtEl>
                                              <p:spTgt spid="43"/>
                                            </p:tgtEl>
                                            <p:attrNameLst>
                                              <p:attrName>ppt_y</p:attrName>
                                            </p:attrNameLst>
                                          </p:cBhvr>
                                        </p:anim>
                                        <p:animRot by="-480000">
                                          <p:cBhvr>
                                            <p:cTn id="78" dur="25" autoRev="1" fill="hold">
                                              <p:stCondLst>
                                                <p:cond delay="0"/>
                                              </p:stCondLst>
                                            </p:cTn>
                                            <p:tgtEl>
                                              <p:spTgt spid="4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7" grpId="0" animBg="1"/>
          <p:bldP spid="28" grpId="0"/>
          <p:bldP spid="29" grpId="0" animBg="1"/>
          <p:bldP spid="30" grpId="0" animBg="1"/>
          <p:bldP spid="37" grpId="0" animBg="1"/>
          <p:bldP spid="38" grpId="0" animBg="1"/>
          <p:bldP spid="39" grpId="0"/>
          <p:bldP spid="40" grpId="0"/>
          <p:bldP spid="41" grpId="0"/>
          <p:bldP spid="41" grpId="1"/>
          <p:bldP spid="42" grpId="0"/>
          <p:bldP spid="42" grpId="1"/>
          <p:bldP spid="43" grpId="0"/>
          <p:bldP spid="43" grpId="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
          <p:cNvSpPr/>
          <p:nvPr/>
        </p:nvSpPr>
        <p:spPr>
          <a:xfrm>
            <a:off x="3032653" y="1828999"/>
            <a:ext cx="3352800" cy="963133"/>
          </a:xfrm>
          <a:prstGeom prst="rect">
            <a:avLst/>
          </a:prstGeom>
          <a:solidFill>
            <a:srgbClr val="2F318B"/>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4" name="Rectangle 4"/>
          <p:cNvSpPr/>
          <p:nvPr/>
        </p:nvSpPr>
        <p:spPr>
          <a:xfrm>
            <a:off x="3032653" y="2903518"/>
            <a:ext cx="3352800" cy="963133"/>
          </a:xfrm>
          <a:prstGeom prst="rect">
            <a:avLst/>
          </a:prstGeom>
          <a:solidFill>
            <a:srgbClr val="C00000"/>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5" name="Rectangle 5"/>
          <p:cNvSpPr/>
          <p:nvPr/>
        </p:nvSpPr>
        <p:spPr>
          <a:xfrm>
            <a:off x="3032653" y="3978035"/>
            <a:ext cx="3352800" cy="963133"/>
          </a:xfrm>
          <a:prstGeom prst="rect">
            <a:avLst/>
          </a:prstGeom>
          <a:solidFill>
            <a:srgbClr val="2F318B"/>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36" name="Group 9"/>
          <p:cNvGrpSpPr/>
          <p:nvPr/>
        </p:nvGrpSpPr>
        <p:grpSpPr>
          <a:xfrm>
            <a:off x="5490726" y="3165245"/>
            <a:ext cx="647523" cy="480154"/>
            <a:chOff x="4572000" y="3414713"/>
            <a:chExt cx="374651" cy="277813"/>
          </a:xfrm>
          <a:solidFill>
            <a:sysClr val="window" lastClr="FFFFFF"/>
          </a:solidFill>
        </p:grpSpPr>
        <p:sp>
          <p:nvSpPr>
            <p:cNvPr id="37"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endParaRPr>
            </a:p>
          </p:txBody>
        </p:sp>
        <p:sp>
          <p:nvSpPr>
            <p:cNvPr id="38"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endParaRPr>
            </a:p>
          </p:txBody>
        </p:sp>
      </p:grpSp>
      <p:grpSp>
        <p:nvGrpSpPr>
          <p:cNvPr id="39" name="Group 12"/>
          <p:cNvGrpSpPr/>
          <p:nvPr/>
        </p:nvGrpSpPr>
        <p:grpSpPr>
          <a:xfrm>
            <a:off x="3324461" y="4192611"/>
            <a:ext cx="544382" cy="533978"/>
            <a:chOff x="2905125" y="4002088"/>
            <a:chExt cx="249238" cy="244475"/>
          </a:xfrm>
          <a:solidFill>
            <a:sysClr val="window" lastClr="FFFFFF"/>
          </a:solidFill>
        </p:grpSpPr>
        <p:sp>
          <p:nvSpPr>
            <p:cNvPr id="40" name="Freeform 50"/>
            <p:cNvSpPr>
              <a:spLocks noEditPoints="1"/>
            </p:cNvSpPr>
            <p:nvPr/>
          </p:nvSpPr>
          <p:spPr bwMode="auto">
            <a:xfrm>
              <a:off x="2905125" y="4002088"/>
              <a:ext cx="249238" cy="244475"/>
            </a:xfrm>
            <a:custGeom>
              <a:avLst/>
              <a:gdLst>
                <a:gd name="T0" fmla="*/ 82 w 95"/>
                <a:gd name="T1" fmla="*/ 58 h 93"/>
                <a:gd name="T2" fmla="*/ 95 w 95"/>
                <a:gd name="T3" fmla="*/ 52 h 93"/>
                <a:gd name="T4" fmla="*/ 95 w 95"/>
                <a:gd name="T5" fmla="*/ 42 h 93"/>
                <a:gd name="T6" fmla="*/ 82 w 95"/>
                <a:gd name="T7" fmla="*/ 36 h 93"/>
                <a:gd name="T8" fmla="*/ 79 w 95"/>
                <a:gd name="T9" fmla="*/ 31 h 93"/>
                <a:gd name="T10" fmla="*/ 84 w 95"/>
                <a:gd name="T11" fmla="*/ 18 h 93"/>
                <a:gd name="T12" fmla="*/ 77 w 95"/>
                <a:gd name="T13" fmla="*/ 10 h 93"/>
                <a:gd name="T14" fmla="*/ 64 w 95"/>
                <a:gd name="T15" fmla="*/ 16 h 93"/>
                <a:gd name="T16" fmla="*/ 58 w 95"/>
                <a:gd name="T17" fmla="*/ 13 h 93"/>
                <a:gd name="T18" fmla="*/ 52 w 95"/>
                <a:gd name="T19" fmla="*/ 0 h 93"/>
                <a:gd name="T20" fmla="*/ 42 w 95"/>
                <a:gd name="T21" fmla="*/ 0 h 93"/>
                <a:gd name="T22" fmla="*/ 36 w 95"/>
                <a:gd name="T23" fmla="*/ 13 h 93"/>
                <a:gd name="T24" fmla="*/ 31 w 95"/>
                <a:gd name="T25" fmla="*/ 16 h 93"/>
                <a:gd name="T26" fmla="*/ 17 w 95"/>
                <a:gd name="T27" fmla="*/ 11 h 93"/>
                <a:gd name="T28" fmla="*/ 10 w 95"/>
                <a:gd name="T29" fmla="*/ 18 h 93"/>
                <a:gd name="T30" fmla="*/ 15 w 95"/>
                <a:gd name="T31" fmla="*/ 31 h 93"/>
                <a:gd name="T32" fmla="*/ 13 w 95"/>
                <a:gd name="T33" fmla="*/ 36 h 93"/>
                <a:gd name="T34" fmla="*/ 0 w 95"/>
                <a:gd name="T35" fmla="*/ 42 h 93"/>
                <a:gd name="T36" fmla="*/ 0 w 95"/>
                <a:gd name="T37" fmla="*/ 52 h 93"/>
                <a:gd name="T38" fmla="*/ 13 w 95"/>
                <a:gd name="T39" fmla="*/ 58 h 93"/>
                <a:gd name="T40" fmla="*/ 15 w 95"/>
                <a:gd name="T41" fmla="*/ 63 h 93"/>
                <a:gd name="T42" fmla="*/ 10 w 95"/>
                <a:gd name="T43" fmla="*/ 76 h 93"/>
                <a:gd name="T44" fmla="*/ 18 w 95"/>
                <a:gd name="T45" fmla="*/ 84 h 93"/>
                <a:gd name="T46" fmla="*/ 31 w 95"/>
                <a:gd name="T47" fmla="*/ 78 h 93"/>
                <a:gd name="T48" fmla="*/ 37 w 95"/>
                <a:gd name="T49" fmla="*/ 81 h 93"/>
                <a:gd name="T50" fmla="*/ 42 w 95"/>
                <a:gd name="T51" fmla="*/ 93 h 93"/>
                <a:gd name="T52" fmla="*/ 53 w 95"/>
                <a:gd name="T53" fmla="*/ 93 h 93"/>
                <a:gd name="T54" fmla="*/ 58 w 95"/>
                <a:gd name="T55" fmla="*/ 81 h 93"/>
                <a:gd name="T56" fmla="*/ 64 w 95"/>
                <a:gd name="T57" fmla="*/ 78 h 93"/>
                <a:gd name="T58" fmla="*/ 77 w 95"/>
                <a:gd name="T59" fmla="*/ 83 h 93"/>
                <a:gd name="T60" fmla="*/ 85 w 95"/>
                <a:gd name="T61" fmla="*/ 76 h 93"/>
                <a:gd name="T62" fmla="*/ 79 w 95"/>
                <a:gd name="T63" fmla="*/ 63 h 93"/>
                <a:gd name="T64" fmla="*/ 82 w 95"/>
                <a:gd name="T65" fmla="*/ 58 h 93"/>
                <a:gd name="T66" fmla="*/ 47 w 95"/>
                <a:gd name="T67" fmla="*/ 62 h 93"/>
                <a:gd name="T68" fmla="*/ 32 w 95"/>
                <a:gd name="T69" fmla="*/ 47 h 93"/>
                <a:gd name="T70" fmla="*/ 47 w 95"/>
                <a:gd name="T71" fmla="*/ 32 h 93"/>
                <a:gd name="T72" fmla="*/ 63 w 95"/>
                <a:gd name="T73" fmla="*/ 47 h 93"/>
                <a:gd name="T74" fmla="*/ 47 w 95"/>
                <a:gd name="T75"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endParaRPr>
            </a:p>
          </p:txBody>
        </p:sp>
        <p:sp>
          <p:nvSpPr>
            <p:cNvPr id="41" name="Oval 51"/>
            <p:cNvSpPr>
              <a:spLocks noChangeArrowheads="1"/>
            </p:cNvSpPr>
            <p:nvPr/>
          </p:nvSpPr>
          <p:spPr bwMode="auto">
            <a:xfrm>
              <a:off x="3005138" y="4102100"/>
              <a:ext cx="49213"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endParaRPr>
            </a:p>
          </p:txBody>
        </p:sp>
      </p:grpSp>
      <p:grpSp>
        <p:nvGrpSpPr>
          <p:cNvPr id="42" name="Group 15"/>
          <p:cNvGrpSpPr/>
          <p:nvPr/>
        </p:nvGrpSpPr>
        <p:grpSpPr>
          <a:xfrm>
            <a:off x="3296178" y="2078919"/>
            <a:ext cx="646980" cy="477816"/>
            <a:chOff x="3052763" y="2647950"/>
            <a:chExt cx="346075" cy="255588"/>
          </a:xfrm>
          <a:solidFill>
            <a:sysClr val="window" lastClr="FFFFFF"/>
          </a:solidFill>
        </p:grpSpPr>
        <p:sp>
          <p:nvSpPr>
            <p:cNvPr id="43" name="Freeform 108"/>
            <p:cNvSpPr>
              <a:spLocks/>
            </p:cNvSpPr>
            <p:nvPr/>
          </p:nvSpPr>
          <p:spPr bwMode="auto">
            <a:xfrm>
              <a:off x="3175000" y="2825750"/>
              <a:ext cx="100013" cy="77788"/>
            </a:xfrm>
            <a:custGeom>
              <a:avLst/>
              <a:gdLst>
                <a:gd name="T0" fmla="*/ 36 w 38"/>
                <a:gd name="T1" fmla="*/ 11 h 30"/>
                <a:gd name="T2" fmla="*/ 1 w 38"/>
                <a:gd name="T3" fmla="*/ 11 h 30"/>
                <a:gd name="T4" fmla="*/ 1 w 38"/>
                <a:gd name="T5" fmla="*/ 13 h 30"/>
                <a:gd name="T6" fmla="*/ 19 w 38"/>
                <a:gd name="T7" fmla="*/ 30 h 30"/>
                <a:gd name="T8" fmla="*/ 36 w 38"/>
                <a:gd name="T9" fmla="*/ 13 h 30"/>
                <a:gd name="T10" fmla="*/ 36 w 38"/>
                <a:gd name="T11" fmla="*/ 11 h 30"/>
              </a:gdLst>
              <a:ahLst/>
              <a:cxnLst>
                <a:cxn ang="0">
                  <a:pos x="T0" y="T1"/>
                </a:cxn>
                <a:cxn ang="0">
                  <a:pos x="T2" y="T3"/>
                </a:cxn>
                <a:cxn ang="0">
                  <a:pos x="T4" y="T5"/>
                </a:cxn>
                <a:cxn ang="0">
                  <a:pos x="T6" y="T7"/>
                </a:cxn>
                <a:cxn ang="0">
                  <a:pos x="T8" y="T9"/>
                </a:cxn>
                <a:cxn ang="0">
                  <a:pos x="T10" y="T11"/>
                </a:cxn>
              </a:cxnLst>
              <a:rect l="0" t="0" r="r" b="b"/>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endParaRPr>
            </a:p>
          </p:txBody>
        </p:sp>
        <p:sp>
          <p:nvSpPr>
            <p:cNvPr id="44" name="Freeform 109"/>
            <p:cNvSpPr>
              <a:spLocks/>
            </p:cNvSpPr>
            <p:nvPr/>
          </p:nvSpPr>
          <p:spPr bwMode="auto">
            <a:xfrm>
              <a:off x="3109913" y="2736850"/>
              <a:ext cx="230188" cy="101600"/>
            </a:xfrm>
            <a:custGeom>
              <a:avLst/>
              <a:gdLst>
                <a:gd name="T0" fmla="*/ 87 w 88"/>
                <a:gd name="T1" fmla="*/ 24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endParaRPr>
            </a:p>
          </p:txBody>
        </p:sp>
        <p:sp>
          <p:nvSpPr>
            <p:cNvPr id="45" name="Freeform 110"/>
            <p:cNvSpPr>
              <a:spLocks/>
            </p:cNvSpPr>
            <p:nvPr/>
          </p:nvSpPr>
          <p:spPr bwMode="auto">
            <a:xfrm>
              <a:off x="3052763" y="2647950"/>
              <a:ext cx="346075" cy="134938"/>
            </a:xfrm>
            <a:custGeom>
              <a:avLst/>
              <a:gdLst>
                <a:gd name="T0" fmla="*/ 131 w 132"/>
                <a:gd name="T1" fmla="*/ 36 h 52"/>
                <a:gd name="T2" fmla="*/ 131 w 132"/>
                <a:gd name="T3" fmla="*/ 36 h 52"/>
                <a:gd name="T4" fmla="*/ 1 w 132"/>
                <a:gd name="T5" fmla="*/ 36 h 52"/>
                <a:gd name="T6" fmla="*/ 1 w 132"/>
                <a:gd name="T7" fmla="*/ 38 h 52"/>
                <a:gd name="T8" fmla="*/ 13 w 132"/>
                <a:gd name="T9" fmla="*/ 51 h 52"/>
                <a:gd name="T10" fmla="*/ 16 w 132"/>
                <a:gd name="T11" fmla="*/ 51 h 52"/>
                <a:gd name="T12" fmla="*/ 116 w 132"/>
                <a:gd name="T13" fmla="*/ 51 h 52"/>
                <a:gd name="T14" fmla="*/ 118 w 132"/>
                <a:gd name="T15" fmla="*/ 51 h 52"/>
                <a:gd name="T16" fmla="*/ 131 w 132"/>
                <a:gd name="T17" fmla="*/ 38 h 52"/>
                <a:gd name="T18" fmla="*/ 131 w 132"/>
                <a:gd name="T19" fmla="*/ 38 h 52"/>
                <a:gd name="T20" fmla="*/ 131 w 132"/>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endParaRPr>
            </a:p>
          </p:txBody>
        </p:sp>
      </p:grpSp>
      <p:grpSp>
        <p:nvGrpSpPr>
          <p:cNvPr id="46" name="组合 45"/>
          <p:cNvGrpSpPr/>
          <p:nvPr/>
        </p:nvGrpSpPr>
        <p:grpSpPr>
          <a:xfrm>
            <a:off x="7145540" y="2419726"/>
            <a:ext cx="829711" cy="829711"/>
            <a:chOff x="9347515" y="2921594"/>
            <a:chExt cx="1106281" cy="1106281"/>
          </a:xfrm>
        </p:grpSpPr>
        <p:sp>
          <p:nvSpPr>
            <p:cNvPr id="47" name="Oval 20"/>
            <p:cNvSpPr/>
            <p:nvPr/>
          </p:nvSpPr>
          <p:spPr>
            <a:xfrm>
              <a:off x="9347515" y="2921594"/>
              <a:ext cx="1106281" cy="1106281"/>
            </a:xfrm>
            <a:prstGeom prst="ellipse">
              <a:avLst/>
            </a:prstGeom>
            <a:noFill/>
            <a:ln w="12700" cap="flat" cmpd="sng" algn="ctr">
              <a:solidFill>
                <a:srgbClr val="2F318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latin typeface="Calibri"/>
                <a:ea typeface="+mn-ea"/>
                <a:cs typeface="+mn-cs"/>
              </a:endParaRPr>
            </a:p>
          </p:txBody>
        </p:sp>
        <p:grpSp>
          <p:nvGrpSpPr>
            <p:cNvPr id="48" name="组合 47"/>
            <p:cNvGrpSpPr/>
            <p:nvPr/>
          </p:nvGrpSpPr>
          <p:grpSpPr>
            <a:xfrm>
              <a:off x="9677520" y="3159972"/>
              <a:ext cx="446271" cy="582632"/>
              <a:chOff x="9896690" y="3140691"/>
              <a:chExt cx="425020" cy="554888"/>
            </a:xfrm>
            <a:solidFill>
              <a:srgbClr val="64A0DC"/>
            </a:solidFill>
          </p:grpSpPr>
          <p:sp>
            <p:nvSpPr>
              <p:cNvPr id="49" name="Freeform 37"/>
              <p:cNvSpPr>
                <a:spLocks noEditPoints="1"/>
              </p:cNvSpPr>
              <p:nvPr/>
            </p:nvSpPr>
            <p:spPr bwMode="auto">
              <a:xfrm>
                <a:off x="9896690" y="3140691"/>
                <a:ext cx="425020" cy="554888"/>
              </a:xfrm>
              <a:custGeom>
                <a:avLst/>
                <a:gdLst>
                  <a:gd name="T0" fmla="*/ 103 w 109"/>
                  <a:gd name="T1" fmla="*/ 68 h 142"/>
                  <a:gd name="T2" fmla="*/ 96 w 109"/>
                  <a:gd name="T3" fmla="*/ 68 h 142"/>
                  <a:gd name="T4" fmla="*/ 96 w 109"/>
                  <a:gd name="T5" fmla="*/ 44 h 142"/>
                  <a:gd name="T6" fmla="*/ 84 w 109"/>
                  <a:gd name="T7" fmla="*/ 13 h 142"/>
                  <a:gd name="T8" fmla="*/ 54 w 109"/>
                  <a:gd name="T9" fmla="*/ 0 h 142"/>
                  <a:gd name="T10" fmla="*/ 25 w 109"/>
                  <a:gd name="T11" fmla="*/ 13 h 142"/>
                  <a:gd name="T12" fmla="*/ 13 w 109"/>
                  <a:gd name="T13" fmla="*/ 44 h 142"/>
                  <a:gd name="T14" fmla="*/ 13 w 109"/>
                  <a:gd name="T15" fmla="*/ 68 h 142"/>
                  <a:gd name="T16" fmla="*/ 5 w 109"/>
                  <a:gd name="T17" fmla="*/ 68 h 142"/>
                  <a:gd name="T18" fmla="*/ 0 w 109"/>
                  <a:gd name="T19" fmla="*/ 73 h 142"/>
                  <a:gd name="T20" fmla="*/ 0 w 109"/>
                  <a:gd name="T21" fmla="*/ 137 h 142"/>
                  <a:gd name="T22" fmla="*/ 5 w 109"/>
                  <a:gd name="T23" fmla="*/ 142 h 142"/>
                  <a:gd name="T24" fmla="*/ 103 w 109"/>
                  <a:gd name="T25" fmla="*/ 142 h 142"/>
                  <a:gd name="T26" fmla="*/ 109 w 109"/>
                  <a:gd name="T27" fmla="*/ 137 h 142"/>
                  <a:gd name="T28" fmla="*/ 109 w 109"/>
                  <a:gd name="T29" fmla="*/ 73 h 142"/>
                  <a:gd name="T30" fmla="*/ 103 w 109"/>
                  <a:gd name="T31" fmla="*/ 68 h 142"/>
                  <a:gd name="T32" fmla="*/ 66 w 109"/>
                  <a:gd name="T33" fmla="*/ 124 h 142"/>
                  <a:gd name="T34" fmla="*/ 54 w 109"/>
                  <a:gd name="T35" fmla="*/ 136 h 142"/>
                  <a:gd name="T36" fmla="*/ 42 w 109"/>
                  <a:gd name="T37" fmla="*/ 124 h 142"/>
                  <a:gd name="T38" fmla="*/ 42 w 109"/>
                  <a:gd name="T39" fmla="*/ 102 h 142"/>
                  <a:gd name="T40" fmla="*/ 54 w 109"/>
                  <a:gd name="T41" fmla="*/ 91 h 142"/>
                  <a:gd name="T42" fmla="*/ 66 w 109"/>
                  <a:gd name="T43" fmla="*/ 102 h 142"/>
                  <a:gd name="T44" fmla="*/ 66 w 109"/>
                  <a:gd name="T45" fmla="*/ 124 h 142"/>
                  <a:gd name="T46" fmla="*/ 76 w 109"/>
                  <a:gd name="T47" fmla="*/ 68 h 142"/>
                  <a:gd name="T48" fmla="*/ 32 w 109"/>
                  <a:gd name="T49" fmla="*/ 68 h 142"/>
                  <a:gd name="T50" fmla="*/ 32 w 109"/>
                  <a:gd name="T51" fmla="*/ 44 h 142"/>
                  <a:gd name="T52" fmla="*/ 39 w 109"/>
                  <a:gd name="T53" fmla="*/ 27 h 142"/>
                  <a:gd name="T54" fmla="*/ 54 w 109"/>
                  <a:gd name="T55" fmla="*/ 20 h 142"/>
                  <a:gd name="T56" fmla="*/ 70 w 109"/>
                  <a:gd name="T57" fmla="*/ 27 h 142"/>
                  <a:gd name="T58" fmla="*/ 76 w 109"/>
                  <a:gd name="T59" fmla="*/ 44 h 142"/>
                  <a:gd name="T60" fmla="*/ 76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solidFill>
                <a:srgbClr val="2F318B"/>
              </a:solidFill>
              <a:ln w="9525">
                <a:noFill/>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50" name="Freeform 38"/>
              <p:cNvSpPr>
                <a:spLocks/>
              </p:cNvSpPr>
              <p:nvPr/>
            </p:nvSpPr>
            <p:spPr bwMode="auto">
              <a:xfrm>
                <a:off x="10080866" y="3518487"/>
                <a:ext cx="56669" cy="125146"/>
              </a:xfrm>
              <a:custGeom>
                <a:avLst/>
                <a:gdLst>
                  <a:gd name="T0" fmla="*/ 7 w 14"/>
                  <a:gd name="T1" fmla="*/ 0 h 32"/>
                  <a:gd name="T2" fmla="*/ 0 w 14"/>
                  <a:gd name="T3" fmla="*/ 7 h 32"/>
                  <a:gd name="T4" fmla="*/ 0 w 14"/>
                  <a:gd name="T5" fmla="*/ 25 h 32"/>
                  <a:gd name="T6" fmla="*/ 7 w 14"/>
                  <a:gd name="T7" fmla="*/ 32 h 32"/>
                  <a:gd name="T8" fmla="*/ 14 w 14"/>
                  <a:gd name="T9" fmla="*/ 25 h 32"/>
                  <a:gd name="T10" fmla="*/ 14 w 14"/>
                  <a:gd name="T11" fmla="*/ 7 h 32"/>
                  <a:gd name="T12" fmla="*/ 7 w 1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noFill/>
              <a:ln w="9525">
                <a:noFill/>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grpSp>
      </p:grpSp>
      <p:grpSp>
        <p:nvGrpSpPr>
          <p:cNvPr id="51" name="组合 50"/>
          <p:cNvGrpSpPr/>
          <p:nvPr/>
        </p:nvGrpSpPr>
        <p:grpSpPr>
          <a:xfrm>
            <a:off x="1424783" y="2419726"/>
            <a:ext cx="829711" cy="829711"/>
            <a:chOff x="1529661" y="2921594"/>
            <a:chExt cx="1106281" cy="1106281"/>
          </a:xfrm>
        </p:grpSpPr>
        <p:sp>
          <p:nvSpPr>
            <p:cNvPr id="52" name="Oval 25"/>
            <p:cNvSpPr/>
            <p:nvPr/>
          </p:nvSpPr>
          <p:spPr>
            <a:xfrm>
              <a:off x="1529661" y="2921594"/>
              <a:ext cx="1106281" cy="1106281"/>
            </a:xfrm>
            <a:prstGeom prst="ellipse">
              <a:avLst/>
            </a:prstGeom>
            <a:noFill/>
            <a:ln w="12700" cap="flat" cmpd="sng" algn="ctr">
              <a:solidFill>
                <a:srgbClr val="2F318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53" name="任意多边形 52"/>
            <p:cNvSpPr>
              <a:spLocks/>
            </p:cNvSpPr>
            <p:nvPr/>
          </p:nvSpPr>
          <p:spPr bwMode="auto">
            <a:xfrm>
              <a:off x="1757443" y="3159097"/>
              <a:ext cx="650717" cy="631275"/>
            </a:xfrm>
            <a:custGeom>
              <a:avLst/>
              <a:gdLst>
                <a:gd name="connsiteX0" fmla="*/ 355975 w 703391"/>
                <a:gd name="connsiteY0" fmla="*/ 151108 h 682375"/>
                <a:gd name="connsiteX1" fmla="*/ 595644 w 703391"/>
                <a:gd name="connsiteY1" fmla="*/ 373898 h 682375"/>
                <a:gd name="connsiteX2" fmla="*/ 595644 w 703391"/>
                <a:gd name="connsiteY2" fmla="*/ 656669 h 682375"/>
                <a:gd name="connsiteX3" fmla="*/ 587085 w 703391"/>
                <a:gd name="connsiteY3" fmla="*/ 682375 h 682375"/>
                <a:gd name="connsiteX4" fmla="*/ 561406 w 703391"/>
                <a:gd name="connsiteY4" fmla="*/ 682375 h 682375"/>
                <a:gd name="connsiteX5" fmla="*/ 433011 w 703391"/>
                <a:gd name="connsiteY5" fmla="*/ 682375 h 682375"/>
                <a:gd name="connsiteX6" fmla="*/ 424452 w 703391"/>
                <a:gd name="connsiteY6" fmla="*/ 682375 h 682375"/>
                <a:gd name="connsiteX7" fmla="*/ 415892 w 703391"/>
                <a:gd name="connsiteY7" fmla="*/ 673806 h 682375"/>
                <a:gd name="connsiteX8" fmla="*/ 415892 w 703391"/>
                <a:gd name="connsiteY8" fmla="*/ 536705 h 682375"/>
                <a:gd name="connsiteX9" fmla="*/ 287498 w 703391"/>
                <a:gd name="connsiteY9" fmla="*/ 536705 h 682375"/>
                <a:gd name="connsiteX10" fmla="*/ 287498 w 703391"/>
                <a:gd name="connsiteY10" fmla="*/ 673806 h 682375"/>
                <a:gd name="connsiteX11" fmla="*/ 287498 w 703391"/>
                <a:gd name="connsiteY11" fmla="*/ 682375 h 682375"/>
                <a:gd name="connsiteX12" fmla="*/ 270379 w 703391"/>
                <a:gd name="connsiteY12" fmla="*/ 682375 h 682375"/>
                <a:gd name="connsiteX13" fmla="*/ 141985 w 703391"/>
                <a:gd name="connsiteY13" fmla="*/ 682375 h 682375"/>
                <a:gd name="connsiteX14" fmla="*/ 124865 w 703391"/>
                <a:gd name="connsiteY14" fmla="*/ 682375 h 682375"/>
                <a:gd name="connsiteX15" fmla="*/ 107746 w 703391"/>
                <a:gd name="connsiteY15" fmla="*/ 656669 h 682375"/>
                <a:gd name="connsiteX16" fmla="*/ 107746 w 703391"/>
                <a:gd name="connsiteY16" fmla="*/ 373898 h 682375"/>
                <a:gd name="connsiteX17" fmla="*/ 351696 w 703391"/>
                <a:gd name="connsiteY17" fmla="*/ 0 h 682375"/>
                <a:gd name="connsiteX18" fmla="*/ 381718 w 703391"/>
                <a:gd name="connsiteY18" fmla="*/ 12890 h 682375"/>
                <a:gd name="connsiteX19" fmla="*/ 501810 w 703391"/>
                <a:gd name="connsiteY19" fmla="*/ 124605 h 682375"/>
                <a:gd name="connsiteX20" fmla="*/ 501810 w 703391"/>
                <a:gd name="connsiteY20" fmla="*/ 30077 h 682375"/>
                <a:gd name="connsiteX21" fmla="*/ 518965 w 703391"/>
                <a:gd name="connsiteY21" fmla="*/ 12890 h 682375"/>
                <a:gd name="connsiteX22" fmla="*/ 561855 w 703391"/>
                <a:gd name="connsiteY22" fmla="*/ 12890 h 682375"/>
                <a:gd name="connsiteX23" fmla="*/ 579011 w 703391"/>
                <a:gd name="connsiteY23" fmla="*/ 30077 h 682375"/>
                <a:gd name="connsiteX24" fmla="*/ 579011 w 703391"/>
                <a:gd name="connsiteY24" fmla="*/ 193352 h 682375"/>
                <a:gd name="connsiteX25" fmla="*/ 690524 w 703391"/>
                <a:gd name="connsiteY25" fmla="*/ 296474 h 682375"/>
                <a:gd name="connsiteX26" fmla="*/ 690524 w 703391"/>
                <a:gd name="connsiteY26" fmla="*/ 365221 h 682375"/>
                <a:gd name="connsiteX27" fmla="*/ 630479 w 703391"/>
                <a:gd name="connsiteY27" fmla="*/ 365221 h 682375"/>
                <a:gd name="connsiteX28" fmla="*/ 355985 w 703391"/>
                <a:gd name="connsiteY28" fmla="*/ 107418 h 682375"/>
                <a:gd name="connsiteX29" fmla="*/ 81490 w 703391"/>
                <a:gd name="connsiteY29" fmla="*/ 365221 h 682375"/>
                <a:gd name="connsiteX30" fmla="*/ 47179 w 703391"/>
                <a:gd name="connsiteY30" fmla="*/ 373815 h 682375"/>
                <a:gd name="connsiteX31" fmla="*/ 12867 w 703391"/>
                <a:gd name="connsiteY31" fmla="*/ 365221 h 682375"/>
                <a:gd name="connsiteX32" fmla="*/ 12867 w 703391"/>
                <a:gd name="connsiteY32" fmla="*/ 296474 h 682375"/>
                <a:gd name="connsiteX33" fmla="*/ 321673 w 703391"/>
                <a:gd name="connsiteY33" fmla="*/ 12890 h 682375"/>
                <a:gd name="connsiteX34" fmla="*/ 351696 w 703391"/>
                <a:gd name="connsiteY34" fmla="*/ 0 h 68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03391" h="682375">
                  <a:moveTo>
                    <a:pt x="355975" y="151108"/>
                  </a:moveTo>
                  <a:cubicBezTo>
                    <a:pt x="355975" y="151108"/>
                    <a:pt x="355975" y="151108"/>
                    <a:pt x="595644" y="373898"/>
                  </a:cubicBezTo>
                  <a:cubicBezTo>
                    <a:pt x="595644" y="373898"/>
                    <a:pt x="595644" y="373898"/>
                    <a:pt x="595644" y="656669"/>
                  </a:cubicBezTo>
                  <a:cubicBezTo>
                    <a:pt x="595644" y="673806"/>
                    <a:pt x="587085" y="682375"/>
                    <a:pt x="587085" y="682375"/>
                  </a:cubicBezTo>
                  <a:cubicBezTo>
                    <a:pt x="578525" y="682375"/>
                    <a:pt x="569965" y="682375"/>
                    <a:pt x="561406" y="682375"/>
                  </a:cubicBezTo>
                  <a:cubicBezTo>
                    <a:pt x="561406" y="682375"/>
                    <a:pt x="561406" y="682375"/>
                    <a:pt x="433011" y="682375"/>
                  </a:cubicBezTo>
                  <a:cubicBezTo>
                    <a:pt x="433011" y="682375"/>
                    <a:pt x="424452" y="682375"/>
                    <a:pt x="424452" y="682375"/>
                  </a:cubicBezTo>
                  <a:cubicBezTo>
                    <a:pt x="424452" y="682375"/>
                    <a:pt x="415892" y="673806"/>
                    <a:pt x="415892" y="673806"/>
                  </a:cubicBezTo>
                  <a:cubicBezTo>
                    <a:pt x="415892" y="673806"/>
                    <a:pt x="415892" y="673806"/>
                    <a:pt x="415892" y="536705"/>
                  </a:cubicBezTo>
                  <a:cubicBezTo>
                    <a:pt x="415892" y="536705"/>
                    <a:pt x="415892" y="536705"/>
                    <a:pt x="287498" y="536705"/>
                  </a:cubicBezTo>
                  <a:cubicBezTo>
                    <a:pt x="287498" y="536705"/>
                    <a:pt x="287498" y="536705"/>
                    <a:pt x="287498" y="673806"/>
                  </a:cubicBezTo>
                  <a:cubicBezTo>
                    <a:pt x="287498" y="673806"/>
                    <a:pt x="287498" y="682375"/>
                    <a:pt x="287498" y="682375"/>
                  </a:cubicBezTo>
                  <a:cubicBezTo>
                    <a:pt x="278938" y="682375"/>
                    <a:pt x="278938" y="682375"/>
                    <a:pt x="270379" y="682375"/>
                  </a:cubicBezTo>
                  <a:cubicBezTo>
                    <a:pt x="270379" y="682375"/>
                    <a:pt x="270379" y="682375"/>
                    <a:pt x="141985" y="682375"/>
                  </a:cubicBezTo>
                  <a:cubicBezTo>
                    <a:pt x="133425" y="682375"/>
                    <a:pt x="133425" y="682375"/>
                    <a:pt x="124865" y="682375"/>
                  </a:cubicBezTo>
                  <a:cubicBezTo>
                    <a:pt x="116306" y="682375"/>
                    <a:pt x="107746" y="673806"/>
                    <a:pt x="107746" y="656669"/>
                  </a:cubicBezTo>
                  <a:cubicBezTo>
                    <a:pt x="107746" y="656669"/>
                    <a:pt x="107746" y="656669"/>
                    <a:pt x="107746" y="373898"/>
                  </a:cubicBezTo>
                  <a:close/>
                  <a:moveTo>
                    <a:pt x="351696" y="0"/>
                  </a:moveTo>
                  <a:cubicBezTo>
                    <a:pt x="362418" y="0"/>
                    <a:pt x="373140" y="4296"/>
                    <a:pt x="381718" y="12890"/>
                  </a:cubicBezTo>
                  <a:cubicBezTo>
                    <a:pt x="381718" y="12890"/>
                    <a:pt x="381718" y="12890"/>
                    <a:pt x="501810" y="124605"/>
                  </a:cubicBezTo>
                  <a:cubicBezTo>
                    <a:pt x="501810" y="124605"/>
                    <a:pt x="501810" y="124605"/>
                    <a:pt x="501810" y="30077"/>
                  </a:cubicBezTo>
                  <a:cubicBezTo>
                    <a:pt x="501810" y="21483"/>
                    <a:pt x="510388" y="12890"/>
                    <a:pt x="518965" y="12890"/>
                  </a:cubicBezTo>
                  <a:cubicBezTo>
                    <a:pt x="518965" y="12890"/>
                    <a:pt x="518965" y="12890"/>
                    <a:pt x="561855" y="12890"/>
                  </a:cubicBezTo>
                  <a:cubicBezTo>
                    <a:pt x="570433" y="12890"/>
                    <a:pt x="579011" y="21483"/>
                    <a:pt x="579011" y="30077"/>
                  </a:cubicBezTo>
                  <a:cubicBezTo>
                    <a:pt x="579011" y="30077"/>
                    <a:pt x="579011" y="30077"/>
                    <a:pt x="579011" y="193352"/>
                  </a:cubicBezTo>
                  <a:cubicBezTo>
                    <a:pt x="579011" y="193352"/>
                    <a:pt x="579011" y="193352"/>
                    <a:pt x="690524" y="296474"/>
                  </a:cubicBezTo>
                  <a:cubicBezTo>
                    <a:pt x="707680" y="313661"/>
                    <a:pt x="707680" y="339441"/>
                    <a:pt x="690524" y="365221"/>
                  </a:cubicBezTo>
                  <a:cubicBezTo>
                    <a:pt x="681946" y="382408"/>
                    <a:pt x="647635" y="382408"/>
                    <a:pt x="630479" y="365221"/>
                  </a:cubicBezTo>
                  <a:cubicBezTo>
                    <a:pt x="630479" y="365221"/>
                    <a:pt x="630479" y="365221"/>
                    <a:pt x="355985" y="107418"/>
                  </a:cubicBezTo>
                  <a:cubicBezTo>
                    <a:pt x="355985" y="107418"/>
                    <a:pt x="355985" y="107418"/>
                    <a:pt x="81490" y="365221"/>
                  </a:cubicBezTo>
                  <a:cubicBezTo>
                    <a:pt x="72912" y="373815"/>
                    <a:pt x="55757" y="373815"/>
                    <a:pt x="47179" y="373815"/>
                  </a:cubicBezTo>
                  <a:cubicBezTo>
                    <a:pt x="38601" y="373815"/>
                    <a:pt x="21445" y="373815"/>
                    <a:pt x="12867" y="365221"/>
                  </a:cubicBezTo>
                  <a:cubicBezTo>
                    <a:pt x="-4289" y="339441"/>
                    <a:pt x="-4289" y="313661"/>
                    <a:pt x="12867" y="296474"/>
                  </a:cubicBezTo>
                  <a:cubicBezTo>
                    <a:pt x="12867" y="296474"/>
                    <a:pt x="12867" y="296474"/>
                    <a:pt x="321673" y="12890"/>
                  </a:cubicBezTo>
                  <a:cubicBezTo>
                    <a:pt x="330251" y="4296"/>
                    <a:pt x="340973" y="0"/>
                    <a:pt x="351696" y="0"/>
                  </a:cubicBezTo>
                  <a:close/>
                </a:path>
              </a:pathLst>
            </a:custGeom>
            <a:solidFill>
              <a:srgbClr val="2F318B"/>
            </a:solidFill>
            <a:ln w="25400" cap="flat" cmpd="sng" algn="ctr">
              <a:noFill/>
              <a:prstDash val="solid"/>
            </a:ln>
            <a:effectLst/>
            <a:ex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54" name="矩形 53"/>
          <p:cNvSpPr/>
          <p:nvPr/>
        </p:nvSpPr>
        <p:spPr>
          <a:xfrm>
            <a:off x="1272975" y="3365836"/>
            <a:ext cx="1163825" cy="334700"/>
          </a:xfrm>
          <a:prstGeom prst="rect">
            <a:avLst/>
          </a:prstGeom>
        </p:spPr>
        <p:txBody>
          <a:bodyPr wrap="square" lIns="68571" tIns="34286" rIns="68571" bIns="3428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7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55" name="矩形 47"/>
          <p:cNvSpPr>
            <a:spLocks noChangeArrowheads="1"/>
          </p:cNvSpPr>
          <p:nvPr/>
        </p:nvSpPr>
        <p:spPr bwMode="auto">
          <a:xfrm>
            <a:off x="1115616" y="3681125"/>
            <a:ext cx="1478542" cy="678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56" name="矩形 55"/>
          <p:cNvSpPr/>
          <p:nvPr/>
        </p:nvSpPr>
        <p:spPr>
          <a:xfrm>
            <a:off x="6978483" y="3365836"/>
            <a:ext cx="1163825" cy="334700"/>
          </a:xfrm>
          <a:prstGeom prst="rect">
            <a:avLst/>
          </a:prstGeom>
        </p:spPr>
        <p:txBody>
          <a:bodyPr wrap="square" lIns="68571" tIns="34286" rIns="68571" bIns="3428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7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57" name="矩形 47"/>
          <p:cNvSpPr>
            <a:spLocks noChangeArrowheads="1"/>
          </p:cNvSpPr>
          <p:nvPr/>
        </p:nvSpPr>
        <p:spPr bwMode="auto">
          <a:xfrm>
            <a:off x="6821124" y="3681125"/>
            <a:ext cx="1478542" cy="661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58" name="矩形 57"/>
          <p:cNvSpPr/>
          <p:nvPr/>
        </p:nvSpPr>
        <p:spPr>
          <a:xfrm>
            <a:off x="4004140" y="1860775"/>
            <a:ext cx="1163825" cy="334700"/>
          </a:xfrm>
          <a:prstGeom prst="rect">
            <a:avLst/>
          </a:prstGeom>
        </p:spPr>
        <p:txBody>
          <a:bodyPr wrap="square" lIns="68571" tIns="34286" rIns="68571" bIns="3428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9" name="矩形 47"/>
          <p:cNvSpPr>
            <a:spLocks noChangeArrowheads="1"/>
          </p:cNvSpPr>
          <p:nvPr/>
        </p:nvSpPr>
        <p:spPr bwMode="auto">
          <a:xfrm>
            <a:off x="4004140" y="2176064"/>
            <a:ext cx="2301220" cy="57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60" name="矩形 59"/>
          <p:cNvSpPr/>
          <p:nvPr/>
        </p:nvSpPr>
        <p:spPr>
          <a:xfrm>
            <a:off x="4004140" y="4018322"/>
            <a:ext cx="1163825" cy="334700"/>
          </a:xfrm>
          <a:prstGeom prst="rect">
            <a:avLst/>
          </a:prstGeom>
        </p:spPr>
        <p:txBody>
          <a:bodyPr wrap="square" lIns="68571" tIns="34286" rIns="68571" bIns="3428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1" name="矩形 47"/>
          <p:cNvSpPr>
            <a:spLocks noChangeArrowheads="1"/>
          </p:cNvSpPr>
          <p:nvPr/>
        </p:nvSpPr>
        <p:spPr bwMode="auto">
          <a:xfrm>
            <a:off x="4004140" y="4333610"/>
            <a:ext cx="2301220" cy="57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62" name="矩形 61"/>
          <p:cNvSpPr/>
          <p:nvPr/>
        </p:nvSpPr>
        <p:spPr>
          <a:xfrm>
            <a:off x="3168492" y="2944219"/>
            <a:ext cx="1163825" cy="334700"/>
          </a:xfrm>
          <a:prstGeom prst="rect">
            <a:avLst/>
          </a:prstGeom>
        </p:spPr>
        <p:txBody>
          <a:bodyPr wrap="square" lIns="68571" tIns="34286" rIns="68571" bIns="3428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3" name="矩形 47"/>
          <p:cNvSpPr>
            <a:spLocks noChangeArrowheads="1"/>
          </p:cNvSpPr>
          <p:nvPr/>
        </p:nvSpPr>
        <p:spPr bwMode="auto">
          <a:xfrm>
            <a:off x="3168490" y="3259507"/>
            <a:ext cx="2301220" cy="57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1+#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p:cTn id="20" dur="350" fill="hold"/>
                                        <p:tgtEl>
                                          <p:spTgt spid="42"/>
                                        </p:tgtEl>
                                        <p:attrNameLst>
                                          <p:attrName>ppt_w</p:attrName>
                                        </p:attrNameLst>
                                      </p:cBhvr>
                                      <p:tavLst>
                                        <p:tav tm="0">
                                          <p:val>
                                            <p:fltVal val="0"/>
                                          </p:val>
                                        </p:tav>
                                        <p:tav tm="100000">
                                          <p:val>
                                            <p:strVal val="#ppt_w"/>
                                          </p:val>
                                        </p:tav>
                                      </p:tavLst>
                                    </p:anim>
                                    <p:anim calcmode="lin" valueType="num">
                                      <p:cBhvr>
                                        <p:cTn id="21" dur="350" fill="hold"/>
                                        <p:tgtEl>
                                          <p:spTgt spid="42"/>
                                        </p:tgtEl>
                                        <p:attrNameLst>
                                          <p:attrName>ppt_h</p:attrName>
                                        </p:attrNameLst>
                                      </p:cBhvr>
                                      <p:tavLst>
                                        <p:tav tm="0">
                                          <p:val>
                                            <p:fltVal val="0"/>
                                          </p:val>
                                        </p:tav>
                                        <p:tav tm="100000">
                                          <p:val>
                                            <p:strVal val="#ppt_h"/>
                                          </p:val>
                                        </p:tav>
                                      </p:tavLst>
                                    </p:anim>
                                    <p:animEffect transition="in" filter="fade">
                                      <p:cBhvr>
                                        <p:cTn id="22" dur="350"/>
                                        <p:tgtEl>
                                          <p:spTgt spid="42"/>
                                        </p:tgtEl>
                                      </p:cBhvr>
                                    </p:animEffect>
                                  </p:childTnLst>
                                </p:cTn>
                              </p:par>
                            </p:childTnLst>
                          </p:cTn>
                        </p:par>
                        <p:par>
                          <p:cTn id="23" fill="hold">
                            <p:stCondLst>
                              <p:cond delay="1350"/>
                            </p:stCondLst>
                            <p:childTnLst>
                              <p:par>
                                <p:cTn id="24" presetID="26" presetClass="emph" presetSubtype="0" fill="hold" nodeType="afterEffect">
                                  <p:stCondLst>
                                    <p:cond delay="0"/>
                                  </p:stCondLst>
                                  <p:childTnLst>
                                    <p:animEffect transition="out" filter="fade">
                                      <p:cBhvr>
                                        <p:cTn id="25" dur="500" tmFilter="0, 0; .2, .5; .8, .5; 1, 0"/>
                                        <p:tgtEl>
                                          <p:spTgt spid="42"/>
                                        </p:tgtEl>
                                      </p:cBhvr>
                                    </p:animEffect>
                                    <p:animScale>
                                      <p:cBhvr>
                                        <p:cTn id="26" dur="250" autoRev="1" fill="hold"/>
                                        <p:tgtEl>
                                          <p:spTgt spid="42"/>
                                        </p:tgtEl>
                                      </p:cBhvr>
                                      <p:by x="105000" y="105000"/>
                                    </p:animScale>
                                  </p:childTnLst>
                                </p:cTn>
                              </p:par>
                              <p:par>
                                <p:cTn id="27" presetID="14" presetClass="entr" presetSubtype="10" fill="hold" grpId="0" nodeType="withEffect">
                                  <p:stCondLst>
                                    <p:cond delay="250"/>
                                  </p:stCondLst>
                                  <p:childTnLst>
                                    <p:set>
                                      <p:cBhvr>
                                        <p:cTn id="28" dur="1" fill="hold">
                                          <p:stCondLst>
                                            <p:cond delay="0"/>
                                          </p:stCondLst>
                                        </p:cTn>
                                        <p:tgtEl>
                                          <p:spTgt spid="58"/>
                                        </p:tgtEl>
                                        <p:attrNameLst>
                                          <p:attrName>style.visibility</p:attrName>
                                        </p:attrNameLst>
                                      </p:cBhvr>
                                      <p:to>
                                        <p:strVal val="visible"/>
                                      </p:to>
                                    </p:set>
                                    <p:animEffect transition="in" filter="randombar(horizontal)">
                                      <p:cBhvr>
                                        <p:cTn id="29" dur="400"/>
                                        <p:tgtEl>
                                          <p:spTgt spid="58"/>
                                        </p:tgtEl>
                                      </p:cBhvr>
                                    </p:animEffect>
                                  </p:childTnLst>
                                </p:cTn>
                              </p:par>
                              <p:par>
                                <p:cTn id="30" presetID="14" presetClass="entr" presetSubtype="10" fill="hold" grpId="0" nodeType="withEffect">
                                  <p:stCondLst>
                                    <p:cond delay="250"/>
                                  </p:stCondLst>
                                  <p:childTnLst>
                                    <p:set>
                                      <p:cBhvr>
                                        <p:cTn id="31" dur="1" fill="hold">
                                          <p:stCondLst>
                                            <p:cond delay="0"/>
                                          </p:stCondLst>
                                        </p:cTn>
                                        <p:tgtEl>
                                          <p:spTgt spid="59"/>
                                        </p:tgtEl>
                                        <p:attrNameLst>
                                          <p:attrName>style.visibility</p:attrName>
                                        </p:attrNameLst>
                                      </p:cBhvr>
                                      <p:to>
                                        <p:strVal val="visible"/>
                                      </p:to>
                                    </p:set>
                                    <p:animEffect transition="in" filter="randombar(horizontal)">
                                      <p:cBhvr>
                                        <p:cTn id="32" dur="400"/>
                                        <p:tgtEl>
                                          <p:spTgt spid="59"/>
                                        </p:tgtEl>
                                      </p:cBhvr>
                                    </p:animEffect>
                                  </p:childTnLst>
                                </p:cTn>
                              </p:par>
                            </p:childTnLst>
                          </p:cTn>
                        </p:par>
                        <p:par>
                          <p:cTn id="33" fill="hold">
                            <p:stCondLst>
                              <p:cond delay="2000"/>
                            </p:stCondLst>
                            <p:childTnLst>
                              <p:par>
                                <p:cTn id="34" presetID="53" presetClass="entr" presetSubtype="16"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p:cTn id="36" dur="350" fill="hold"/>
                                        <p:tgtEl>
                                          <p:spTgt spid="36"/>
                                        </p:tgtEl>
                                        <p:attrNameLst>
                                          <p:attrName>ppt_w</p:attrName>
                                        </p:attrNameLst>
                                      </p:cBhvr>
                                      <p:tavLst>
                                        <p:tav tm="0">
                                          <p:val>
                                            <p:fltVal val="0"/>
                                          </p:val>
                                        </p:tav>
                                        <p:tav tm="100000">
                                          <p:val>
                                            <p:strVal val="#ppt_w"/>
                                          </p:val>
                                        </p:tav>
                                      </p:tavLst>
                                    </p:anim>
                                    <p:anim calcmode="lin" valueType="num">
                                      <p:cBhvr>
                                        <p:cTn id="37" dur="350" fill="hold"/>
                                        <p:tgtEl>
                                          <p:spTgt spid="36"/>
                                        </p:tgtEl>
                                        <p:attrNameLst>
                                          <p:attrName>ppt_h</p:attrName>
                                        </p:attrNameLst>
                                      </p:cBhvr>
                                      <p:tavLst>
                                        <p:tav tm="0">
                                          <p:val>
                                            <p:fltVal val="0"/>
                                          </p:val>
                                        </p:tav>
                                        <p:tav tm="100000">
                                          <p:val>
                                            <p:strVal val="#ppt_h"/>
                                          </p:val>
                                        </p:tav>
                                      </p:tavLst>
                                    </p:anim>
                                    <p:animEffect transition="in" filter="fade">
                                      <p:cBhvr>
                                        <p:cTn id="38" dur="350"/>
                                        <p:tgtEl>
                                          <p:spTgt spid="36"/>
                                        </p:tgtEl>
                                      </p:cBhvr>
                                    </p:animEffect>
                                  </p:childTnLst>
                                </p:cTn>
                              </p:par>
                            </p:childTnLst>
                          </p:cTn>
                        </p:par>
                        <p:par>
                          <p:cTn id="39" fill="hold">
                            <p:stCondLst>
                              <p:cond delay="2350"/>
                            </p:stCondLst>
                            <p:childTnLst>
                              <p:par>
                                <p:cTn id="40" presetID="26" presetClass="emph" presetSubtype="0" fill="hold" nodeType="afterEffect">
                                  <p:stCondLst>
                                    <p:cond delay="0"/>
                                  </p:stCondLst>
                                  <p:childTnLst>
                                    <p:animEffect transition="out" filter="fade">
                                      <p:cBhvr>
                                        <p:cTn id="41" dur="500" tmFilter="0, 0; .2, .5; .8, .5; 1, 0"/>
                                        <p:tgtEl>
                                          <p:spTgt spid="36"/>
                                        </p:tgtEl>
                                      </p:cBhvr>
                                    </p:animEffect>
                                    <p:animScale>
                                      <p:cBhvr>
                                        <p:cTn id="42" dur="250" autoRev="1" fill="hold"/>
                                        <p:tgtEl>
                                          <p:spTgt spid="36"/>
                                        </p:tgtEl>
                                      </p:cBhvr>
                                      <p:by x="105000" y="105000"/>
                                    </p:animScale>
                                  </p:childTnLst>
                                </p:cTn>
                              </p:par>
                              <p:par>
                                <p:cTn id="43" presetID="14" presetClass="entr" presetSubtype="10" fill="hold" grpId="0" nodeType="withEffect">
                                  <p:stCondLst>
                                    <p:cond delay="250"/>
                                  </p:stCondLst>
                                  <p:childTnLst>
                                    <p:set>
                                      <p:cBhvr>
                                        <p:cTn id="44" dur="1" fill="hold">
                                          <p:stCondLst>
                                            <p:cond delay="0"/>
                                          </p:stCondLst>
                                        </p:cTn>
                                        <p:tgtEl>
                                          <p:spTgt spid="62"/>
                                        </p:tgtEl>
                                        <p:attrNameLst>
                                          <p:attrName>style.visibility</p:attrName>
                                        </p:attrNameLst>
                                      </p:cBhvr>
                                      <p:to>
                                        <p:strVal val="visible"/>
                                      </p:to>
                                    </p:set>
                                    <p:animEffect transition="in" filter="randombar(horizontal)">
                                      <p:cBhvr>
                                        <p:cTn id="45" dur="400"/>
                                        <p:tgtEl>
                                          <p:spTgt spid="62"/>
                                        </p:tgtEl>
                                      </p:cBhvr>
                                    </p:animEffect>
                                  </p:childTnLst>
                                </p:cTn>
                              </p:par>
                              <p:par>
                                <p:cTn id="46" presetID="14" presetClass="entr" presetSubtype="10" fill="hold" grpId="0" nodeType="withEffect">
                                  <p:stCondLst>
                                    <p:cond delay="250"/>
                                  </p:stCondLst>
                                  <p:childTnLst>
                                    <p:set>
                                      <p:cBhvr>
                                        <p:cTn id="47" dur="1" fill="hold">
                                          <p:stCondLst>
                                            <p:cond delay="0"/>
                                          </p:stCondLst>
                                        </p:cTn>
                                        <p:tgtEl>
                                          <p:spTgt spid="63"/>
                                        </p:tgtEl>
                                        <p:attrNameLst>
                                          <p:attrName>style.visibility</p:attrName>
                                        </p:attrNameLst>
                                      </p:cBhvr>
                                      <p:to>
                                        <p:strVal val="visible"/>
                                      </p:to>
                                    </p:set>
                                    <p:animEffect transition="in" filter="randombar(horizontal)">
                                      <p:cBhvr>
                                        <p:cTn id="48" dur="400"/>
                                        <p:tgtEl>
                                          <p:spTgt spid="63"/>
                                        </p:tgtEl>
                                      </p:cBhvr>
                                    </p:animEffect>
                                  </p:childTnLst>
                                </p:cTn>
                              </p:par>
                            </p:childTnLst>
                          </p:cTn>
                        </p:par>
                        <p:par>
                          <p:cTn id="49" fill="hold">
                            <p:stCondLst>
                              <p:cond delay="3000"/>
                            </p:stCondLst>
                            <p:childTnLst>
                              <p:par>
                                <p:cTn id="50" presetID="53" presetClass="entr" presetSubtype="16" fill="hold" nodeType="afterEffect">
                                  <p:stCondLst>
                                    <p:cond delay="0"/>
                                  </p:stCondLst>
                                  <p:childTnLst>
                                    <p:set>
                                      <p:cBhvr>
                                        <p:cTn id="51" dur="1" fill="hold">
                                          <p:stCondLst>
                                            <p:cond delay="0"/>
                                          </p:stCondLst>
                                        </p:cTn>
                                        <p:tgtEl>
                                          <p:spTgt spid="39"/>
                                        </p:tgtEl>
                                        <p:attrNameLst>
                                          <p:attrName>style.visibility</p:attrName>
                                        </p:attrNameLst>
                                      </p:cBhvr>
                                      <p:to>
                                        <p:strVal val="visible"/>
                                      </p:to>
                                    </p:set>
                                    <p:anim calcmode="lin" valueType="num">
                                      <p:cBhvr>
                                        <p:cTn id="52" dur="350" fill="hold"/>
                                        <p:tgtEl>
                                          <p:spTgt spid="39"/>
                                        </p:tgtEl>
                                        <p:attrNameLst>
                                          <p:attrName>ppt_w</p:attrName>
                                        </p:attrNameLst>
                                      </p:cBhvr>
                                      <p:tavLst>
                                        <p:tav tm="0">
                                          <p:val>
                                            <p:fltVal val="0"/>
                                          </p:val>
                                        </p:tav>
                                        <p:tav tm="100000">
                                          <p:val>
                                            <p:strVal val="#ppt_w"/>
                                          </p:val>
                                        </p:tav>
                                      </p:tavLst>
                                    </p:anim>
                                    <p:anim calcmode="lin" valueType="num">
                                      <p:cBhvr>
                                        <p:cTn id="53" dur="350" fill="hold"/>
                                        <p:tgtEl>
                                          <p:spTgt spid="39"/>
                                        </p:tgtEl>
                                        <p:attrNameLst>
                                          <p:attrName>ppt_h</p:attrName>
                                        </p:attrNameLst>
                                      </p:cBhvr>
                                      <p:tavLst>
                                        <p:tav tm="0">
                                          <p:val>
                                            <p:fltVal val="0"/>
                                          </p:val>
                                        </p:tav>
                                        <p:tav tm="100000">
                                          <p:val>
                                            <p:strVal val="#ppt_h"/>
                                          </p:val>
                                        </p:tav>
                                      </p:tavLst>
                                    </p:anim>
                                    <p:animEffect transition="in" filter="fade">
                                      <p:cBhvr>
                                        <p:cTn id="54" dur="350"/>
                                        <p:tgtEl>
                                          <p:spTgt spid="39"/>
                                        </p:tgtEl>
                                      </p:cBhvr>
                                    </p:animEffect>
                                  </p:childTnLst>
                                </p:cTn>
                              </p:par>
                            </p:childTnLst>
                          </p:cTn>
                        </p:par>
                        <p:par>
                          <p:cTn id="55" fill="hold">
                            <p:stCondLst>
                              <p:cond delay="3350"/>
                            </p:stCondLst>
                            <p:childTnLst>
                              <p:par>
                                <p:cTn id="56" presetID="26" presetClass="emph" presetSubtype="0" fill="hold" nodeType="afterEffect">
                                  <p:stCondLst>
                                    <p:cond delay="0"/>
                                  </p:stCondLst>
                                  <p:childTnLst>
                                    <p:animEffect transition="out" filter="fade">
                                      <p:cBhvr>
                                        <p:cTn id="57" dur="500" tmFilter="0, 0; .2, .5; .8, .5; 1, 0"/>
                                        <p:tgtEl>
                                          <p:spTgt spid="39"/>
                                        </p:tgtEl>
                                      </p:cBhvr>
                                    </p:animEffect>
                                    <p:animScale>
                                      <p:cBhvr>
                                        <p:cTn id="58" dur="250" autoRev="1" fill="hold"/>
                                        <p:tgtEl>
                                          <p:spTgt spid="39"/>
                                        </p:tgtEl>
                                      </p:cBhvr>
                                      <p:by x="105000" y="105000"/>
                                    </p:animScale>
                                  </p:childTnLst>
                                </p:cTn>
                              </p:par>
                              <p:par>
                                <p:cTn id="59" presetID="14" presetClass="entr" presetSubtype="10" fill="hold" grpId="0" nodeType="withEffect">
                                  <p:stCondLst>
                                    <p:cond delay="250"/>
                                  </p:stCondLst>
                                  <p:childTnLst>
                                    <p:set>
                                      <p:cBhvr>
                                        <p:cTn id="60" dur="1" fill="hold">
                                          <p:stCondLst>
                                            <p:cond delay="0"/>
                                          </p:stCondLst>
                                        </p:cTn>
                                        <p:tgtEl>
                                          <p:spTgt spid="60"/>
                                        </p:tgtEl>
                                        <p:attrNameLst>
                                          <p:attrName>style.visibility</p:attrName>
                                        </p:attrNameLst>
                                      </p:cBhvr>
                                      <p:to>
                                        <p:strVal val="visible"/>
                                      </p:to>
                                    </p:set>
                                    <p:animEffect transition="in" filter="randombar(horizontal)">
                                      <p:cBhvr>
                                        <p:cTn id="61" dur="400"/>
                                        <p:tgtEl>
                                          <p:spTgt spid="60"/>
                                        </p:tgtEl>
                                      </p:cBhvr>
                                    </p:animEffect>
                                  </p:childTnLst>
                                </p:cTn>
                              </p:par>
                              <p:par>
                                <p:cTn id="62" presetID="14" presetClass="entr" presetSubtype="10" fill="hold" grpId="0" nodeType="withEffect">
                                  <p:stCondLst>
                                    <p:cond delay="250"/>
                                  </p:stCondLst>
                                  <p:childTnLst>
                                    <p:set>
                                      <p:cBhvr>
                                        <p:cTn id="63" dur="1" fill="hold">
                                          <p:stCondLst>
                                            <p:cond delay="0"/>
                                          </p:stCondLst>
                                        </p:cTn>
                                        <p:tgtEl>
                                          <p:spTgt spid="61"/>
                                        </p:tgtEl>
                                        <p:attrNameLst>
                                          <p:attrName>style.visibility</p:attrName>
                                        </p:attrNameLst>
                                      </p:cBhvr>
                                      <p:to>
                                        <p:strVal val="visible"/>
                                      </p:to>
                                    </p:set>
                                    <p:animEffect transition="in" filter="randombar(horizontal)">
                                      <p:cBhvr>
                                        <p:cTn id="64" dur="400"/>
                                        <p:tgtEl>
                                          <p:spTgt spid="61"/>
                                        </p:tgtEl>
                                      </p:cBhvr>
                                    </p:animEffect>
                                  </p:childTnLst>
                                </p:cTn>
                              </p:par>
                            </p:childTnLst>
                          </p:cTn>
                        </p:par>
                        <p:par>
                          <p:cTn id="65" fill="hold">
                            <p:stCondLst>
                              <p:cond delay="4000"/>
                            </p:stCondLst>
                            <p:childTnLst>
                              <p:par>
                                <p:cTn id="66" presetID="35" presetClass="entr" presetSubtype="0" fill="hold" nodeType="afterEffect">
                                  <p:stCondLst>
                                    <p:cond delay="0"/>
                                  </p:stCondLst>
                                  <p:childTnLst>
                                    <p:set>
                                      <p:cBhvr>
                                        <p:cTn id="67" dur="1" fill="hold">
                                          <p:stCondLst>
                                            <p:cond delay="0"/>
                                          </p:stCondLst>
                                        </p:cTn>
                                        <p:tgtEl>
                                          <p:spTgt spid="51"/>
                                        </p:tgtEl>
                                        <p:attrNameLst>
                                          <p:attrName>style.visibility</p:attrName>
                                        </p:attrNameLst>
                                      </p:cBhvr>
                                      <p:to>
                                        <p:strVal val="visible"/>
                                      </p:to>
                                    </p:set>
                                    <p:animEffect transition="in" filter="fade">
                                      <p:cBhvr>
                                        <p:cTn id="68" dur="750"/>
                                        <p:tgtEl>
                                          <p:spTgt spid="51"/>
                                        </p:tgtEl>
                                      </p:cBhvr>
                                    </p:animEffect>
                                    <p:anim calcmode="lin" valueType="num">
                                      <p:cBhvr>
                                        <p:cTn id="69" dur="750" fill="hold"/>
                                        <p:tgtEl>
                                          <p:spTgt spid="51"/>
                                        </p:tgtEl>
                                        <p:attrNameLst>
                                          <p:attrName>style.rotation</p:attrName>
                                        </p:attrNameLst>
                                      </p:cBhvr>
                                      <p:tavLst>
                                        <p:tav tm="0">
                                          <p:val>
                                            <p:fltVal val="720"/>
                                          </p:val>
                                        </p:tav>
                                        <p:tav tm="100000">
                                          <p:val>
                                            <p:fltVal val="0"/>
                                          </p:val>
                                        </p:tav>
                                      </p:tavLst>
                                    </p:anim>
                                    <p:anim calcmode="lin" valueType="num">
                                      <p:cBhvr>
                                        <p:cTn id="70" dur="750" fill="hold"/>
                                        <p:tgtEl>
                                          <p:spTgt spid="51"/>
                                        </p:tgtEl>
                                        <p:attrNameLst>
                                          <p:attrName>ppt_h</p:attrName>
                                        </p:attrNameLst>
                                      </p:cBhvr>
                                      <p:tavLst>
                                        <p:tav tm="0">
                                          <p:val>
                                            <p:fltVal val="0"/>
                                          </p:val>
                                        </p:tav>
                                        <p:tav tm="100000">
                                          <p:val>
                                            <p:strVal val="#ppt_h"/>
                                          </p:val>
                                        </p:tav>
                                      </p:tavLst>
                                    </p:anim>
                                    <p:anim calcmode="lin" valueType="num">
                                      <p:cBhvr>
                                        <p:cTn id="71" dur="750" fill="hold"/>
                                        <p:tgtEl>
                                          <p:spTgt spid="51"/>
                                        </p:tgtEl>
                                        <p:attrNameLst>
                                          <p:attrName>ppt_w</p:attrName>
                                        </p:attrNameLst>
                                      </p:cBhvr>
                                      <p:tavLst>
                                        <p:tav tm="0">
                                          <p:val>
                                            <p:fltVal val="0"/>
                                          </p:val>
                                        </p:tav>
                                        <p:tav tm="100000">
                                          <p:val>
                                            <p:strVal val="#ppt_w"/>
                                          </p:val>
                                        </p:tav>
                                      </p:tavLst>
                                    </p:anim>
                                  </p:childTnLst>
                                </p:cTn>
                              </p:par>
                            </p:childTnLst>
                          </p:cTn>
                        </p:par>
                        <p:par>
                          <p:cTn id="72" fill="hold">
                            <p:stCondLst>
                              <p:cond delay="4750"/>
                            </p:stCondLst>
                            <p:childTnLst>
                              <p:par>
                                <p:cTn id="73" presetID="14" presetClass="entr" presetSubtype="10" fill="hold" grpId="0"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randombar(horizontal)">
                                      <p:cBhvr>
                                        <p:cTn id="75" dur="400"/>
                                        <p:tgtEl>
                                          <p:spTgt spid="54"/>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randombar(horizontal)">
                                      <p:cBhvr>
                                        <p:cTn id="78" dur="400"/>
                                        <p:tgtEl>
                                          <p:spTgt spid="55"/>
                                        </p:tgtEl>
                                      </p:cBhvr>
                                    </p:animEffect>
                                  </p:childTnLst>
                                </p:cTn>
                              </p:par>
                            </p:childTnLst>
                          </p:cTn>
                        </p:par>
                        <p:par>
                          <p:cTn id="79" fill="hold">
                            <p:stCondLst>
                              <p:cond delay="5150"/>
                            </p:stCondLst>
                            <p:childTnLst>
                              <p:par>
                                <p:cTn id="80" presetID="35" presetClass="entr" presetSubtype="0" fill="hold"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fade">
                                      <p:cBhvr>
                                        <p:cTn id="82" dur="750"/>
                                        <p:tgtEl>
                                          <p:spTgt spid="46"/>
                                        </p:tgtEl>
                                      </p:cBhvr>
                                    </p:animEffect>
                                    <p:anim calcmode="lin" valueType="num">
                                      <p:cBhvr>
                                        <p:cTn id="83" dur="750" fill="hold"/>
                                        <p:tgtEl>
                                          <p:spTgt spid="46"/>
                                        </p:tgtEl>
                                        <p:attrNameLst>
                                          <p:attrName>style.rotation</p:attrName>
                                        </p:attrNameLst>
                                      </p:cBhvr>
                                      <p:tavLst>
                                        <p:tav tm="0">
                                          <p:val>
                                            <p:fltVal val="720"/>
                                          </p:val>
                                        </p:tav>
                                        <p:tav tm="100000">
                                          <p:val>
                                            <p:fltVal val="0"/>
                                          </p:val>
                                        </p:tav>
                                      </p:tavLst>
                                    </p:anim>
                                    <p:anim calcmode="lin" valueType="num">
                                      <p:cBhvr>
                                        <p:cTn id="84" dur="750" fill="hold"/>
                                        <p:tgtEl>
                                          <p:spTgt spid="46"/>
                                        </p:tgtEl>
                                        <p:attrNameLst>
                                          <p:attrName>ppt_h</p:attrName>
                                        </p:attrNameLst>
                                      </p:cBhvr>
                                      <p:tavLst>
                                        <p:tav tm="0">
                                          <p:val>
                                            <p:fltVal val="0"/>
                                          </p:val>
                                        </p:tav>
                                        <p:tav tm="100000">
                                          <p:val>
                                            <p:strVal val="#ppt_h"/>
                                          </p:val>
                                        </p:tav>
                                      </p:tavLst>
                                    </p:anim>
                                    <p:anim calcmode="lin" valueType="num">
                                      <p:cBhvr>
                                        <p:cTn id="85" dur="750" fill="hold"/>
                                        <p:tgtEl>
                                          <p:spTgt spid="46"/>
                                        </p:tgtEl>
                                        <p:attrNameLst>
                                          <p:attrName>ppt_w</p:attrName>
                                        </p:attrNameLst>
                                      </p:cBhvr>
                                      <p:tavLst>
                                        <p:tav tm="0">
                                          <p:val>
                                            <p:fltVal val="0"/>
                                          </p:val>
                                        </p:tav>
                                        <p:tav tm="100000">
                                          <p:val>
                                            <p:strVal val="#ppt_w"/>
                                          </p:val>
                                        </p:tav>
                                      </p:tavLst>
                                    </p:anim>
                                  </p:childTnLst>
                                </p:cTn>
                              </p:par>
                            </p:childTnLst>
                          </p:cTn>
                        </p:par>
                        <p:par>
                          <p:cTn id="86" fill="hold">
                            <p:stCondLst>
                              <p:cond delay="5900"/>
                            </p:stCondLst>
                            <p:childTnLst>
                              <p:par>
                                <p:cTn id="87" presetID="14" presetClass="entr" presetSubtype="10" fill="hold" grpId="0" nodeType="afterEffect">
                                  <p:stCondLst>
                                    <p:cond delay="0"/>
                                  </p:stCondLst>
                                  <p:childTnLst>
                                    <p:set>
                                      <p:cBhvr>
                                        <p:cTn id="88" dur="1" fill="hold">
                                          <p:stCondLst>
                                            <p:cond delay="0"/>
                                          </p:stCondLst>
                                        </p:cTn>
                                        <p:tgtEl>
                                          <p:spTgt spid="56"/>
                                        </p:tgtEl>
                                        <p:attrNameLst>
                                          <p:attrName>style.visibility</p:attrName>
                                        </p:attrNameLst>
                                      </p:cBhvr>
                                      <p:to>
                                        <p:strVal val="visible"/>
                                      </p:to>
                                    </p:set>
                                    <p:animEffect transition="in" filter="randombar(horizontal)">
                                      <p:cBhvr>
                                        <p:cTn id="89" dur="400"/>
                                        <p:tgtEl>
                                          <p:spTgt spid="56"/>
                                        </p:tgtEl>
                                      </p:cBhvr>
                                    </p:animEffect>
                                  </p:childTnLst>
                                </p:cTn>
                              </p:par>
                              <p:par>
                                <p:cTn id="90" presetID="14" presetClass="entr" presetSubtype="10" fill="hold" grpId="0" nodeType="withEffect">
                                  <p:stCondLst>
                                    <p:cond delay="0"/>
                                  </p:stCondLst>
                                  <p:childTnLst>
                                    <p:set>
                                      <p:cBhvr>
                                        <p:cTn id="91" dur="1" fill="hold">
                                          <p:stCondLst>
                                            <p:cond delay="0"/>
                                          </p:stCondLst>
                                        </p:cTn>
                                        <p:tgtEl>
                                          <p:spTgt spid="57"/>
                                        </p:tgtEl>
                                        <p:attrNameLst>
                                          <p:attrName>style.visibility</p:attrName>
                                        </p:attrNameLst>
                                      </p:cBhvr>
                                      <p:to>
                                        <p:strVal val="visible"/>
                                      </p:to>
                                    </p:set>
                                    <p:animEffect transition="in" filter="randombar(horizontal)">
                                      <p:cBhvr>
                                        <p:cTn id="92" dur="4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54" grpId="0"/>
      <p:bldP spid="55" grpId="0"/>
      <p:bldP spid="56" grpId="0"/>
      <p:bldP spid="57" grpId="0"/>
      <p:bldP spid="58" grpId="0"/>
      <p:bldP spid="59" grpId="0"/>
      <p:bldP spid="60" grpId="0"/>
      <p:bldP spid="61" grpId="0"/>
      <p:bldP spid="62" grpId="0"/>
      <p:bldP spid="6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7"/>
          <p:cNvSpPr>
            <a:spLocks/>
          </p:cNvSpPr>
          <p:nvPr/>
        </p:nvSpPr>
        <p:spPr bwMode="auto">
          <a:xfrm>
            <a:off x="3512010" y="1682301"/>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ysClr val="window" lastClr="FFFFFF">
              <a:lumMod val="50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25" name="Line 11"/>
          <p:cNvSpPr>
            <a:spLocks noChangeShapeType="1"/>
          </p:cNvSpPr>
          <p:nvPr/>
        </p:nvSpPr>
        <p:spPr bwMode="auto">
          <a:xfrm flipH="1" flipV="1">
            <a:off x="4519168" y="2474389"/>
            <a:ext cx="1105214" cy="565931"/>
          </a:xfrm>
          <a:prstGeom prst="line">
            <a:avLst/>
          </a:prstGeom>
          <a:noFill/>
          <a:ln w="38100" cap="flat">
            <a:solidFill>
              <a:sysClr val="window" lastClr="FFFFFF">
                <a:lumMod val="50000"/>
              </a:sysClr>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26" name="Line 12"/>
          <p:cNvSpPr>
            <a:spLocks noChangeShapeType="1"/>
          </p:cNvSpPr>
          <p:nvPr/>
        </p:nvSpPr>
        <p:spPr bwMode="auto">
          <a:xfrm flipH="1">
            <a:off x="4685890" y="3611029"/>
            <a:ext cx="938492" cy="576195"/>
          </a:xfrm>
          <a:prstGeom prst="line">
            <a:avLst/>
          </a:prstGeom>
          <a:noFill/>
          <a:ln w="38100" cap="flat">
            <a:solidFill>
              <a:sysClr val="window" lastClr="FFFFFF">
                <a:lumMod val="50000"/>
              </a:sysClr>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27" name="Line 13"/>
          <p:cNvSpPr>
            <a:spLocks noChangeShapeType="1"/>
          </p:cNvSpPr>
          <p:nvPr/>
        </p:nvSpPr>
        <p:spPr bwMode="auto">
          <a:xfrm flipH="1">
            <a:off x="4167690" y="3337290"/>
            <a:ext cx="1409567" cy="1195"/>
          </a:xfrm>
          <a:prstGeom prst="line">
            <a:avLst/>
          </a:prstGeom>
          <a:noFill/>
          <a:ln w="38100" cap="flat">
            <a:solidFill>
              <a:sysClr val="window" lastClr="FFFFFF">
                <a:lumMod val="50000"/>
              </a:sysClr>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28" name="椭圆 27"/>
          <p:cNvSpPr/>
          <p:nvPr/>
        </p:nvSpPr>
        <p:spPr>
          <a:xfrm>
            <a:off x="5652120" y="2834429"/>
            <a:ext cx="1057687" cy="105768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grpSp>
        <p:nvGrpSpPr>
          <p:cNvPr id="29" name="组合 28"/>
          <p:cNvGrpSpPr/>
          <p:nvPr/>
        </p:nvGrpSpPr>
        <p:grpSpPr>
          <a:xfrm>
            <a:off x="3536948" y="1469159"/>
            <a:ext cx="1099553" cy="1099553"/>
            <a:chOff x="2367233" y="918448"/>
            <a:chExt cx="1099553" cy="1099553"/>
          </a:xfrm>
        </p:grpSpPr>
        <p:sp>
          <p:nvSpPr>
            <p:cNvPr id="30" name="椭圆 29"/>
            <p:cNvSpPr/>
            <p:nvPr/>
          </p:nvSpPr>
          <p:spPr>
            <a:xfrm>
              <a:off x="2367233" y="918448"/>
              <a:ext cx="1099553" cy="1099553"/>
            </a:xfrm>
            <a:prstGeom prst="ellipse">
              <a:avLst/>
            </a:prstGeom>
            <a:solidFill>
              <a:srgbClr val="2F318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sp>
          <p:nvSpPr>
            <p:cNvPr id="31"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grpSp>
      <p:grpSp>
        <p:nvGrpSpPr>
          <p:cNvPr id="32" name="组合 31"/>
          <p:cNvGrpSpPr/>
          <p:nvPr/>
        </p:nvGrpSpPr>
        <p:grpSpPr>
          <a:xfrm>
            <a:off x="3030504" y="2787514"/>
            <a:ext cx="1099553" cy="1099553"/>
            <a:chOff x="1860789" y="2236803"/>
            <a:chExt cx="1099553" cy="1099553"/>
          </a:xfrm>
        </p:grpSpPr>
        <p:sp>
          <p:nvSpPr>
            <p:cNvPr id="33" name="椭圆 32"/>
            <p:cNvSpPr/>
            <p:nvPr/>
          </p:nvSpPr>
          <p:spPr>
            <a:xfrm>
              <a:off x="1860789" y="2236803"/>
              <a:ext cx="1099553" cy="1099553"/>
            </a:xfrm>
            <a:prstGeom prst="ellipse">
              <a:avLst/>
            </a:prstGeom>
            <a:solidFill>
              <a:srgbClr val="2F318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sp>
          <p:nvSpPr>
            <p:cNvPr id="34"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ysClr val="window" lastClr="FFFFFF"/>
            </a:solidFill>
            <a:ln>
              <a:noFill/>
            </a:ln>
            <a:extLst/>
          </p:spPr>
          <p:txBody>
            <a:bodyPr bIns="360000"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grpSp>
      <p:grpSp>
        <p:nvGrpSpPr>
          <p:cNvPr id="35" name="组合 34"/>
          <p:cNvGrpSpPr/>
          <p:nvPr/>
        </p:nvGrpSpPr>
        <p:grpSpPr>
          <a:xfrm>
            <a:off x="3678576" y="4011650"/>
            <a:ext cx="1099553" cy="1099553"/>
            <a:chOff x="2508861" y="3460939"/>
            <a:chExt cx="1099553" cy="1099553"/>
          </a:xfrm>
        </p:grpSpPr>
        <p:sp>
          <p:nvSpPr>
            <p:cNvPr id="36" name="椭圆 35"/>
            <p:cNvSpPr/>
            <p:nvPr/>
          </p:nvSpPr>
          <p:spPr>
            <a:xfrm>
              <a:off x="2508861" y="3460939"/>
              <a:ext cx="1099553" cy="1099553"/>
            </a:xfrm>
            <a:prstGeom prst="ellipse">
              <a:avLst/>
            </a:prstGeom>
            <a:solidFill>
              <a:srgbClr val="2F318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sp>
          <p:nvSpPr>
            <p:cNvPr id="37"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grpSp>
      <p:sp>
        <p:nvSpPr>
          <p:cNvPr id="38" name="TextBox 37"/>
          <p:cNvSpPr txBox="1"/>
          <p:nvPr/>
        </p:nvSpPr>
        <p:spPr>
          <a:xfrm>
            <a:off x="6752816" y="1805038"/>
            <a:ext cx="1347576" cy="2953116"/>
          </a:xfrm>
          <a:prstGeom prst="rect">
            <a:avLst/>
          </a:prstGeom>
          <a:noFill/>
          <a:ln>
            <a:noFill/>
          </a:ln>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p>
          <a:p>
            <a:pPr marL="0" marR="0" lvl="0" indent="0" defTabSz="914400" eaLnBrk="1" fontAlgn="auto" latinLnBrk="0" hangingPunct="1">
              <a:lnSpc>
                <a:spcPct val="130000"/>
              </a:lnSpc>
              <a:spcBef>
                <a:spcPts val="0"/>
              </a:spcBef>
              <a:spcAft>
                <a:spcPts val="0"/>
              </a:spcAft>
              <a:buClrTx/>
              <a:buSzTx/>
              <a:buFontTx/>
              <a:buNone/>
              <a:tabLst/>
              <a:defRPr/>
            </a:pPr>
            <a:endPar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点击</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输入简要文字内容，文字内容需概括精炼，不用多余的文字修饰，言简意赅的说明分项内容</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9" name="TextBox 38"/>
          <p:cNvSpPr txBox="1"/>
          <p:nvPr/>
        </p:nvSpPr>
        <p:spPr>
          <a:xfrm>
            <a:off x="2338381" y="1803491"/>
            <a:ext cx="1036867" cy="21544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zh-CN" altLang="en-US" sz="14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0" name="TextBox 39"/>
          <p:cNvSpPr txBox="1"/>
          <p:nvPr/>
        </p:nvSpPr>
        <p:spPr>
          <a:xfrm>
            <a:off x="1702078" y="2122781"/>
            <a:ext cx="1620121" cy="33855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单击此处添加文本内容</a:t>
            </a:r>
            <a:endPar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单击此处添加文本内容</a:t>
            </a:r>
          </a:p>
        </p:txBody>
      </p:sp>
      <p:sp>
        <p:nvSpPr>
          <p:cNvPr id="41" name="TextBox 40"/>
          <p:cNvSpPr txBox="1"/>
          <p:nvPr/>
        </p:nvSpPr>
        <p:spPr>
          <a:xfrm>
            <a:off x="1886685" y="3048065"/>
            <a:ext cx="1331318" cy="21544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zh-CN" altLang="en-US" sz="14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2" name="TextBox 41"/>
          <p:cNvSpPr txBox="1"/>
          <p:nvPr/>
        </p:nvSpPr>
        <p:spPr>
          <a:xfrm>
            <a:off x="1475656" y="3389642"/>
            <a:ext cx="1464936" cy="33855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单击此处添加文本内容</a:t>
            </a:r>
            <a:endPar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单击此处添加文本内容</a:t>
            </a:r>
          </a:p>
        </p:txBody>
      </p:sp>
      <p:sp>
        <p:nvSpPr>
          <p:cNvPr id="43" name="TextBox 42"/>
          <p:cNvSpPr txBox="1"/>
          <p:nvPr/>
        </p:nvSpPr>
        <p:spPr>
          <a:xfrm>
            <a:off x="2541398" y="4488225"/>
            <a:ext cx="1166506" cy="21544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zh-CN" altLang="en-US" sz="14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4" name="TextBox 43"/>
          <p:cNvSpPr txBox="1"/>
          <p:nvPr/>
        </p:nvSpPr>
        <p:spPr>
          <a:xfrm>
            <a:off x="2016323" y="4818638"/>
            <a:ext cx="1576351" cy="33855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单击此处添加文本</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内容</a:t>
            </a:r>
            <a:endPar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单击此处添加文本内容</a:t>
            </a:r>
          </a:p>
        </p:txBody>
      </p:sp>
      <p:sp>
        <p:nvSpPr>
          <p:cNvPr id="45" name="TextBox 44"/>
          <p:cNvSpPr txBox="1"/>
          <p:nvPr/>
        </p:nvSpPr>
        <p:spPr>
          <a:xfrm>
            <a:off x="5668448" y="3040320"/>
            <a:ext cx="1036867" cy="61555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a:t>
            </a:r>
            <a:endPar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a:t>
            </a:r>
            <a:endPar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381209903"/>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4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44000">
                                          <p:cBhvr additive="base">
                                            <p:cTn id="7" dur="500" fill="hold"/>
                                            <p:tgtEl>
                                              <p:spTgt spid="28"/>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right)">
                                          <p:cBhvr>
                                            <p:cTn id="16" dur="500"/>
                                            <p:tgtEl>
                                              <p:spTgt spid="25"/>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right)">
                                          <p:cBhvr>
                                            <p:cTn id="19" dur="500"/>
                                            <p:tgtEl>
                                              <p:spTgt spid="27"/>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wipe(right)">
                                          <p:cBhvr>
                                            <p:cTn id="22" dur="500"/>
                                            <p:tgtEl>
                                              <p:spTgt spid="26"/>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p:cTn id="26" dur="500" fill="hold"/>
                                            <p:tgtEl>
                                              <p:spTgt spid="32"/>
                                            </p:tgtEl>
                                            <p:attrNameLst>
                                              <p:attrName>ppt_w</p:attrName>
                                            </p:attrNameLst>
                                          </p:cBhvr>
                                          <p:tavLst>
                                            <p:tav tm="0">
                                              <p:val>
                                                <p:fltVal val="0"/>
                                              </p:val>
                                            </p:tav>
                                            <p:tav tm="100000">
                                              <p:val>
                                                <p:strVal val="#ppt_w"/>
                                              </p:val>
                                            </p:tav>
                                          </p:tavLst>
                                        </p:anim>
                                        <p:anim calcmode="lin" valueType="num">
                                          <p:cBhvr>
                                            <p:cTn id="27" dur="500" fill="hold"/>
                                            <p:tgtEl>
                                              <p:spTgt spid="32"/>
                                            </p:tgtEl>
                                            <p:attrNameLst>
                                              <p:attrName>ppt_h</p:attrName>
                                            </p:attrNameLst>
                                          </p:cBhvr>
                                          <p:tavLst>
                                            <p:tav tm="0">
                                              <p:val>
                                                <p:fltVal val="0"/>
                                              </p:val>
                                            </p:tav>
                                            <p:tav tm="100000">
                                              <p:val>
                                                <p:strVal val="#ppt_h"/>
                                              </p:val>
                                            </p:tav>
                                          </p:tavLst>
                                        </p:anim>
                                        <p:animEffect transition="in" filter="fade">
                                          <p:cBhvr>
                                            <p:cTn id="28" dur="500"/>
                                            <p:tgtEl>
                                              <p:spTgt spid="32"/>
                                            </p:tgtEl>
                                          </p:cBhvr>
                                        </p:animEffect>
                                      </p:childTnLst>
                                    </p:cTn>
                                  </p:par>
                                  <p:par>
                                    <p:cTn id="29" presetID="53" presetClass="entr" presetSubtype="16"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p:cTn id="31" dur="500" fill="hold"/>
                                            <p:tgtEl>
                                              <p:spTgt spid="29"/>
                                            </p:tgtEl>
                                            <p:attrNameLst>
                                              <p:attrName>ppt_w</p:attrName>
                                            </p:attrNameLst>
                                          </p:cBhvr>
                                          <p:tavLst>
                                            <p:tav tm="0">
                                              <p:val>
                                                <p:fltVal val="0"/>
                                              </p:val>
                                            </p:tav>
                                            <p:tav tm="100000">
                                              <p:val>
                                                <p:strVal val="#ppt_w"/>
                                              </p:val>
                                            </p:tav>
                                          </p:tavLst>
                                        </p:anim>
                                        <p:anim calcmode="lin" valueType="num">
                                          <p:cBhvr>
                                            <p:cTn id="32" dur="500" fill="hold"/>
                                            <p:tgtEl>
                                              <p:spTgt spid="29"/>
                                            </p:tgtEl>
                                            <p:attrNameLst>
                                              <p:attrName>ppt_h</p:attrName>
                                            </p:attrNameLst>
                                          </p:cBhvr>
                                          <p:tavLst>
                                            <p:tav tm="0">
                                              <p:val>
                                                <p:fltVal val="0"/>
                                              </p:val>
                                            </p:tav>
                                            <p:tav tm="100000">
                                              <p:val>
                                                <p:strVal val="#ppt_h"/>
                                              </p:val>
                                            </p:tav>
                                          </p:tavLst>
                                        </p:anim>
                                        <p:animEffect transition="in" filter="fade">
                                          <p:cBhvr>
                                            <p:cTn id="33" dur="500"/>
                                            <p:tgtEl>
                                              <p:spTgt spid="29"/>
                                            </p:tgtEl>
                                          </p:cBhvr>
                                        </p:animEffect>
                                      </p:childTnLst>
                                    </p:cTn>
                                  </p:par>
                                  <p:par>
                                    <p:cTn id="34" presetID="53" presetClass="entr" presetSubtype="16" fill="hold" nodeType="with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animEffect transition="in" filter="fade">
                                          <p:cBhvr>
                                            <p:cTn id="38" dur="500"/>
                                            <p:tgtEl>
                                              <p:spTgt spid="35"/>
                                            </p:tgtEl>
                                          </p:cBhvr>
                                        </p:animEffect>
                                      </p:childTnLst>
                                    </p:cTn>
                                  </p:par>
                                </p:childTnLst>
                              </p:cTn>
                            </p:par>
                            <p:par>
                              <p:cTn id="39" fill="hold">
                                <p:stCondLst>
                                  <p:cond delay="2000"/>
                                </p:stCondLst>
                                <p:childTnLst>
                                  <p:par>
                                    <p:cTn id="40" presetID="22" presetClass="entr" presetSubtype="1"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wipe(up)">
                                          <p:cBhvr>
                                            <p:cTn id="42" dur="500"/>
                                            <p:tgtEl>
                                              <p:spTgt spid="24"/>
                                            </p:tgtEl>
                                          </p:cBhvr>
                                        </p:animEffect>
                                      </p:childTnLst>
                                    </p:cTn>
                                  </p:par>
                                </p:childTnLst>
                              </p:cTn>
                            </p:par>
                            <p:par>
                              <p:cTn id="43" fill="hold">
                                <p:stCondLst>
                                  <p:cond delay="2500"/>
                                </p:stCondLst>
                                <p:childTnLst>
                                  <p:par>
                                    <p:cTn id="44" presetID="26" presetClass="entr" presetSubtype="0" fill="hold" grpId="0" nodeType="after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wipe(down)">
                                          <p:cBhvr>
                                            <p:cTn id="46" dur="290">
                                              <p:stCondLst>
                                                <p:cond delay="0"/>
                                              </p:stCondLst>
                                            </p:cTn>
                                            <p:tgtEl>
                                              <p:spTgt spid="39"/>
                                            </p:tgtEl>
                                          </p:cBhvr>
                                        </p:animEffect>
                                        <p:anim calcmode="lin" valueType="num">
                                          <p:cBhvr>
                                            <p:cTn id="47" dur="911" tmFilter="0,0; 0.14,0.36; 0.43,0.73; 0.71,0.91; 1.0,1.0">
                                              <p:stCondLst>
                                                <p:cond delay="0"/>
                                              </p:stCondLst>
                                            </p:cTn>
                                            <p:tgtEl>
                                              <p:spTgt spid="39"/>
                                            </p:tgtEl>
                                            <p:attrNameLst>
                                              <p:attrName>ppt_x</p:attrName>
                                            </p:attrNameLst>
                                          </p:cBhvr>
                                          <p:tavLst>
                                            <p:tav tm="0">
                                              <p:val>
                                                <p:strVal val="#ppt_x-0.25"/>
                                              </p:val>
                                            </p:tav>
                                            <p:tav tm="100000">
                                              <p:val>
                                                <p:strVal val="#ppt_x"/>
                                              </p:val>
                                            </p:tav>
                                          </p:tavLst>
                                        </p:anim>
                                        <p:anim calcmode="lin" valueType="num">
                                          <p:cBhvr>
                                            <p:cTn id="48" dur="332" tmFilter="0.0,0.0; 0.25,0.07; 0.50,0.2; 0.75,0.467; 1.0,1.0">
                                              <p:stCondLst>
                                                <p:cond delay="0"/>
                                              </p:stCondLst>
                                            </p:cTn>
                                            <p:tgtEl>
                                              <p:spTgt spid="39"/>
                                            </p:tgtEl>
                                            <p:attrNameLst>
                                              <p:attrName>ppt_y</p:attrName>
                                            </p:attrNameLst>
                                          </p:cBhvr>
                                          <p:tavLst>
                                            <p:tav tm="0" fmla="#ppt_y-sin(pi*$)/3">
                                              <p:val>
                                                <p:fltVal val="0.5"/>
                                              </p:val>
                                            </p:tav>
                                            <p:tav tm="100000">
                                              <p:val>
                                                <p:fltVal val="1"/>
                                              </p:val>
                                            </p:tav>
                                          </p:tavLst>
                                        </p:anim>
                                        <p:anim calcmode="lin" valueType="num">
                                          <p:cBhvr>
                                            <p:cTn id="49" dur="332" tmFilter="0, 0; 0.125,0.2665; 0.25,0.4; 0.375,0.465; 0.5,0.5;  0.625,0.535; 0.75,0.6; 0.875,0.7335; 1,1">
                                              <p:stCondLst>
                                                <p:cond delay="332"/>
                                              </p:stCondLst>
                                            </p:cTn>
                                            <p:tgtEl>
                                              <p:spTgt spid="39"/>
                                            </p:tgtEl>
                                            <p:attrNameLst>
                                              <p:attrName>ppt_y</p:attrName>
                                            </p:attrNameLst>
                                          </p:cBhvr>
                                          <p:tavLst>
                                            <p:tav tm="0" fmla="#ppt_y-sin(pi*$)/9">
                                              <p:val>
                                                <p:fltVal val="0"/>
                                              </p:val>
                                            </p:tav>
                                            <p:tav tm="100000">
                                              <p:val>
                                                <p:fltVal val="1"/>
                                              </p:val>
                                            </p:tav>
                                          </p:tavLst>
                                        </p:anim>
                                        <p:anim calcmode="lin" valueType="num">
                                          <p:cBhvr>
                                            <p:cTn id="50" dur="166" tmFilter="0, 0; 0.125,0.2665; 0.25,0.4; 0.375,0.465; 0.5,0.5;  0.625,0.535; 0.75,0.6; 0.875,0.7335; 1,1">
                                              <p:stCondLst>
                                                <p:cond delay="662"/>
                                              </p:stCondLst>
                                            </p:cTn>
                                            <p:tgtEl>
                                              <p:spTgt spid="39"/>
                                            </p:tgtEl>
                                            <p:attrNameLst>
                                              <p:attrName>ppt_y</p:attrName>
                                            </p:attrNameLst>
                                          </p:cBhvr>
                                          <p:tavLst>
                                            <p:tav tm="0" fmla="#ppt_y-sin(pi*$)/27">
                                              <p:val>
                                                <p:fltVal val="0"/>
                                              </p:val>
                                            </p:tav>
                                            <p:tav tm="100000">
                                              <p:val>
                                                <p:fltVal val="1"/>
                                              </p:val>
                                            </p:tav>
                                          </p:tavLst>
                                        </p:anim>
                                        <p:anim calcmode="lin" valueType="num">
                                          <p:cBhvr>
                                            <p:cTn id="51" dur="82" tmFilter="0, 0; 0.125,0.2665; 0.25,0.4; 0.375,0.465; 0.5,0.5;  0.625,0.535; 0.75,0.6; 0.875,0.7335; 1,1">
                                              <p:stCondLst>
                                                <p:cond delay="828"/>
                                              </p:stCondLst>
                                            </p:cTn>
                                            <p:tgtEl>
                                              <p:spTgt spid="39"/>
                                            </p:tgtEl>
                                            <p:attrNameLst>
                                              <p:attrName>ppt_y</p:attrName>
                                            </p:attrNameLst>
                                          </p:cBhvr>
                                          <p:tavLst>
                                            <p:tav tm="0" fmla="#ppt_y-sin(pi*$)/81">
                                              <p:val>
                                                <p:fltVal val="0"/>
                                              </p:val>
                                            </p:tav>
                                            <p:tav tm="100000">
                                              <p:val>
                                                <p:fltVal val="1"/>
                                              </p:val>
                                            </p:tav>
                                          </p:tavLst>
                                        </p:anim>
                                        <p:animScale>
                                          <p:cBhvr>
                                            <p:cTn id="52" dur="13">
                                              <p:stCondLst>
                                                <p:cond delay="325"/>
                                              </p:stCondLst>
                                            </p:cTn>
                                            <p:tgtEl>
                                              <p:spTgt spid="39"/>
                                            </p:tgtEl>
                                          </p:cBhvr>
                                          <p:to x="100000" y="60000"/>
                                        </p:animScale>
                                        <p:animScale>
                                          <p:cBhvr>
                                            <p:cTn id="53" dur="83" decel="50000">
                                              <p:stCondLst>
                                                <p:cond delay="338"/>
                                              </p:stCondLst>
                                            </p:cTn>
                                            <p:tgtEl>
                                              <p:spTgt spid="39"/>
                                            </p:tgtEl>
                                          </p:cBhvr>
                                          <p:to x="100000" y="100000"/>
                                        </p:animScale>
                                        <p:animScale>
                                          <p:cBhvr>
                                            <p:cTn id="54" dur="13">
                                              <p:stCondLst>
                                                <p:cond delay="656"/>
                                              </p:stCondLst>
                                            </p:cTn>
                                            <p:tgtEl>
                                              <p:spTgt spid="39"/>
                                            </p:tgtEl>
                                          </p:cBhvr>
                                          <p:to x="100000" y="80000"/>
                                        </p:animScale>
                                        <p:animScale>
                                          <p:cBhvr>
                                            <p:cTn id="55" dur="83" decel="50000">
                                              <p:stCondLst>
                                                <p:cond delay="669"/>
                                              </p:stCondLst>
                                            </p:cTn>
                                            <p:tgtEl>
                                              <p:spTgt spid="39"/>
                                            </p:tgtEl>
                                          </p:cBhvr>
                                          <p:to x="100000" y="100000"/>
                                        </p:animScale>
                                        <p:animScale>
                                          <p:cBhvr>
                                            <p:cTn id="56" dur="13">
                                              <p:stCondLst>
                                                <p:cond delay="821"/>
                                              </p:stCondLst>
                                            </p:cTn>
                                            <p:tgtEl>
                                              <p:spTgt spid="39"/>
                                            </p:tgtEl>
                                          </p:cBhvr>
                                          <p:to x="100000" y="90000"/>
                                        </p:animScale>
                                        <p:animScale>
                                          <p:cBhvr>
                                            <p:cTn id="57" dur="83" decel="50000">
                                              <p:stCondLst>
                                                <p:cond delay="834"/>
                                              </p:stCondLst>
                                            </p:cTn>
                                            <p:tgtEl>
                                              <p:spTgt spid="39"/>
                                            </p:tgtEl>
                                          </p:cBhvr>
                                          <p:to x="100000" y="100000"/>
                                        </p:animScale>
                                        <p:animScale>
                                          <p:cBhvr>
                                            <p:cTn id="58" dur="13">
                                              <p:stCondLst>
                                                <p:cond delay="904"/>
                                              </p:stCondLst>
                                            </p:cTn>
                                            <p:tgtEl>
                                              <p:spTgt spid="39"/>
                                            </p:tgtEl>
                                          </p:cBhvr>
                                          <p:to x="100000" y="95000"/>
                                        </p:animScale>
                                        <p:animScale>
                                          <p:cBhvr>
                                            <p:cTn id="59" dur="83" decel="50000">
                                              <p:stCondLst>
                                                <p:cond delay="917"/>
                                              </p:stCondLst>
                                            </p:cTn>
                                            <p:tgtEl>
                                              <p:spTgt spid="39"/>
                                            </p:tgtEl>
                                          </p:cBhvr>
                                          <p:to x="100000" y="100000"/>
                                        </p:animScale>
                                      </p:childTnLst>
                                    </p:cTn>
                                  </p:par>
                                  <p:par>
                                    <p:cTn id="60" presetID="26" presetClass="entr" presetSubtype="0" fill="hold" grpId="0" nodeType="withEffect">
                                      <p:stCondLst>
                                        <p:cond delay="100"/>
                                      </p:stCondLst>
                                      <p:childTnLst>
                                        <p:set>
                                          <p:cBhvr>
                                            <p:cTn id="61" dur="1" fill="hold">
                                              <p:stCondLst>
                                                <p:cond delay="0"/>
                                              </p:stCondLst>
                                            </p:cTn>
                                            <p:tgtEl>
                                              <p:spTgt spid="40"/>
                                            </p:tgtEl>
                                            <p:attrNameLst>
                                              <p:attrName>style.visibility</p:attrName>
                                            </p:attrNameLst>
                                          </p:cBhvr>
                                          <p:to>
                                            <p:strVal val="visible"/>
                                          </p:to>
                                        </p:set>
                                        <p:animEffect transition="in" filter="wipe(down)">
                                          <p:cBhvr>
                                            <p:cTn id="62" dur="290">
                                              <p:stCondLst>
                                                <p:cond delay="0"/>
                                              </p:stCondLst>
                                            </p:cTn>
                                            <p:tgtEl>
                                              <p:spTgt spid="40"/>
                                            </p:tgtEl>
                                          </p:cBhvr>
                                        </p:animEffect>
                                        <p:anim calcmode="lin" valueType="num">
                                          <p:cBhvr>
                                            <p:cTn id="63" dur="911" tmFilter="0,0; 0.14,0.36; 0.43,0.73; 0.71,0.91; 1.0,1.0">
                                              <p:stCondLst>
                                                <p:cond delay="0"/>
                                              </p:stCondLst>
                                            </p:cTn>
                                            <p:tgtEl>
                                              <p:spTgt spid="40"/>
                                            </p:tgtEl>
                                            <p:attrNameLst>
                                              <p:attrName>ppt_x</p:attrName>
                                            </p:attrNameLst>
                                          </p:cBhvr>
                                          <p:tavLst>
                                            <p:tav tm="0">
                                              <p:val>
                                                <p:strVal val="#ppt_x-0.25"/>
                                              </p:val>
                                            </p:tav>
                                            <p:tav tm="100000">
                                              <p:val>
                                                <p:strVal val="#ppt_x"/>
                                              </p:val>
                                            </p:tav>
                                          </p:tavLst>
                                        </p:anim>
                                        <p:anim calcmode="lin" valueType="num">
                                          <p:cBhvr>
                                            <p:cTn id="64" dur="332" tmFilter="0.0,0.0; 0.25,0.07; 0.50,0.2; 0.75,0.467; 1.0,1.0">
                                              <p:stCondLst>
                                                <p:cond delay="0"/>
                                              </p:stCondLst>
                                            </p:cTn>
                                            <p:tgtEl>
                                              <p:spTgt spid="40"/>
                                            </p:tgtEl>
                                            <p:attrNameLst>
                                              <p:attrName>ppt_y</p:attrName>
                                            </p:attrNameLst>
                                          </p:cBhvr>
                                          <p:tavLst>
                                            <p:tav tm="0" fmla="#ppt_y-sin(pi*$)/3">
                                              <p:val>
                                                <p:fltVal val="0.5"/>
                                              </p:val>
                                            </p:tav>
                                            <p:tav tm="100000">
                                              <p:val>
                                                <p:fltVal val="1"/>
                                              </p:val>
                                            </p:tav>
                                          </p:tavLst>
                                        </p:anim>
                                        <p:anim calcmode="lin" valueType="num">
                                          <p:cBhvr>
                                            <p:cTn id="65" dur="332" tmFilter="0, 0; 0.125,0.2665; 0.25,0.4; 0.375,0.465; 0.5,0.5;  0.625,0.535; 0.75,0.6; 0.875,0.7335; 1,1">
                                              <p:stCondLst>
                                                <p:cond delay="332"/>
                                              </p:stCondLst>
                                            </p:cTn>
                                            <p:tgtEl>
                                              <p:spTgt spid="40"/>
                                            </p:tgtEl>
                                            <p:attrNameLst>
                                              <p:attrName>ppt_y</p:attrName>
                                            </p:attrNameLst>
                                          </p:cBhvr>
                                          <p:tavLst>
                                            <p:tav tm="0" fmla="#ppt_y-sin(pi*$)/9">
                                              <p:val>
                                                <p:fltVal val="0"/>
                                              </p:val>
                                            </p:tav>
                                            <p:tav tm="100000">
                                              <p:val>
                                                <p:fltVal val="1"/>
                                              </p:val>
                                            </p:tav>
                                          </p:tavLst>
                                        </p:anim>
                                        <p:anim calcmode="lin" valueType="num">
                                          <p:cBhvr>
                                            <p:cTn id="66" dur="166" tmFilter="0, 0; 0.125,0.2665; 0.25,0.4; 0.375,0.465; 0.5,0.5;  0.625,0.535; 0.75,0.6; 0.875,0.7335; 1,1">
                                              <p:stCondLst>
                                                <p:cond delay="662"/>
                                              </p:stCondLst>
                                            </p:cTn>
                                            <p:tgtEl>
                                              <p:spTgt spid="40"/>
                                            </p:tgtEl>
                                            <p:attrNameLst>
                                              <p:attrName>ppt_y</p:attrName>
                                            </p:attrNameLst>
                                          </p:cBhvr>
                                          <p:tavLst>
                                            <p:tav tm="0" fmla="#ppt_y-sin(pi*$)/27">
                                              <p:val>
                                                <p:fltVal val="0"/>
                                              </p:val>
                                            </p:tav>
                                            <p:tav tm="100000">
                                              <p:val>
                                                <p:fltVal val="1"/>
                                              </p:val>
                                            </p:tav>
                                          </p:tavLst>
                                        </p:anim>
                                        <p:anim calcmode="lin" valueType="num">
                                          <p:cBhvr>
                                            <p:cTn id="67" dur="82" tmFilter="0, 0; 0.125,0.2665; 0.25,0.4; 0.375,0.465; 0.5,0.5;  0.625,0.535; 0.75,0.6; 0.875,0.7335; 1,1">
                                              <p:stCondLst>
                                                <p:cond delay="828"/>
                                              </p:stCondLst>
                                            </p:cTn>
                                            <p:tgtEl>
                                              <p:spTgt spid="40"/>
                                            </p:tgtEl>
                                            <p:attrNameLst>
                                              <p:attrName>ppt_y</p:attrName>
                                            </p:attrNameLst>
                                          </p:cBhvr>
                                          <p:tavLst>
                                            <p:tav tm="0" fmla="#ppt_y-sin(pi*$)/81">
                                              <p:val>
                                                <p:fltVal val="0"/>
                                              </p:val>
                                            </p:tav>
                                            <p:tav tm="100000">
                                              <p:val>
                                                <p:fltVal val="1"/>
                                              </p:val>
                                            </p:tav>
                                          </p:tavLst>
                                        </p:anim>
                                        <p:animScale>
                                          <p:cBhvr>
                                            <p:cTn id="68" dur="13">
                                              <p:stCondLst>
                                                <p:cond delay="325"/>
                                              </p:stCondLst>
                                            </p:cTn>
                                            <p:tgtEl>
                                              <p:spTgt spid="40"/>
                                            </p:tgtEl>
                                          </p:cBhvr>
                                          <p:to x="100000" y="60000"/>
                                        </p:animScale>
                                        <p:animScale>
                                          <p:cBhvr>
                                            <p:cTn id="69" dur="83" decel="50000">
                                              <p:stCondLst>
                                                <p:cond delay="338"/>
                                              </p:stCondLst>
                                            </p:cTn>
                                            <p:tgtEl>
                                              <p:spTgt spid="40"/>
                                            </p:tgtEl>
                                          </p:cBhvr>
                                          <p:to x="100000" y="100000"/>
                                        </p:animScale>
                                        <p:animScale>
                                          <p:cBhvr>
                                            <p:cTn id="70" dur="13">
                                              <p:stCondLst>
                                                <p:cond delay="656"/>
                                              </p:stCondLst>
                                            </p:cTn>
                                            <p:tgtEl>
                                              <p:spTgt spid="40"/>
                                            </p:tgtEl>
                                          </p:cBhvr>
                                          <p:to x="100000" y="80000"/>
                                        </p:animScale>
                                        <p:animScale>
                                          <p:cBhvr>
                                            <p:cTn id="71" dur="83" decel="50000">
                                              <p:stCondLst>
                                                <p:cond delay="669"/>
                                              </p:stCondLst>
                                            </p:cTn>
                                            <p:tgtEl>
                                              <p:spTgt spid="40"/>
                                            </p:tgtEl>
                                          </p:cBhvr>
                                          <p:to x="100000" y="100000"/>
                                        </p:animScale>
                                        <p:animScale>
                                          <p:cBhvr>
                                            <p:cTn id="72" dur="13">
                                              <p:stCondLst>
                                                <p:cond delay="821"/>
                                              </p:stCondLst>
                                            </p:cTn>
                                            <p:tgtEl>
                                              <p:spTgt spid="40"/>
                                            </p:tgtEl>
                                          </p:cBhvr>
                                          <p:to x="100000" y="90000"/>
                                        </p:animScale>
                                        <p:animScale>
                                          <p:cBhvr>
                                            <p:cTn id="73" dur="83" decel="50000">
                                              <p:stCondLst>
                                                <p:cond delay="834"/>
                                              </p:stCondLst>
                                            </p:cTn>
                                            <p:tgtEl>
                                              <p:spTgt spid="40"/>
                                            </p:tgtEl>
                                          </p:cBhvr>
                                          <p:to x="100000" y="100000"/>
                                        </p:animScale>
                                        <p:animScale>
                                          <p:cBhvr>
                                            <p:cTn id="74" dur="13">
                                              <p:stCondLst>
                                                <p:cond delay="904"/>
                                              </p:stCondLst>
                                            </p:cTn>
                                            <p:tgtEl>
                                              <p:spTgt spid="40"/>
                                            </p:tgtEl>
                                          </p:cBhvr>
                                          <p:to x="100000" y="95000"/>
                                        </p:animScale>
                                        <p:animScale>
                                          <p:cBhvr>
                                            <p:cTn id="75" dur="83" decel="50000">
                                              <p:stCondLst>
                                                <p:cond delay="917"/>
                                              </p:stCondLst>
                                            </p:cTn>
                                            <p:tgtEl>
                                              <p:spTgt spid="40"/>
                                            </p:tgtEl>
                                          </p:cBhvr>
                                          <p:to x="100000" y="100000"/>
                                        </p:animScale>
                                      </p:childTnLst>
                                    </p:cTn>
                                  </p:par>
                                  <p:par>
                                    <p:cTn id="76" presetID="26" presetClass="entr" presetSubtype="0" fill="hold" grpId="0" nodeType="withEffect">
                                      <p:stCondLst>
                                        <p:cond delay="200"/>
                                      </p:stCondLst>
                                      <p:childTnLst>
                                        <p:set>
                                          <p:cBhvr>
                                            <p:cTn id="77" dur="1" fill="hold">
                                              <p:stCondLst>
                                                <p:cond delay="0"/>
                                              </p:stCondLst>
                                            </p:cTn>
                                            <p:tgtEl>
                                              <p:spTgt spid="41"/>
                                            </p:tgtEl>
                                            <p:attrNameLst>
                                              <p:attrName>style.visibility</p:attrName>
                                            </p:attrNameLst>
                                          </p:cBhvr>
                                          <p:to>
                                            <p:strVal val="visible"/>
                                          </p:to>
                                        </p:set>
                                        <p:animEffect transition="in" filter="wipe(down)">
                                          <p:cBhvr>
                                            <p:cTn id="78" dur="290">
                                              <p:stCondLst>
                                                <p:cond delay="0"/>
                                              </p:stCondLst>
                                            </p:cTn>
                                            <p:tgtEl>
                                              <p:spTgt spid="41"/>
                                            </p:tgtEl>
                                          </p:cBhvr>
                                        </p:animEffect>
                                        <p:anim calcmode="lin" valueType="num">
                                          <p:cBhvr>
                                            <p:cTn id="79" dur="911" tmFilter="0,0; 0.14,0.36; 0.43,0.73; 0.71,0.91; 1.0,1.0">
                                              <p:stCondLst>
                                                <p:cond delay="0"/>
                                              </p:stCondLst>
                                            </p:cTn>
                                            <p:tgtEl>
                                              <p:spTgt spid="41"/>
                                            </p:tgtEl>
                                            <p:attrNameLst>
                                              <p:attrName>ppt_x</p:attrName>
                                            </p:attrNameLst>
                                          </p:cBhvr>
                                          <p:tavLst>
                                            <p:tav tm="0">
                                              <p:val>
                                                <p:strVal val="#ppt_x-0.25"/>
                                              </p:val>
                                            </p:tav>
                                            <p:tav tm="100000">
                                              <p:val>
                                                <p:strVal val="#ppt_x"/>
                                              </p:val>
                                            </p:tav>
                                          </p:tavLst>
                                        </p:anim>
                                        <p:anim calcmode="lin" valueType="num">
                                          <p:cBhvr>
                                            <p:cTn id="80" dur="332" tmFilter="0.0,0.0; 0.25,0.07; 0.50,0.2; 0.75,0.467; 1.0,1.0">
                                              <p:stCondLst>
                                                <p:cond delay="0"/>
                                              </p:stCondLst>
                                            </p:cTn>
                                            <p:tgtEl>
                                              <p:spTgt spid="41"/>
                                            </p:tgtEl>
                                            <p:attrNameLst>
                                              <p:attrName>ppt_y</p:attrName>
                                            </p:attrNameLst>
                                          </p:cBhvr>
                                          <p:tavLst>
                                            <p:tav tm="0" fmla="#ppt_y-sin(pi*$)/3">
                                              <p:val>
                                                <p:fltVal val="0.5"/>
                                              </p:val>
                                            </p:tav>
                                            <p:tav tm="100000">
                                              <p:val>
                                                <p:fltVal val="1"/>
                                              </p:val>
                                            </p:tav>
                                          </p:tavLst>
                                        </p:anim>
                                        <p:anim calcmode="lin" valueType="num">
                                          <p:cBhvr>
                                            <p:cTn id="81" dur="332" tmFilter="0, 0; 0.125,0.2665; 0.25,0.4; 0.375,0.465; 0.5,0.5;  0.625,0.535; 0.75,0.6; 0.875,0.7335; 1,1">
                                              <p:stCondLst>
                                                <p:cond delay="332"/>
                                              </p:stCondLst>
                                            </p:cTn>
                                            <p:tgtEl>
                                              <p:spTgt spid="41"/>
                                            </p:tgtEl>
                                            <p:attrNameLst>
                                              <p:attrName>ppt_y</p:attrName>
                                            </p:attrNameLst>
                                          </p:cBhvr>
                                          <p:tavLst>
                                            <p:tav tm="0" fmla="#ppt_y-sin(pi*$)/9">
                                              <p:val>
                                                <p:fltVal val="0"/>
                                              </p:val>
                                            </p:tav>
                                            <p:tav tm="100000">
                                              <p:val>
                                                <p:fltVal val="1"/>
                                              </p:val>
                                            </p:tav>
                                          </p:tavLst>
                                        </p:anim>
                                        <p:anim calcmode="lin" valueType="num">
                                          <p:cBhvr>
                                            <p:cTn id="82" dur="166" tmFilter="0, 0; 0.125,0.2665; 0.25,0.4; 0.375,0.465; 0.5,0.5;  0.625,0.535; 0.75,0.6; 0.875,0.7335; 1,1">
                                              <p:stCondLst>
                                                <p:cond delay="662"/>
                                              </p:stCondLst>
                                            </p:cTn>
                                            <p:tgtEl>
                                              <p:spTgt spid="41"/>
                                            </p:tgtEl>
                                            <p:attrNameLst>
                                              <p:attrName>ppt_y</p:attrName>
                                            </p:attrNameLst>
                                          </p:cBhvr>
                                          <p:tavLst>
                                            <p:tav tm="0" fmla="#ppt_y-sin(pi*$)/27">
                                              <p:val>
                                                <p:fltVal val="0"/>
                                              </p:val>
                                            </p:tav>
                                            <p:tav tm="100000">
                                              <p:val>
                                                <p:fltVal val="1"/>
                                              </p:val>
                                            </p:tav>
                                          </p:tavLst>
                                        </p:anim>
                                        <p:anim calcmode="lin" valueType="num">
                                          <p:cBhvr>
                                            <p:cTn id="83" dur="82" tmFilter="0, 0; 0.125,0.2665; 0.25,0.4; 0.375,0.465; 0.5,0.5;  0.625,0.535; 0.75,0.6; 0.875,0.7335; 1,1">
                                              <p:stCondLst>
                                                <p:cond delay="828"/>
                                              </p:stCondLst>
                                            </p:cTn>
                                            <p:tgtEl>
                                              <p:spTgt spid="41"/>
                                            </p:tgtEl>
                                            <p:attrNameLst>
                                              <p:attrName>ppt_y</p:attrName>
                                            </p:attrNameLst>
                                          </p:cBhvr>
                                          <p:tavLst>
                                            <p:tav tm="0" fmla="#ppt_y-sin(pi*$)/81">
                                              <p:val>
                                                <p:fltVal val="0"/>
                                              </p:val>
                                            </p:tav>
                                            <p:tav tm="100000">
                                              <p:val>
                                                <p:fltVal val="1"/>
                                              </p:val>
                                            </p:tav>
                                          </p:tavLst>
                                        </p:anim>
                                        <p:animScale>
                                          <p:cBhvr>
                                            <p:cTn id="84" dur="13">
                                              <p:stCondLst>
                                                <p:cond delay="325"/>
                                              </p:stCondLst>
                                            </p:cTn>
                                            <p:tgtEl>
                                              <p:spTgt spid="41"/>
                                            </p:tgtEl>
                                          </p:cBhvr>
                                          <p:to x="100000" y="60000"/>
                                        </p:animScale>
                                        <p:animScale>
                                          <p:cBhvr>
                                            <p:cTn id="85" dur="83" decel="50000">
                                              <p:stCondLst>
                                                <p:cond delay="338"/>
                                              </p:stCondLst>
                                            </p:cTn>
                                            <p:tgtEl>
                                              <p:spTgt spid="41"/>
                                            </p:tgtEl>
                                          </p:cBhvr>
                                          <p:to x="100000" y="100000"/>
                                        </p:animScale>
                                        <p:animScale>
                                          <p:cBhvr>
                                            <p:cTn id="86" dur="13">
                                              <p:stCondLst>
                                                <p:cond delay="656"/>
                                              </p:stCondLst>
                                            </p:cTn>
                                            <p:tgtEl>
                                              <p:spTgt spid="41"/>
                                            </p:tgtEl>
                                          </p:cBhvr>
                                          <p:to x="100000" y="80000"/>
                                        </p:animScale>
                                        <p:animScale>
                                          <p:cBhvr>
                                            <p:cTn id="87" dur="83" decel="50000">
                                              <p:stCondLst>
                                                <p:cond delay="669"/>
                                              </p:stCondLst>
                                            </p:cTn>
                                            <p:tgtEl>
                                              <p:spTgt spid="41"/>
                                            </p:tgtEl>
                                          </p:cBhvr>
                                          <p:to x="100000" y="100000"/>
                                        </p:animScale>
                                        <p:animScale>
                                          <p:cBhvr>
                                            <p:cTn id="88" dur="13">
                                              <p:stCondLst>
                                                <p:cond delay="821"/>
                                              </p:stCondLst>
                                            </p:cTn>
                                            <p:tgtEl>
                                              <p:spTgt spid="41"/>
                                            </p:tgtEl>
                                          </p:cBhvr>
                                          <p:to x="100000" y="90000"/>
                                        </p:animScale>
                                        <p:animScale>
                                          <p:cBhvr>
                                            <p:cTn id="89" dur="83" decel="50000">
                                              <p:stCondLst>
                                                <p:cond delay="834"/>
                                              </p:stCondLst>
                                            </p:cTn>
                                            <p:tgtEl>
                                              <p:spTgt spid="41"/>
                                            </p:tgtEl>
                                          </p:cBhvr>
                                          <p:to x="100000" y="100000"/>
                                        </p:animScale>
                                        <p:animScale>
                                          <p:cBhvr>
                                            <p:cTn id="90" dur="13">
                                              <p:stCondLst>
                                                <p:cond delay="904"/>
                                              </p:stCondLst>
                                            </p:cTn>
                                            <p:tgtEl>
                                              <p:spTgt spid="41"/>
                                            </p:tgtEl>
                                          </p:cBhvr>
                                          <p:to x="100000" y="95000"/>
                                        </p:animScale>
                                        <p:animScale>
                                          <p:cBhvr>
                                            <p:cTn id="91" dur="83" decel="50000">
                                              <p:stCondLst>
                                                <p:cond delay="917"/>
                                              </p:stCondLst>
                                            </p:cTn>
                                            <p:tgtEl>
                                              <p:spTgt spid="41"/>
                                            </p:tgtEl>
                                          </p:cBhvr>
                                          <p:to x="100000" y="100000"/>
                                        </p:animScale>
                                      </p:childTnLst>
                                    </p:cTn>
                                  </p:par>
                                  <p:par>
                                    <p:cTn id="92" presetID="26" presetClass="entr" presetSubtype="0" fill="hold" grpId="0" nodeType="withEffect">
                                      <p:stCondLst>
                                        <p:cond delay="300"/>
                                      </p:stCondLst>
                                      <p:childTnLst>
                                        <p:set>
                                          <p:cBhvr>
                                            <p:cTn id="93" dur="1" fill="hold">
                                              <p:stCondLst>
                                                <p:cond delay="0"/>
                                              </p:stCondLst>
                                            </p:cTn>
                                            <p:tgtEl>
                                              <p:spTgt spid="42"/>
                                            </p:tgtEl>
                                            <p:attrNameLst>
                                              <p:attrName>style.visibility</p:attrName>
                                            </p:attrNameLst>
                                          </p:cBhvr>
                                          <p:to>
                                            <p:strVal val="visible"/>
                                          </p:to>
                                        </p:set>
                                        <p:animEffect transition="in" filter="wipe(down)">
                                          <p:cBhvr>
                                            <p:cTn id="94" dur="290">
                                              <p:stCondLst>
                                                <p:cond delay="0"/>
                                              </p:stCondLst>
                                            </p:cTn>
                                            <p:tgtEl>
                                              <p:spTgt spid="42"/>
                                            </p:tgtEl>
                                          </p:cBhvr>
                                        </p:animEffect>
                                        <p:anim calcmode="lin" valueType="num">
                                          <p:cBhvr>
                                            <p:cTn id="95" dur="911" tmFilter="0,0; 0.14,0.36; 0.43,0.73; 0.71,0.91; 1.0,1.0">
                                              <p:stCondLst>
                                                <p:cond delay="0"/>
                                              </p:stCondLst>
                                            </p:cTn>
                                            <p:tgtEl>
                                              <p:spTgt spid="42"/>
                                            </p:tgtEl>
                                            <p:attrNameLst>
                                              <p:attrName>ppt_x</p:attrName>
                                            </p:attrNameLst>
                                          </p:cBhvr>
                                          <p:tavLst>
                                            <p:tav tm="0">
                                              <p:val>
                                                <p:strVal val="#ppt_x-0.25"/>
                                              </p:val>
                                            </p:tav>
                                            <p:tav tm="100000">
                                              <p:val>
                                                <p:strVal val="#ppt_x"/>
                                              </p:val>
                                            </p:tav>
                                          </p:tavLst>
                                        </p:anim>
                                        <p:anim calcmode="lin" valueType="num">
                                          <p:cBhvr>
                                            <p:cTn id="96" dur="332" tmFilter="0.0,0.0; 0.25,0.07; 0.50,0.2; 0.75,0.467; 1.0,1.0">
                                              <p:stCondLst>
                                                <p:cond delay="0"/>
                                              </p:stCondLst>
                                            </p:cTn>
                                            <p:tgtEl>
                                              <p:spTgt spid="42"/>
                                            </p:tgtEl>
                                            <p:attrNameLst>
                                              <p:attrName>ppt_y</p:attrName>
                                            </p:attrNameLst>
                                          </p:cBhvr>
                                          <p:tavLst>
                                            <p:tav tm="0" fmla="#ppt_y-sin(pi*$)/3">
                                              <p:val>
                                                <p:fltVal val="0.5"/>
                                              </p:val>
                                            </p:tav>
                                            <p:tav tm="100000">
                                              <p:val>
                                                <p:fltVal val="1"/>
                                              </p:val>
                                            </p:tav>
                                          </p:tavLst>
                                        </p:anim>
                                        <p:anim calcmode="lin" valueType="num">
                                          <p:cBhvr>
                                            <p:cTn id="97" dur="332" tmFilter="0, 0; 0.125,0.2665; 0.25,0.4; 0.375,0.465; 0.5,0.5;  0.625,0.535; 0.75,0.6; 0.875,0.7335; 1,1">
                                              <p:stCondLst>
                                                <p:cond delay="332"/>
                                              </p:stCondLst>
                                            </p:cTn>
                                            <p:tgtEl>
                                              <p:spTgt spid="42"/>
                                            </p:tgtEl>
                                            <p:attrNameLst>
                                              <p:attrName>ppt_y</p:attrName>
                                            </p:attrNameLst>
                                          </p:cBhvr>
                                          <p:tavLst>
                                            <p:tav tm="0" fmla="#ppt_y-sin(pi*$)/9">
                                              <p:val>
                                                <p:fltVal val="0"/>
                                              </p:val>
                                            </p:tav>
                                            <p:tav tm="100000">
                                              <p:val>
                                                <p:fltVal val="1"/>
                                              </p:val>
                                            </p:tav>
                                          </p:tavLst>
                                        </p:anim>
                                        <p:anim calcmode="lin" valueType="num">
                                          <p:cBhvr>
                                            <p:cTn id="98" dur="166" tmFilter="0, 0; 0.125,0.2665; 0.25,0.4; 0.375,0.465; 0.5,0.5;  0.625,0.535; 0.75,0.6; 0.875,0.7335; 1,1">
                                              <p:stCondLst>
                                                <p:cond delay="662"/>
                                              </p:stCondLst>
                                            </p:cTn>
                                            <p:tgtEl>
                                              <p:spTgt spid="42"/>
                                            </p:tgtEl>
                                            <p:attrNameLst>
                                              <p:attrName>ppt_y</p:attrName>
                                            </p:attrNameLst>
                                          </p:cBhvr>
                                          <p:tavLst>
                                            <p:tav tm="0" fmla="#ppt_y-sin(pi*$)/27">
                                              <p:val>
                                                <p:fltVal val="0"/>
                                              </p:val>
                                            </p:tav>
                                            <p:tav tm="100000">
                                              <p:val>
                                                <p:fltVal val="1"/>
                                              </p:val>
                                            </p:tav>
                                          </p:tavLst>
                                        </p:anim>
                                        <p:anim calcmode="lin" valueType="num">
                                          <p:cBhvr>
                                            <p:cTn id="99" dur="82" tmFilter="0, 0; 0.125,0.2665; 0.25,0.4; 0.375,0.465; 0.5,0.5;  0.625,0.535; 0.75,0.6; 0.875,0.7335; 1,1">
                                              <p:stCondLst>
                                                <p:cond delay="828"/>
                                              </p:stCondLst>
                                            </p:cTn>
                                            <p:tgtEl>
                                              <p:spTgt spid="42"/>
                                            </p:tgtEl>
                                            <p:attrNameLst>
                                              <p:attrName>ppt_y</p:attrName>
                                            </p:attrNameLst>
                                          </p:cBhvr>
                                          <p:tavLst>
                                            <p:tav tm="0" fmla="#ppt_y-sin(pi*$)/81">
                                              <p:val>
                                                <p:fltVal val="0"/>
                                              </p:val>
                                            </p:tav>
                                            <p:tav tm="100000">
                                              <p:val>
                                                <p:fltVal val="1"/>
                                              </p:val>
                                            </p:tav>
                                          </p:tavLst>
                                        </p:anim>
                                        <p:animScale>
                                          <p:cBhvr>
                                            <p:cTn id="100" dur="13">
                                              <p:stCondLst>
                                                <p:cond delay="325"/>
                                              </p:stCondLst>
                                            </p:cTn>
                                            <p:tgtEl>
                                              <p:spTgt spid="42"/>
                                            </p:tgtEl>
                                          </p:cBhvr>
                                          <p:to x="100000" y="60000"/>
                                        </p:animScale>
                                        <p:animScale>
                                          <p:cBhvr>
                                            <p:cTn id="101" dur="83" decel="50000">
                                              <p:stCondLst>
                                                <p:cond delay="338"/>
                                              </p:stCondLst>
                                            </p:cTn>
                                            <p:tgtEl>
                                              <p:spTgt spid="42"/>
                                            </p:tgtEl>
                                          </p:cBhvr>
                                          <p:to x="100000" y="100000"/>
                                        </p:animScale>
                                        <p:animScale>
                                          <p:cBhvr>
                                            <p:cTn id="102" dur="13">
                                              <p:stCondLst>
                                                <p:cond delay="656"/>
                                              </p:stCondLst>
                                            </p:cTn>
                                            <p:tgtEl>
                                              <p:spTgt spid="42"/>
                                            </p:tgtEl>
                                          </p:cBhvr>
                                          <p:to x="100000" y="80000"/>
                                        </p:animScale>
                                        <p:animScale>
                                          <p:cBhvr>
                                            <p:cTn id="103" dur="83" decel="50000">
                                              <p:stCondLst>
                                                <p:cond delay="669"/>
                                              </p:stCondLst>
                                            </p:cTn>
                                            <p:tgtEl>
                                              <p:spTgt spid="42"/>
                                            </p:tgtEl>
                                          </p:cBhvr>
                                          <p:to x="100000" y="100000"/>
                                        </p:animScale>
                                        <p:animScale>
                                          <p:cBhvr>
                                            <p:cTn id="104" dur="13">
                                              <p:stCondLst>
                                                <p:cond delay="821"/>
                                              </p:stCondLst>
                                            </p:cTn>
                                            <p:tgtEl>
                                              <p:spTgt spid="42"/>
                                            </p:tgtEl>
                                          </p:cBhvr>
                                          <p:to x="100000" y="90000"/>
                                        </p:animScale>
                                        <p:animScale>
                                          <p:cBhvr>
                                            <p:cTn id="105" dur="83" decel="50000">
                                              <p:stCondLst>
                                                <p:cond delay="834"/>
                                              </p:stCondLst>
                                            </p:cTn>
                                            <p:tgtEl>
                                              <p:spTgt spid="42"/>
                                            </p:tgtEl>
                                          </p:cBhvr>
                                          <p:to x="100000" y="100000"/>
                                        </p:animScale>
                                        <p:animScale>
                                          <p:cBhvr>
                                            <p:cTn id="106" dur="13">
                                              <p:stCondLst>
                                                <p:cond delay="904"/>
                                              </p:stCondLst>
                                            </p:cTn>
                                            <p:tgtEl>
                                              <p:spTgt spid="42"/>
                                            </p:tgtEl>
                                          </p:cBhvr>
                                          <p:to x="100000" y="95000"/>
                                        </p:animScale>
                                        <p:animScale>
                                          <p:cBhvr>
                                            <p:cTn id="107" dur="83" decel="50000">
                                              <p:stCondLst>
                                                <p:cond delay="917"/>
                                              </p:stCondLst>
                                            </p:cTn>
                                            <p:tgtEl>
                                              <p:spTgt spid="42"/>
                                            </p:tgtEl>
                                          </p:cBhvr>
                                          <p:to x="100000" y="100000"/>
                                        </p:animScale>
                                      </p:childTnLst>
                                    </p:cTn>
                                  </p:par>
                                  <p:par>
                                    <p:cTn id="108" presetID="26" presetClass="entr" presetSubtype="0" fill="hold" grpId="0" nodeType="withEffect">
                                      <p:stCondLst>
                                        <p:cond delay="400"/>
                                      </p:stCondLst>
                                      <p:childTnLst>
                                        <p:set>
                                          <p:cBhvr>
                                            <p:cTn id="109" dur="1" fill="hold">
                                              <p:stCondLst>
                                                <p:cond delay="0"/>
                                              </p:stCondLst>
                                            </p:cTn>
                                            <p:tgtEl>
                                              <p:spTgt spid="43"/>
                                            </p:tgtEl>
                                            <p:attrNameLst>
                                              <p:attrName>style.visibility</p:attrName>
                                            </p:attrNameLst>
                                          </p:cBhvr>
                                          <p:to>
                                            <p:strVal val="visible"/>
                                          </p:to>
                                        </p:set>
                                        <p:animEffect transition="in" filter="wipe(down)">
                                          <p:cBhvr>
                                            <p:cTn id="110" dur="290">
                                              <p:stCondLst>
                                                <p:cond delay="0"/>
                                              </p:stCondLst>
                                            </p:cTn>
                                            <p:tgtEl>
                                              <p:spTgt spid="43"/>
                                            </p:tgtEl>
                                          </p:cBhvr>
                                        </p:animEffect>
                                        <p:anim calcmode="lin" valueType="num">
                                          <p:cBhvr>
                                            <p:cTn id="111" dur="911" tmFilter="0,0; 0.14,0.36; 0.43,0.73; 0.71,0.91; 1.0,1.0">
                                              <p:stCondLst>
                                                <p:cond delay="0"/>
                                              </p:stCondLst>
                                            </p:cTn>
                                            <p:tgtEl>
                                              <p:spTgt spid="43"/>
                                            </p:tgtEl>
                                            <p:attrNameLst>
                                              <p:attrName>ppt_x</p:attrName>
                                            </p:attrNameLst>
                                          </p:cBhvr>
                                          <p:tavLst>
                                            <p:tav tm="0">
                                              <p:val>
                                                <p:strVal val="#ppt_x-0.25"/>
                                              </p:val>
                                            </p:tav>
                                            <p:tav tm="100000">
                                              <p:val>
                                                <p:strVal val="#ppt_x"/>
                                              </p:val>
                                            </p:tav>
                                          </p:tavLst>
                                        </p:anim>
                                        <p:anim calcmode="lin" valueType="num">
                                          <p:cBhvr>
                                            <p:cTn id="112" dur="332" tmFilter="0.0,0.0; 0.25,0.07; 0.50,0.2; 0.75,0.467; 1.0,1.0">
                                              <p:stCondLst>
                                                <p:cond delay="0"/>
                                              </p:stCondLst>
                                            </p:cTn>
                                            <p:tgtEl>
                                              <p:spTgt spid="43"/>
                                            </p:tgtEl>
                                            <p:attrNameLst>
                                              <p:attrName>ppt_y</p:attrName>
                                            </p:attrNameLst>
                                          </p:cBhvr>
                                          <p:tavLst>
                                            <p:tav tm="0" fmla="#ppt_y-sin(pi*$)/3">
                                              <p:val>
                                                <p:fltVal val="0.5"/>
                                              </p:val>
                                            </p:tav>
                                            <p:tav tm="100000">
                                              <p:val>
                                                <p:fltVal val="1"/>
                                              </p:val>
                                            </p:tav>
                                          </p:tavLst>
                                        </p:anim>
                                        <p:anim calcmode="lin" valueType="num">
                                          <p:cBhvr>
                                            <p:cTn id="113" dur="332" tmFilter="0, 0; 0.125,0.2665; 0.25,0.4; 0.375,0.465; 0.5,0.5;  0.625,0.535; 0.75,0.6; 0.875,0.7335; 1,1">
                                              <p:stCondLst>
                                                <p:cond delay="332"/>
                                              </p:stCondLst>
                                            </p:cTn>
                                            <p:tgtEl>
                                              <p:spTgt spid="43"/>
                                            </p:tgtEl>
                                            <p:attrNameLst>
                                              <p:attrName>ppt_y</p:attrName>
                                            </p:attrNameLst>
                                          </p:cBhvr>
                                          <p:tavLst>
                                            <p:tav tm="0" fmla="#ppt_y-sin(pi*$)/9">
                                              <p:val>
                                                <p:fltVal val="0"/>
                                              </p:val>
                                            </p:tav>
                                            <p:tav tm="100000">
                                              <p:val>
                                                <p:fltVal val="1"/>
                                              </p:val>
                                            </p:tav>
                                          </p:tavLst>
                                        </p:anim>
                                        <p:anim calcmode="lin" valueType="num">
                                          <p:cBhvr>
                                            <p:cTn id="114" dur="166" tmFilter="0, 0; 0.125,0.2665; 0.25,0.4; 0.375,0.465; 0.5,0.5;  0.625,0.535; 0.75,0.6; 0.875,0.7335; 1,1">
                                              <p:stCondLst>
                                                <p:cond delay="662"/>
                                              </p:stCondLst>
                                            </p:cTn>
                                            <p:tgtEl>
                                              <p:spTgt spid="43"/>
                                            </p:tgtEl>
                                            <p:attrNameLst>
                                              <p:attrName>ppt_y</p:attrName>
                                            </p:attrNameLst>
                                          </p:cBhvr>
                                          <p:tavLst>
                                            <p:tav tm="0" fmla="#ppt_y-sin(pi*$)/27">
                                              <p:val>
                                                <p:fltVal val="0"/>
                                              </p:val>
                                            </p:tav>
                                            <p:tav tm="100000">
                                              <p:val>
                                                <p:fltVal val="1"/>
                                              </p:val>
                                            </p:tav>
                                          </p:tavLst>
                                        </p:anim>
                                        <p:anim calcmode="lin" valueType="num">
                                          <p:cBhvr>
                                            <p:cTn id="115" dur="82" tmFilter="0, 0; 0.125,0.2665; 0.25,0.4; 0.375,0.465; 0.5,0.5;  0.625,0.535; 0.75,0.6; 0.875,0.7335; 1,1">
                                              <p:stCondLst>
                                                <p:cond delay="828"/>
                                              </p:stCondLst>
                                            </p:cTn>
                                            <p:tgtEl>
                                              <p:spTgt spid="43"/>
                                            </p:tgtEl>
                                            <p:attrNameLst>
                                              <p:attrName>ppt_y</p:attrName>
                                            </p:attrNameLst>
                                          </p:cBhvr>
                                          <p:tavLst>
                                            <p:tav tm="0" fmla="#ppt_y-sin(pi*$)/81">
                                              <p:val>
                                                <p:fltVal val="0"/>
                                              </p:val>
                                            </p:tav>
                                            <p:tav tm="100000">
                                              <p:val>
                                                <p:fltVal val="1"/>
                                              </p:val>
                                            </p:tav>
                                          </p:tavLst>
                                        </p:anim>
                                        <p:animScale>
                                          <p:cBhvr>
                                            <p:cTn id="116" dur="13">
                                              <p:stCondLst>
                                                <p:cond delay="325"/>
                                              </p:stCondLst>
                                            </p:cTn>
                                            <p:tgtEl>
                                              <p:spTgt spid="43"/>
                                            </p:tgtEl>
                                          </p:cBhvr>
                                          <p:to x="100000" y="60000"/>
                                        </p:animScale>
                                        <p:animScale>
                                          <p:cBhvr>
                                            <p:cTn id="117" dur="83" decel="50000">
                                              <p:stCondLst>
                                                <p:cond delay="338"/>
                                              </p:stCondLst>
                                            </p:cTn>
                                            <p:tgtEl>
                                              <p:spTgt spid="43"/>
                                            </p:tgtEl>
                                          </p:cBhvr>
                                          <p:to x="100000" y="100000"/>
                                        </p:animScale>
                                        <p:animScale>
                                          <p:cBhvr>
                                            <p:cTn id="118" dur="13">
                                              <p:stCondLst>
                                                <p:cond delay="656"/>
                                              </p:stCondLst>
                                            </p:cTn>
                                            <p:tgtEl>
                                              <p:spTgt spid="43"/>
                                            </p:tgtEl>
                                          </p:cBhvr>
                                          <p:to x="100000" y="80000"/>
                                        </p:animScale>
                                        <p:animScale>
                                          <p:cBhvr>
                                            <p:cTn id="119" dur="83" decel="50000">
                                              <p:stCondLst>
                                                <p:cond delay="669"/>
                                              </p:stCondLst>
                                            </p:cTn>
                                            <p:tgtEl>
                                              <p:spTgt spid="43"/>
                                            </p:tgtEl>
                                          </p:cBhvr>
                                          <p:to x="100000" y="100000"/>
                                        </p:animScale>
                                        <p:animScale>
                                          <p:cBhvr>
                                            <p:cTn id="120" dur="13">
                                              <p:stCondLst>
                                                <p:cond delay="821"/>
                                              </p:stCondLst>
                                            </p:cTn>
                                            <p:tgtEl>
                                              <p:spTgt spid="43"/>
                                            </p:tgtEl>
                                          </p:cBhvr>
                                          <p:to x="100000" y="90000"/>
                                        </p:animScale>
                                        <p:animScale>
                                          <p:cBhvr>
                                            <p:cTn id="121" dur="83" decel="50000">
                                              <p:stCondLst>
                                                <p:cond delay="834"/>
                                              </p:stCondLst>
                                            </p:cTn>
                                            <p:tgtEl>
                                              <p:spTgt spid="43"/>
                                            </p:tgtEl>
                                          </p:cBhvr>
                                          <p:to x="100000" y="100000"/>
                                        </p:animScale>
                                        <p:animScale>
                                          <p:cBhvr>
                                            <p:cTn id="122" dur="13">
                                              <p:stCondLst>
                                                <p:cond delay="904"/>
                                              </p:stCondLst>
                                            </p:cTn>
                                            <p:tgtEl>
                                              <p:spTgt spid="43"/>
                                            </p:tgtEl>
                                          </p:cBhvr>
                                          <p:to x="100000" y="95000"/>
                                        </p:animScale>
                                        <p:animScale>
                                          <p:cBhvr>
                                            <p:cTn id="123" dur="83" decel="50000">
                                              <p:stCondLst>
                                                <p:cond delay="917"/>
                                              </p:stCondLst>
                                            </p:cTn>
                                            <p:tgtEl>
                                              <p:spTgt spid="43"/>
                                            </p:tgtEl>
                                          </p:cBhvr>
                                          <p:to x="100000" y="100000"/>
                                        </p:animScale>
                                      </p:childTnLst>
                                    </p:cTn>
                                  </p:par>
                                  <p:par>
                                    <p:cTn id="124" presetID="26" presetClass="entr" presetSubtype="0" fill="hold" grpId="0" nodeType="withEffect">
                                      <p:stCondLst>
                                        <p:cond delay="500"/>
                                      </p:stCondLst>
                                      <p:childTnLst>
                                        <p:set>
                                          <p:cBhvr>
                                            <p:cTn id="125" dur="1" fill="hold">
                                              <p:stCondLst>
                                                <p:cond delay="0"/>
                                              </p:stCondLst>
                                            </p:cTn>
                                            <p:tgtEl>
                                              <p:spTgt spid="44"/>
                                            </p:tgtEl>
                                            <p:attrNameLst>
                                              <p:attrName>style.visibility</p:attrName>
                                            </p:attrNameLst>
                                          </p:cBhvr>
                                          <p:to>
                                            <p:strVal val="visible"/>
                                          </p:to>
                                        </p:set>
                                        <p:animEffect transition="in" filter="wipe(down)">
                                          <p:cBhvr>
                                            <p:cTn id="126" dur="290">
                                              <p:stCondLst>
                                                <p:cond delay="0"/>
                                              </p:stCondLst>
                                            </p:cTn>
                                            <p:tgtEl>
                                              <p:spTgt spid="44"/>
                                            </p:tgtEl>
                                          </p:cBhvr>
                                        </p:animEffect>
                                        <p:anim calcmode="lin" valueType="num">
                                          <p:cBhvr>
                                            <p:cTn id="127" dur="911" tmFilter="0,0; 0.14,0.36; 0.43,0.73; 0.71,0.91; 1.0,1.0">
                                              <p:stCondLst>
                                                <p:cond delay="0"/>
                                              </p:stCondLst>
                                            </p:cTn>
                                            <p:tgtEl>
                                              <p:spTgt spid="44"/>
                                            </p:tgtEl>
                                            <p:attrNameLst>
                                              <p:attrName>ppt_x</p:attrName>
                                            </p:attrNameLst>
                                          </p:cBhvr>
                                          <p:tavLst>
                                            <p:tav tm="0">
                                              <p:val>
                                                <p:strVal val="#ppt_x-0.25"/>
                                              </p:val>
                                            </p:tav>
                                            <p:tav tm="100000">
                                              <p:val>
                                                <p:strVal val="#ppt_x"/>
                                              </p:val>
                                            </p:tav>
                                          </p:tavLst>
                                        </p:anim>
                                        <p:anim calcmode="lin" valueType="num">
                                          <p:cBhvr>
                                            <p:cTn id="128" dur="332" tmFilter="0.0,0.0; 0.25,0.07; 0.50,0.2; 0.75,0.467; 1.0,1.0">
                                              <p:stCondLst>
                                                <p:cond delay="0"/>
                                              </p:stCondLst>
                                            </p:cTn>
                                            <p:tgtEl>
                                              <p:spTgt spid="44"/>
                                            </p:tgtEl>
                                            <p:attrNameLst>
                                              <p:attrName>ppt_y</p:attrName>
                                            </p:attrNameLst>
                                          </p:cBhvr>
                                          <p:tavLst>
                                            <p:tav tm="0" fmla="#ppt_y-sin(pi*$)/3">
                                              <p:val>
                                                <p:fltVal val="0.5"/>
                                              </p:val>
                                            </p:tav>
                                            <p:tav tm="100000">
                                              <p:val>
                                                <p:fltVal val="1"/>
                                              </p:val>
                                            </p:tav>
                                          </p:tavLst>
                                        </p:anim>
                                        <p:anim calcmode="lin" valueType="num">
                                          <p:cBhvr>
                                            <p:cTn id="129" dur="332" tmFilter="0, 0; 0.125,0.2665; 0.25,0.4; 0.375,0.465; 0.5,0.5;  0.625,0.535; 0.75,0.6; 0.875,0.7335; 1,1">
                                              <p:stCondLst>
                                                <p:cond delay="332"/>
                                              </p:stCondLst>
                                            </p:cTn>
                                            <p:tgtEl>
                                              <p:spTgt spid="44"/>
                                            </p:tgtEl>
                                            <p:attrNameLst>
                                              <p:attrName>ppt_y</p:attrName>
                                            </p:attrNameLst>
                                          </p:cBhvr>
                                          <p:tavLst>
                                            <p:tav tm="0" fmla="#ppt_y-sin(pi*$)/9">
                                              <p:val>
                                                <p:fltVal val="0"/>
                                              </p:val>
                                            </p:tav>
                                            <p:tav tm="100000">
                                              <p:val>
                                                <p:fltVal val="1"/>
                                              </p:val>
                                            </p:tav>
                                          </p:tavLst>
                                        </p:anim>
                                        <p:anim calcmode="lin" valueType="num">
                                          <p:cBhvr>
                                            <p:cTn id="130" dur="166" tmFilter="0, 0; 0.125,0.2665; 0.25,0.4; 0.375,0.465; 0.5,0.5;  0.625,0.535; 0.75,0.6; 0.875,0.7335; 1,1">
                                              <p:stCondLst>
                                                <p:cond delay="662"/>
                                              </p:stCondLst>
                                            </p:cTn>
                                            <p:tgtEl>
                                              <p:spTgt spid="44"/>
                                            </p:tgtEl>
                                            <p:attrNameLst>
                                              <p:attrName>ppt_y</p:attrName>
                                            </p:attrNameLst>
                                          </p:cBhvr>
                                          <p:tavLst>
                                            <p:tav tm="0" fmla="#ppt_y-sin(pi*$)/27">
                                              <p:val>
                                                <p:fltVal val="0"/>
                                              </p:val>
                                            </p:tav>
                                            <p:tav tm="100000">
                                              <p:val>
                                                <p:fltVal val="1"/>
                                              </p:val>
                                            </p:tav>
                                          </p:tavLst>
                                        </p:anim>
                                        <p:anim calcmode="lin" valueType="num">
                                          <p:cBhvr>
                                            <p:cTn id="131" dur="82" tmFilter="0, 0; 0.125,0.2665; 0.25,0.4; 0.375,0.465; 0.5,0.5;  0.625,0.535; 0.75,0.6; 0.875,0.7335; 1,1">
                                              <p:stCondLst>
                                                <p:cond delay="828"/>
                                              </p:stCondLst>
                                            </p:cTn>
                                            <p:tgtEl>
                                              <p:spTgt spid="44"/>
                                            </p:tgtEl>
                                            <p:attrNameLst>
                                              <p:attrName>ppt_y</p:attrName>
                                            </p:attrNameLst>
                                          </p:cBhvr>
                                          <p:tavLst>
                                            <p:tav tm="0" fmla="#ppt_y-sin(pi*$)/81">
                                              <p:val>
                                                <p:fltVal val="0"/>
                                              </p:val>
                                            </p:tav>
                                            <p:tav tm="100000">
                                              <p:val>
                                                <p:fltVal val="1"/>
                                              </p:val>
                                            </p:tav>
                                          </p:tavLst>
                                        </p:anim>
                                        <p:animScale>
                                          <p:cBhvr>
                                            <p:cTn id="132" dur="13">
                                              <p:stCondLst>
                                                <p:cond delay="325"/>
                                              </p:stCondLst>
                                            </p:cTn>
                                            <p:tgtEl>
                                              <p:spTgt spid="44"/>
                                            </p:tgtEl>
                                          </p:cBhvr>
                                          <p:to x="100000" y="60000"/>
                                        </p:animScale>
                                        <p:animScale>
                                          <p:cBhvr>
                                            <p:cTn id="133" dur="83" decel="50000">
                                              <p:stCondLst>
                                                <p:cond delay="338"/>
                                              </p:stCondLst>
                                            </p:cTn>
                                            <p:tgtEl>
                                              <p:spTgt spid="44"/>
                                            </p:tgtEl>
                                          </p:cBhvr>
                                          <p:to x="100000" y="100000"/>
                                        </p:animScale>
                                        <p:animScale>
                                          <p:cBhvr>
                                            <p:cTn id="134" dur="13">
                                              <p:stCondLst>
                                                <p:cond delay="656"/>
                                              </p:stCondLst>
                                            </p:cTn>
                                            <p:tgtEl>
                                              <p:spTgt spid="44"/>
                                            </p:tgtEl>
                                          </p:cBhvr>
                                          <p:to x="100000" y="80000"/>
                                        </p:animScale>
                                        <p:animScale>
                                          <p:cBhvr>
                                            <p:cTn id="135" dur="83" decel="50000">
                                              <p:stCondLst>
                                                <p:cond delay="669"/>
                                              </p:stCondLst>
                                            </p:cTn>
                                            <p:tgtEl>
                                              <p:spTgt spid="44"/>
                                            </p:tgtEl>
                                          </p:cBhvr>
                                          <p:to x="100000" y="100000"/>
                                        </p:animScale>
                                        <p:animScale>
                                          <p:cBhvr>
                                            <p:cTn id="136" dur="13">
                                              <p:stCondLst>
                                                <p:cond delay="821"/>
                                              </p:stCondLst>
                                            </p:cTn>
                                            <p:tgtEl>
                                              <p:spTgt spid="44"/>
                                            </p:tgtEl>
                                          </p:cBhvr>
                                          <p:to x="100000" y="90000"/>
                                        </p:animScale>
                                        <p:animScale>
                                          <p:cBhvr>
                                            <p:cTn id="137" dur="83" decel="50000">
                                              <p:stCondLst>
                                                <p:cond delay="834"/>
                                              </p:stCondLst>
                                            </p:cTn>
                                            <p:tgtEl>
                                              <p:spTgt spid="44"/>
                                            </p:tgtEl>
                                          </p:cBhvr>
                                          <p:to x="100000" y="100000"/>
                                        </p:animScale>
                                        <p:animScale>
                                          <p:cBhvr>
                                            <p:cTn id="138" dur="13">
                                              <p:stCondLst>
                                                <p:cond delay="904"/>
                                              </p:stCondLst>
                                            </p:cTn>
                                            <p:tgtEl>
                                              <p:spTgt spid="44"/>
                                            </p:tgtEl>
                                          </p:cBhvr>
                                          <p:to x="100000" y="95000"/>
                                        </p:animScale>
                                        <p:animScale>
                                          <p:cBhvr>
                                            <p:cTn id="139" dur="83" decel="50000">
                                              <p:stCondLst>
                                                <p:cond delay="917"/>
                                              </p:stCondLst>
                                            </p:cTn>
                                            <p:tgtEl>
                                              <p:spTgt spid="44"/>
                                            </p:tgtEl>
                                          </p:cBhvr>
                                          <p:to x="100000" y="100000"/>
                                        </p:animScale>
                                      </p:childTnLst>
                                    </p:cTn>
                                  </p:par>
                                </p:childTnLst>
                              </p:cTn>
                            </p:par>
                            <p:par>
                              <p:cTn id="140" fill="hold">
                                <p:stCondLst>
                                  <p:cond delay="4000"/>
                                </p:stCondLst>
                                <p:childTnLst>
                                  <p:par>
                                    <p:cTn id="141" presetID="22" presetClass="entr" presetSubtype="1" fill="hold" grpId="0" nodeType="afterEffect">
                                      <p:stCondLst>
                                        <p:cond delay="0"/>
                                      </p:stCondLst>
                                      <p:childTnLst>
                                        <p:set>
                                          <p:cBhvr>
                                            <p:cTn id="142" dur="1" fill="hold">
                                              <p:stCondLst>
                                                <p:cond delay="0"/>
                                              </p:stCondLst>
                                            </p:cTn>
                                            <p:tgtEl>
                                              <p:spTgt spid="38"/>
                                            </p:tgtEl>
                                            <p:attrNameLst>
                                              <p:attrName>style.visibility</p:attrName>
                                            </p:attrNameLst>
                                          </p:cBhvr>
                                          <p:to>
                                            <p:strVal val="visible"/>
                                          </p:to>
                                        </p:set>
                                        <p:animEffect transition="in" filter="wipe(up)">
                                          <p:cBhvr>
                                            <p:cTn id="143"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38" grpId="0"/>
          <p:bldP spid="39" grpId="0"/>
          <p:bldP spid="40" grpId="0"/>
          <p:bldP spid="41" grpId="0"/>
          <p:bldP spid="42" grpId="0"/>
          <p:bldP spid="43" grpId="0"/>
          <p:bldP spid="44" grpId="0"/>
          <p:bldP spid="4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right)">
                                          <p:cBhvr>
                                            <p:cTn id="16" dur="500"/>
                                            <p:tgtEl>
                                              <p:spTgt spid="25"/>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right)">
                                          <p:cBhvr>
                                            <p:cTn id="19" dur="500"/>
                                            <p:tgtEl>
                                              <p:spTgt spid="27"/>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wipe(right)">
                                          <p:cBhvr>
                                            <p:cTn id="22" dur="500"/>
                                            <p:tgtEl>
                                              <p:spTgt spid="26"/>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p:cTn id="26" dur="500" fill="hold"/>
                                            <p:tgtEl>
                                              <p:spTgt spid="32"/>
                                            </p:tgtEl>
                                            <p:attrNameLst>
                                              <p:attrName>ppt_w</p:attrName>
                                            </p:attrNameLst>
                                          </p:cBhvr>
                                          <p:tavLst>
                                            <p:tav tm="0">
                                              <p:val>
                                                <p:fltVal val="0"/>
                                              </p:val>
                                            </p:tav>
                                            <p:tav tm="100000">
                                              <p:val>
                                                <p:strVal val="#ppt_w"/>
                                              </p:val>
                                            </p:tav>
                                          </p:tavLst>
                                        </p:anim>
                                        <p:anim calcmode="lin" valueType="num">
                                          <p:cBhvr>
                                            <p:cTn id="27" dur="500" fill="hold"/>
                                            <p:tgtEl>
                                              <p:spTgt spid="32"/>
                                            </p:tgtEl>
                                            <p:attrNameLst>
                                              <p:attrName>ppt_h</p:attrName>
                                            </p:attrNameLst>
                                          </p:cBhvr>
                                          <p:tavLst>
                                            <p:tav tm="0">
                                              <p:val>
                                                <p:fltVal val="0"/>
                                              </p:val>
                                            </p:tav>
                                            <p:tav tm="100000">
                                              <p:val>
                                                <p:strVal val="#ppt_h"/>
                                              </p:val>
                                            </p:tav>
                                          </p:tavLst>
                                        </p:anim>
                                        <p:animEffect transition="in" filter="fade">
                                          <p:cBhvr>
                                            <p:cTn id="28" dur="500"/>
                                            <p:tgtEl>
                                              <p:spTgt spid="32"/>
                                            </p:tgtEl>
                                          </p:cBhvr>
                                        </p:animEffect>
                                      </p:childTnLst>
                                    </p:cTn>
                                  </p:par>
                                  <p:par>
                                    <p:cTn id="29" presetID="53" presetClass="entr" presetSubtype="16"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p:cTn id="31" dur="500" fill="hold"/>
                                            <p:tgtEl>
                                              <p:spTgt spid="29"/>
                                            </p:tgtEl>
                                            <p:attrNameLst>
                                              <p:attrName>ppt_w</p:attrName>
                                            </p:attrNameLst>
                                          </p:cBhvr>
                                          <p:tavLst>
                                            <p:tav tm="0">
                                              <p:val>
                                                <p:fltVal val="0"/>
                                              </p:val>
                                            </p:tav>
                                            <p:tav tm="100000">
                                              <p:val>
                                                <p:strVal val="#ppt_w"/>
                                              </p:val>
                                            </p:tav>
                                          </p:tavLst>
                                        </p:anim>
                                        <p:anim calcmode="lin" valueType="num">
                                          <p:cBhvr>
                                            <p:cTn id="32" dur="500" fill="hold"/>
                                            <p:tgtEl>
                                              <p:spTgt spid="29"/>
                                            </p:tgtEl>
                                            <p:attrNameLst>
                                              <p:attrName>ppt_h</p:attrName>
                                            </p:attrNameLst>
                                          </p:cBhvr>
                                          <p:tavLst>
                                            <p:tav tm="0">
                                              <p:val>
                                                <p:fltVal val="0"/>
                                              </p:val>
                                            </p:tav>
                                            <p:tav tm="100000">
                                              <p:val>
                                                <p:strVal val="#ppt_h"/>
                                              </p:val>
                                            </p:tav>
                                          </p:tavLst>
                                        </p:anim>
                                        <p:animEffect transition="in" filter="fade">
                                          <p:cBhvr>
                                            <p:cTn id="33" dur="500"/>
                                            <p:tgtEl>
                                              <p:spTgt spid="29"/>
                                            </p:tgtEl>
                                          </p:cBhvr>
                                        </p:animEffect>
                                      </p:childTnLst>
                                    </p:cTn>
                                  </p:par>
                                  <p:par>
                                    <p:cTn id="34" presetID="53" presetClass="entr" presetSubtype="16" fill="hold" nodeType="with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animEffect transition="in" filter="fade">
                                          <p:cBhvr>
                                            <p:cTn id="38" dur="500"/>
                                            <p:tgtEl>
                                              <p:spTgt spid="35"/>
                                            </p:tgtEl>
                                          </p:cBhvr>
                                        </p:animEffect>
                                      </p:childTnLst>
                                    </p:cTn>
                                  </p:par>
                                </p:childTnLst>
                              </p:cTn>
                            </p:par>
                            <p:par>
                              <p:cTn id="39" fill="hold">
                                <p:stCondLst>
                                  <p:cond delay="2000"/>
                                </p:stCondLst>
                                <p:childTnLst>
                                  <p:par>
                                    <p:cTn id="40" presetID="22" presetClass="entr" presetSubtype="1"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wipe(up)">
                                          <p:cBhvr>
                                            <p:cTn id="42" dur="500"/>
                                            <p:tgtEl>
                                              <p:spTgt spid="24"/>
                                            </p:tgtEl>
                                          </p:cBhvr>
                                        </p:animEffect>
                                      </p:childTnLst>
                                    </p:cTn>
                                  </p:par>
                                </p:childTnLst>
                              </p:cTn>
                            </p:par>
                            <p:par>
                              <p:cTn id="43" fill="hold">
                                <p:stCondLst>
                                  <p:cond delay="2500"/>
                                </p:stCondLst>
                                <p:childTnLst>
                                  <p:par>
                                    <p:cTn id="44" presetID="26" presetClass="entr" presetSubtype="0" fill="hold" grpId="0" nodeType="after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wipe(down)">
                                          <p:cBhvr>
                                            <p:cTn id="46" dur="290">
                                              <p:stCondLst>
                                                <p:cond delay="0"/>
                                              </p:stCondLst>
                                            </p:cTn>
                                            <p:tgtEl>
                                              <p:spTgt spid="39"/>
                                            </p:tgtEl>
                                          </p:cBhvr>
                                        </p:animEffect>
                                        <p:anim calcmode="lin" valueType="num">
                                          <p:cBhvr>
                                            <p:cTn id="47" dur="911" tmFilter="0,0; 0.14,0.36; 0.43,0.73; 0.71,0.91; 1.0,1.0">
                                              <p:stCondLst>
                                                <p:cond delay="0"/>
                                              </p:stCondLst>
                                            </p:cTn>
                                            <p:tgtEl>
                                              <p:spTgt spid="39"/>
                                            </p:tgtEl>
                                            <p:attrNameLst>
                                              <p:attrName>ppt_x</p:attrName>
                                            </p:attrNameLst>
                                          </p:cBhvr>
                                          <p:tavLst>
                                            <p:tav tm="0">
                                              <p:val>
                                                <p:strVal val="#ppt_x-0.25"/>
                                              </p:val>
                                            </p:tav>
                                            <p:tav tm="100000">
                                              <p:val>
                                                <p:strVal val="#ppt_x"/>
                                              </p:val>
                                            </p:tav>
                                          </p:tavLst>
                                        </p:anim>
                                        <p:anim calcmode="lin" valueType="num">
                                          <p:cBhvr>
                                            <p:cTn id="48" dur="332" tmFilter="0.0,0.0; 0.25,0.07; 0.50,0.2; 0.75,0.467; 1.0,1.0">
                                              <p:stCondLst>
                                                <p:cond delay="0"/>
                                              </p:stCondLst>
                                            </p:cTn>
                                            <p:tgtEl>
                                              <p:spTgt spid="39"/>
                                            </p:tgtEl>
                                            <p:attrNameLst>
                                              <p:attrName>ppt_y</p:attrName>
                                            </p:attrNameLst>
                                          </p:cBhvr>
                                          <p:tavLst>
                                            <p:tav tm="0" fmla="#ppt_y-sin(pi*$)/3">
                                              <p:val>
                                                <p:fltVal val="0.5"/>
                                              </p:val>
                                            </p:tav>
                                            <p:tav tm="100000">
                                              <p:val>
                                                <p:fltVal val="1"/>
                                              </p:val>
                                            </p:tav>
                                          </p:tavLst>
                                        </p:anim>
                                        <p:anim calcmode="lin" valueType="num">
                                          <p:cBhvr>
                                            <p:cTn id="49" dur="332" tmFilter="0, 0; 0.125,0.2665; 0.25,0.4; 0.375,0.465; 0.5,0.5;  0.625,0.535; 0.75,0.6; 0.875,0.7335; 1,1">
                                              <p:stCondLst>
                                                <p:cond delay="332"/>
                                              </p:stCondLst>
                                            </p:cTn>
                                            <p:tgtEl>
                                              <p:spTgt spid="39"/>
                                            </p:tgtEl>
                                            <p:attrNameLst>
                                              <p:attrName>ppt_y</p:attrName>
                                            </p:attrNameLst>
                                          </p:cBhvr>
                                          <p:tavLst>
                                            <p:tav tm="0" fmla="#ppt_y-sin(pi*$)/9">
                                              <p:val>
                                                <p:fltVal val="0"/>
                                              </p:val>
                                            </p:tav>
                                            <p:tav tm="100000">
                                              <p:val>
                                                <p:fltVal val="1"/>
                                              </p:val>
                                            </p:tav>
                                          </p:tavLst>
                                        </p:anim>
                                        <p:anim calcmode="lin" valueType="num">
                                          <p:cBhvr>
                                            <p:cTn id="50" dur="166" tmFilter="0, 0; 0.125,0.2665; 0.25,0.4; 0.375,0.465; 0.5,0.5;  0.625,0.535; 0.75,0.6; 0.875,0.7335; 1,1">
                                              <p:stCondLst>
                                                <p:cond delay="662"/>
                                              </p:stCondLst>
                                            </p:cTn>
                                            <p:tgtEl>
                                              <p:spTgt spid="39"/>
                                            </p:tgtEl>
                                            <p:attrNameLst>
                                              <p:attrName>ppt_y</p:attrName>
                                            </p:attrNameLst>
                                          </p:cBhvr>
                                          <p:tavLst>
                                            <p:tav tm="0" fmla="#ppt_y-sin(pi*$)/27">
                                              <p:val>
                                                <p:fltVal val="0"/>
                                              </p:val>
                                            </p:tav>
                                            <p:tav tm="100000">
                                              <p:val>
                                                <p:fltVal val="1"/>
                                              </p:val>
                                            </p:tav>
                                          </p:tavLst>
                                        </p:anim>
                                        <p:anim calcmode="lin" valueType="num">
                                          <p:cBhvr>
                                            <p:cTn id="51" dur="82" tmFilter="0, 0; 0.125,0.2665; 0.25,0.4; 0.375,0.465; 0.5,0.5;  0.625,0.535; 0.75,0.6; 0.875,0.7335; 1,1">
                                              <p:stCondLst>
                                                <p:cond delay="828"/>
                                              </p:stCondLst>
                                            </p:cTn>
                                            <p:tgtEl>
                                              <p:spTgt spid="39"/>
                                            </p:tgtEl>
                                            <p:attrNameLst>
                                              <p:attrName>ppt_y</p:attrName>
                                            </p:attrNameLst>
                                          </p:cBhvr>
                                          <p:tavLst>
                                            <p:tav tm="0" fmla="#ppt_y-sin(pi*$)/81">
                                              <p:val>
                                                <p:fltVal val="0"/>
                                              </p:val>
                                            </p:tav>
                                            <p:tav tm="100000">
                                              <p:val>
                                                <p:fltVal val="1"/>
                                              </p:val>
                                            </p:tav>
                                          </p:tavLst>
                                        </p:anim>
                                        <p:animScale>
                                          <p:cBhvr>
                                            <p:cTn id="52" dur="13">
                                              <p:stCondLst>
                                                <p:cond delay="325"/>
                                              </p:stCondLst>
                                            </p:cTn>
                                            <p:tgtEl>
                                              <p:spTgt spid="39"/>
                                            </p:tgtEl>
                                          </p:cBhvr>
                                          <p:to x="100000" y="60000"/>
                                        </p:animScale>
                                        <p:animScale>
                                          <p:cBhvr>
                                            <p:cTn id="53" dur="83" decel="50000">
                                              <p:stCondLst>
                                                <p:cond delay="338"/>
                                              </p:stCondLst>
                                            </p:cTn>
                                            <p:tgtEl>
                                              <p:spTgt spid="39"/>
                                            </p:tgtEl>
                                          </p:cBhvr>
                                          <p:to x="100000" y="100000"/>
                                        </p:animScale>
                                        <p:animScale>
                                          <p:cBhvr>
                                            <p:cTn id="54" dur="13">
                                              <p:stCondLst>
                                                <p:cond delay="656"/>
                                              </p:stCondLst>
                                            </p:cTn>
                                            <p:tgtEl>
                                              <p:spTgt spid="39"/>
                                            </p:tgtEl>
                                          </p:cBhvr>
                                          <p:to x="100000" y="80000"/>
                                        </p:animScale>
                                        <p:animScale>
                                          <p:cBhvr>
                                            <p:cTn id="55" dur="83" decel="50000">
                                              <p:stCondLst>
                                                <p:cond delay="669"/>
                                              </p:stCondLst>
                                            </p:cTn>
                                            <p:tgtEl>
                                              <p:spTgt spid="39"/>
                                            </p:tgtEl>
                                          </p:cBhvr>
                                          <p:to x="100000" y="100000"/>
                                        </p:animScale>
                                        <p:animScale>
                                          <p:cBhvr>
                                            <p:cTn id="56" dur="13">
                                              <p:stCondLst>
                                                <p:cond delay="821"/>
                                              </p:stCondLst>
                                            </p:cTn>
                                            <p:tgtEl>
                                              <p:spTgt spid="39"/>
                                            </p:tgtEl>
                                          </p:cBhvr>
                                          <p:to x="100000" y="90000"/>
                                        </p:animScale>
                                        <p:animScale>
                                          <p:cBhvr>
                                            <p:cTn id="57" dur="83" decel="50000">
                                              <p:stCondLst>
                                                <p:cond delay="834"/>
                                              </p:stCondLst>
                                            </p:cTn>
                                            <p:tgtEl>
                                              <p:spTgt spid="39"/>
                                            </p:tgtEl>
                                          </p:cBhvr>
                                          <p:to x="100000" y="100000"/>
                                        </p:animScale>
                                        <p:animScale>
                                          <p:cBhvr>
                                            <p:cTn id="58" dur="13">
                                              <p:stCondLst>
                                                <p:cond delay="904"/>
                                              </p:stCondLst>
                                            </p:cTn>
                                            <p:tgtEl>
                                              <p:spTgt spid="39"/>
                                            </p:tgtEl>
                                          </p:cBhvr>
                                          <p:to x="100000" y="95000"/>
                                        </p:animScale>
                                        <p:animScale>
                                          <p:cBhvr>
                                            <p:cTn id="59" dur="83" decel="50000">
                                              <p:stCondLst>
                                                <p:cond delay="917"/>
                                              </p:stCondLst>
                                            </p:cTn>
                                            <p:tgtEl>
                                              <p:spTgt spid="39"/>
                                            </p:tgtEl>
                                          </p:cBhvr>
                                          <p:to x="100000" y="100000"/>
                                        </p:animScale>
                                      </p:childTnLst>
                                    </p:cTn>
                                  </p:par>
                                  <p:par>
                                    <p:cTn id="60" presetID="26" presetClass="entr" presetSubtype="0" fill="hold" grpId="0" nodeType="withEffect">
                                      <p:stCondLst>
                                        <p:cond delay="100"/>
                                      </p:stCondLst>
                                      <p:childTnLst>
                                        <p:set>
                                          <p:cBhvr>
                                            <p:cTn id="61" dur="1" fill="hold">
                                              <p:stCondLst>
                                                <p:cond delay="0"/>
                                              </p:stCondLst>
                                            </p:cTn>
                                            <p:tgtEl>
                                              <p:spTgt spid="40"/>
                                            </p:tgtEl>
                                            <p:attrNameLst>
                                              <p:attrName>style.visibility</p:attrName>
                                            </p:attrNameLst>
                                          </p:cBhvr>
                                          <p:to>
                                            <p:strVal val="visible"/>
                                          </p:to>
                                        </p:set>
                                        <p:animEffect transition="in" filter="wipe(down)">
                                          <p:cBhvr>
                                            <p:cTn id="62" dur="290">
                                              <p:stCondLst>
                                                <p:cond delay="0"/>
                                              </p:stCondLst>
                                            </p:cTn>
                                            <p:tgtEl>
                                              <p:spTgt spid="40"/>
                                            </p:tgtEl>
                                          </p:cBhvr>
                                        </p:animEffect>
                                        <p:anim calcmode="lin" valueType="num">
                                          <p:cBhvr>
                                            <p:cTn id="63" dur="911" tmFilter="0,0; 0.14,0.36; 0.43,0.73; 0.71,0.91; 1.0,1.0">
                                              <p:stCondLst>
                                                <p:cond delay="0"/>
                                              </p:stCondLst>
                                            </p:cTn>
                                            <p:tgtEl>
                                              <p:spTgt spid="40"/>
                                            </p:tgtEl>
                                            <p:attrNameLst>
                                              <p:attrName>ppt_x</p:attrName>
                                            </p:attrNameLst>
                                          </p:cBhvr>
                                          <p:tavLst>
                                            <p:tav tm="0">
                                              <p:val>
                                                <p:strVal val="#ppt_x-0.25"/>
                                              </p:val>
                                            </p:tav>
                                            <p:tav tm="100000">
                                              <p:val>
                                                <p:strVal val="#ppt_x"/>
                                              </p:val>
                                            </p:tav>
                                          </p:tavLst>
                                        </p:anim>
                                        <p:anim calcmode="lin" valueType="num">
                                          <p:cBhvr>
                                            <p:cTn id="64" dur="332" tmFilter="0.0,0.0; 0.25,0.07; 0.50,0.2; 0.75,0.467; 1.0,1.0">
                                              <p:stCondLst>
                                                <p:cond delay="0"/>
                                              </p:stCondLst>
                                            </p:cTn>
                                            <p:tgtEl>
                                              <p:spTgt spid="40"/>
                                            </p:tgtEl>
                                            <p:attrNameLst>
                                              <p:attrName>ppt_y</p:attrName>
                                            </p:attrNameLst>
                                          </p:cBhvr>
                                          <p:tavLst>
                                            <p:tav tm="0" fmla="#ppt_y-sin(pi*$)/3">
                                              <p:val>
                                                <p:fltVal val="0.5"/>
                                              </p:val>
                                            </p:tav>
                                            <p:tav tm="100000">
                                              <p:val>
                                                <p:fltVal val="1"/>
                                              </p:val>
                                            </p:tav>
                                          </p:tavLst>
                                        </p:anim>
                                        <p:anim calcmode="lin" valueType="num">
                                          <p:cBhvr>
                                            <p:cTn id="65" dur="332" tmFilter="0, 0; 0.125,0.2665; 0.25,0.4; 0.375,0.465; 0.5,0.5;  0.625,0.535; 0.75,0.6; 0.875,0.7335; 1,1">
                                              <p:stCondLst>
                                                <p:cond delay="332"/>
                                              </p:stCondLst>
                                            </p:cTn>
                                            <p:tgtEl>
                                              <p:spTgt spid="40"/>
                                            </p:tgtEl>
                                            <p:attrNameLst>
                                              <p:attrName>ppt_y</p:attrName>
                                            </p:attrNameLst>
                                          </p:cBhvr>
                                          <p:tavLst>
                                            <p:tav tm="0" fmla="#ppt_y-sin(pi*$)/9">
                                              <p:val>
                                                <p:fltVal val="0"/>
                                              </p:val>
                                            </p:tav>
                                            <p:tav tm="100000">
                                              <p:val>
                                                <p:fltVal val="1"/>
                                              </p:val>
                                            </p:tav>
                                          </p:tavLst>
                                        </p:anim>
                                        <p:anim calcmode="lin" valueType="num">
                                          <p:cBhvr>
                                            <p:cTn id="66" dur="166" tmFilter="0, 0; 0.125,0.2665; 0.25,0.4; 0.375,0.465; 0.5,0.5;  0.625,0.535; 0.75,0.6; 0.875,0.7335; 1,1">
                                              <p:stCondLst>
                                                <p:cond delay="662"/>
                                              </p:stCondLst>
                                            </p:cTn>
                                            <p:tgtEl>
                                              <p:spTgt spid="40"/>
                                            </p:tgtEl>
                                            <p:attrNameLst>
                                              <p:attrName>ppt_y</p:attrName>
                                            </p:attrNameLst>
                                          </p:cBhvr>
                                          <p:tavLst>
                                            <p:tav tm="0" fmla="#ppt_y-sin(pi*$)/27">
                                              <p:val>
                                                <p:fltVal val="0"/>
                                              </p:val>
                                            </p:tav>
                                            <p:tav tm="100000">
                                              <p:val>
                                                <p:fltVal val="1"/>
                                              </p:val>
                                            </p:tav>
                                          </p:tavLst>
                                        </p:anim>
                                        <p:anim calcmode="lin" valueType="num">
                                          <p:cBhvr>
                                            <p:cTn id="67" dur="82" tmFilter="0, 0; 0.125,0.2665; 0.25,0.4; 0.375,0.465; 0.5,0.5;  0.625,0.535; 0.75,0.6; 0.875,0.7335; 1,1">
                                              <p:stCondLst>
                                                <p:cond delay="828"/>
                                              </p:stCondLst>
                                            </p:cTn>
                                            <p:tgtEl>
                                              <p:spTgt spid="40"/>
                                            </p:tgtEl>
                                            <p:attrNameLst>
                                              <p:attrName>ppt_y</p:attrName>
                                            </p:attrNameLst>
                                          </p:cBhvr>
                                          <p:tavLst>
                                            <p:tav tm="0" fmla="#ppt_y-sin(pi*$)/81">
                                              <p:val>
                                                <p:fltVal val="0"/>
                                              </p:val>
                                            </p:tav>
                                            <p:tav tm="100000">
                                              <p:val>
                                                <p:fltVal val="1"/>
                                              </p:val>
                                            </p:tav>
                                          </p:tavLst>
                                        </p:anim>
                                        <p:animScale>
                                          <p:cBhvr>
                                            <p:cTn id="68" dur="13">
                                              <p:stCondLst>
                                                <p:cond delay="325"/>
                                              </p:stCondLst>
                                            </p:cTn>
                                            <p:tgtEl>
                                              <p:spTgt spid="40"/>
                                            </p:tgtEl>
                                          </p:cBhvr>
                                          <p:to x="100000" y="60000"/>
                                        </p:animScale>
                                        <p:animScale>
                                          <p:cBhvr>
                                            <p:cTn id="69" dur="83" decel="50000">
                                              <p:stCondLst>
                                                <p:cond delay="338"/>
                                              </p:stCondLst>
                                            </p:cTn>
                                            <p:tgtEl>
                                              <p:spTgt spid="40"/>
                                            </p:tgtEl>
                                          </p:cBhvr>
                                          <p:to x="100000" y="100000"/>
                                        </p:animScale>
                                        <p:animScale>
                                          <p:cBhvr>
                                            <p:cTn id="70" dur="13">
                                              <p:stCondLst>
                                                <p:cond delay="656"/>
                                              </p:stCondLst>
                                            </p:cTn>
                                            <p:tgtEl>
                                              <p:spTgt spid="40"/>
                                            </p:tgtEl>
                                          </p:cBhvr>
                                          <p:to x="100000" y="80000"/>
                                        </p:animScale>
                                        <p:animScale>
                                          <p:cBhvr>
                                            <p:cTn id="71" dur="83" decel="50000">
                                              <p:stCondLst>
                                                <p:cond delay="669"/>
                                              </p:stCondLst>
                                            </p:cTn>
                                            <p:tgtEl>
                                              <p:spTgt spid="40"/>
                                            </p:tgtEl>
                                          </p:cBhvr>
                                          <p:to x="100000" y="100000"/>
                                        </p:animScale>
                                        <p:animScale>
                                          <p:cBhvr>
                                            <p:cTn id="72" dur="13">
                                              <p:stCondLst>
                                                <p:cond delay="821"/>
                                              </p:stCondLst>
                                            </p:cTn>
                                            <p:tgtEl>
                                              <p:spTgt spid="40"/>
                                            </p:tgtEl>
                                          </p:cBhvr>
                                          <p:to x="100000" y="90000"/>
                                        </p:animScale>
                                        <p:animScale>
                                          <p:cBhvr>
                                            <p:cTn id="73" dur="83" decel="50000">
                                              <p:stCondLst>
                                                <p:cond delay="834"/>
                                              </p:stCondLst>
                                            </p:cTn>
                                            <p:tgtEl>
                                              <p:spTgt spid="40"/>
                                            </p:tgtEl>
                                          </p:cBhvr>
                                          <p:to x="100000" y="100000"/>
                                        </p:animScale>
                                        <p:animScale>
                                          <p:cBhvr>
                                            <p:cTn id="74" dur="13">
                                              <p:stCondLst>
                                                <p:cond delay="904"/>
                                              </p:stCondLst>
                                            </p:cTn>
                                            <p:tgtEl>
                                              <p:spTgt spid="40"/>
                                            </p:tgtEl>
                                          </p:cBhvr>
                                          <p:to x="100000" y="95000"/>
                                        </p:animScale>
                                        <p:animScale>
                                          <p:cBhvr>
                                            <p:cTn id="75" dur="83" decel="50000">
                                              <p:stCondLst>
                                                <p:cond delay="917"/>
                                              </p:stCondLst>
                                            </p:cTn>
                                            <p:tgtEl>
                                              <p:spTgt spid="40"/>
                                            </p:tgtEl>
                                          </p:cBhvr>
                                          <p:to x="100000" y="100000"/>
                                        </p:animScale>
                                      </p:childTnLst>
                                    </p:cTn>
                                  </p:par>
                                  <p:par>
                                    <p:cTn id="76" presetID="26" presetClass="entr" presetSubtype="0" fill="hold" grpId="0" nodeType="withEffect">
                                      <p:stCondLst>
                                        <p:cond delay="200"/>
                                      </p:stCondLst>
                                      <p:childTnLst>
                                        <p:set>
                                          <p:cBhvr>
                                            <p:cTn id="77" dur="1" fill="hold">
                                              <p:stCondLst>
                                                <p:cond delay="0"/>
                                              </p:stCondLst>
                                            </p:cTn>
                                            <p:tgtEl>
                                              <p:spTgt spid="41"/>
                                            </p:tgtEl>
                                            <p:attrNameLst>
                                              <p:attrName>style.visibility</p:attrName>
                                            </p:attrNameLst>
                                          </p:cBhvr>
                                          <p:to>
                                            <p:strVal val="visible"/>
                                          </p:to>
                                        </p:set>
                                        <p:animEffect transition="in" filter="wipe(down)">
                                          <p:cBhvr>
                                            <p:cTn id="78" dur="290">
                                              <p:stCondLst>
                                                <p:cond delay="0"/>
                                              </p:stCondLst>
                                            </p:cTn>
                                            <p:tgtEl>
                                              <p:spTgt spid="41"/>
                                            </p:tgtEl>
                                          </p:cBhvr>
                                        </p:animEffect>
                                        <p:anim calcmode="lin" valueType="num">
                                          <p:cBhvr>
                                            <p:cTn id="79" dur="911" tmFilter="0,0; 0.14,0.36; 0.43,0.73; 0.71,0.91; 1.0,1.0">
                                              <p:stCondLst>
                                                <p:cond delay="0"/>
                                              </p:stCondLst>
                                            </p:cTn>
                                            <p:tgtEl>
                                              <p:spTgt spid="41"/>
                                            </p:tgtEl>
                                            <p:attrNameLst>
                                              <p:attrName>ppt_x</p:attrName>
                                            </p:attrNameLst>
                                          </p:cBhvr>
                                          <p:tavLst>
                                            <p:tav tm="0">
                                              <p:val>
                                                <p:strVal val="#ppt_x-0.25"/>
                                              </p:val>
                                            </p:tav>
                                            <p:tav tm="100000">
                                              <p:val>
                                                <p:strVal val="#ppt_x"/>
                                              </p:val>
                                            </p:tav>
                                          </p:tavLst>
                                        </p:anim>
                                        <p:anim calcmode="lin" valueType="num">
                                          <p:cBhvr>
                                            <p:cTn id="80" dur="332" tmFilter="0.0,0.0; 0.25,0.07; 0.50,0.2; 0.75,0.467; 1.0,1.0">
                                              <p:stCondLst>
                                                <p:cond delay="0"/>
                                              </p:stCondLst>
                                            </p:cTn>
                                            <p:tgtEl>
                                              <p:spTgt spid="41"/>
                                            </p:tgtEl>
                                            <p:attrNameLst>
                                              <p:attrName>ppt_y</p:attrName>
                                            </p:attrNameLst>
                                          </p:cBhvr>
                                          <p:tavLst>
                                            <p:tav tm="0" fmla="#ppt_y-sin(pi*$)/3">
                                              <p:val>
                                                <p:fltVal val="0.5"/>
                                              </p:val>
                                            </p:tav>
                                            <p:tav tm="100000">
                                              <p:val>
                                                <p:fltVal val="1"/>
                                              </p:val>
                                            </p:tav>
                                          </p:tavLst>
                                        </p:anim>
                                        <p:anim calcmode="lin" valueType="num">
                                          <p:cBhvr>
                                            <p:cTn id="81" dur="332" tmFilter="0, 0; 0.125,0.2665; 0.25,0.4; 0.375,0.465; 0.5,0.5;  0.625,0.535; 0.75,0.6; 0.875,0.7335; 1,1">
                                              <p:stCondLst>
                                                <p:cond delay="332"/>
                                              </p:stCondLst>
                                            </p:cTn>
                                            <p:tgtEl>
                                              <p:spTgt spid="41"/>
                                            </p:tgtEl>
                                            <p:attrNameLst>
                                              <p:attrName>ppt_y</p:attrName>
                                            </p:attrNameLst>
                                          </p:cBhvr>
                                          <p:tavLst>
                                            <p:tav tm="0" fmla="#ppt_y-sin(pi*$)/9">
                                              <p:val>
                                                <p:fltVal val="0"/>
                                              </p:val>
                                            </p:tav>
                                            <p:tav tm="100000">
                                              <p:val>
                                                <p:fltVal val="1"/>
                                              </p:val>
                                            </p:tav>
                                          </p:tavLst>
                                        </p:anim>
                                        <p:anim calcmode="lin" valueType="num">
                                          <p:cBhvr>
                                            <p:cTn id="82" dur="166" tmFilter="0, 0; 0.125,0.2665; 0.25,0.4; 0.375,0.465; 0.5,0.5;  0.625,0.535; 0.75,0.6; 0.875,0.7335; 1,1">
                                              <p:stCondLst>
                                                <p:cond delay="662"/>
                                              </p:stCondLst>
                                            </p:cTn>
                                            <p:tgtEl>
                                              <p:spTgt spid="41"/>
                                            </p:tgtEl>
                                            <p:attrNameLst>
                                              <p:attrName>ppt_y</p:attrName>
                                            </p:attrNameLst>
                                          </p:cBhvr>
                                          <p:tavLst>
                                            <p:tav tm="0" fmla="#ppt_y-sin(pi*$)/27">
                                              <p:val>
                                                <p:fltVal val="0"/>
                                              </p:val>
                                            </p:tav>
                                            <p:tav tm="100000">
                                              <p:val>
                                                <p:fltVal val="1"/>
                                              </p:val>
                                            </p:tav>
                                          </p:tavLst>
                                        </p:anim>
                                        <p:anim calcmode="lin" valueType="num">
                                          <p:cBhvr>
                                            <p:cTn id="83" dur="82" tmFilter="0, 0; 0.125,0.2665; 0.25,0.4; 0.375,0.465; 0.5,0.5;  0.625,0.535; 0.75,0.6; 0.875,0.7335; 1,1">
                                              <p:stCondLst>
                                                <p:cond delay="828"/>
                                              </p:stCondLst>
                                            </p:cTn>
                                            <p:tgtEl>
                                              <p:spTgt spid="41"/>
                                            </p:tgtEl>
                                            <p:attrNameLst>
                                              <p:attrName>ppt_y</p:attrName>
                                            </p:attrNameLst>
                                          </p:cBhvr>
                                          <p:tavLst>
                                            <p:tav tm="0" fmla="#ppt_y-sin(pi*$)/81">
                                              <p:val>
                                                <p:fltVal val="0"/>
                                              </p:val>
                                            </p:tav>
                                            <p:tav tm="100000">
                                              <p:val>
                                                <p:fltVal val="1"/>
                                              </p:val>
                                            </p:tav>
                                          </p:tavLst>
                                        </p:anim>
                                        <p:animScale>
                                          <p:cBhvr>
                                            <p:cTn id="84" dur="13">
                                              <p:stCondLst>
                                                <p:cond delay="325"/>
                                              </p:stCondLst>
                                            </p:cTn>
                                            <p:tgtEl>
                                              <p:spTgt spid="41"/>
                                            </p:tgtEl>
                                          </p:cBhvr>
                                          <p:to x="100000" y="60000"/>
                                        </p:animScale>
                                        <p:animScale>
                                          <p:cBhvr>
                                            <p:cTn id="85" dur="83" decel="50000">
                                              <p:stCondLst>
                                                <p:cond delay="338"/>
                                              </p:stCondLst>
                                            </p:cTn>
                                            <p:tgtEl>
                                              <p:spTgt spid="41"/>
                                            </p:tgtEl>
                                          </p:cBhvr>
                                          <p:to x="100000" y="100000"/>
                                        </p:animScale>
                                        <p:animScale>
                                          <p:cBhvr>
                                            <p:cTn id="86" dur="13">
                                              <p:stCondLst>
                                                <p:cond delay="656"/>
                                              </p:stCondLst>
                                            </p:cTn>
                                            <p:tgtEl>
                                              <p:spTgt spid="41"/>
                                            </p:tgtEl>
                                          </p:cBhvr>
                                          <p:to x="100000" y="80000"/>
                                        </p:animScale>
                                        <p:animScale>
                                          <p:cBhvr>
                                            <p:cTn id="87" dur="83" decel="50000">
                                              <p:stCondLst>
                                                <p:cond delay="669"/>
                                              </p:stCondLst>
                                            </p:cTn>
                                            <p:tgtEl>
                                              <p:spTgt spid="41"/>
                                            </p:tgtEl>
                                          </p:cBhvr>
                                          <p:to x="100000" y="100000"/>
                                        </p:animScale>
                                        <p:animScale>
                                          <p:cBhvr>
                                            <p:cTn id="88" dur="13">
                                              <p:stCondLst>
                                                <p:cond delay="821"/>
                                              </p:stCondLst>
                                            </p:cTn>
                                            <p:tgtEl>
                                              <p:spTgt spid="41"/>
                                            </p:tgtEl>
                                          </p:cBhvr>
                                          <p:to x="100000" y="90000"/>
                                        </p:animScale>
                                        <p:animScale>
                                          <p:cBhvr>
                                            <p:cTn id="89" dur="83" decel="50000">
                                              <p:stCondLst>
                                                <p:cond delay="834"/>
                                              </p:stCondLst>
                                            </p:cTn>
                                            <p:tgtEl>
                                              <p:spTgt spid="41"/>
                                            </p:tgtEl>
                                          </p:cBhvr>
                                          <p:to x="100000" y="100000"/>
                                        </p:animScale>
                                        <p:animScale>
                                          <p:cBhvr>
                                            <p:cTn id="90" dur="13">
                                              <p:stCondLst>
                                                <p:cond delay="904"/>
                                              </p:stCondLst>
                                            </p:cTn>
                                            <p:tgtEl>
                                              <p:spTgt spid="41"/>
                                            </p:tgtEl>
                                          </p:cBhvr>
                                          <p:to x="100000" y="95000"/>
                                        </p:animScale>
                                        <p:animScale>
                                          <p:cBhvr>
                                            <p:cTn id="91" dur="83" decel="50000">
                                              <p:stCondLst>
                                                <p:cond delay="917"/>
                                              </p:stCondLst>
                                            </p:cTn>
                                            <p:tgtEl>
                                              <p:spTgt spid="41"/>
                                            </p:tgtEl>
                                          </p:cBhvr>
                                          <p:to x="100000" y="100000"/>
                                        </p:animScale>
                                      </p:childTnLst>
                                    </p:cTn>
                                  </p:par>
                                  <p:par>
                                    <p:cTn id="92" presetID="26" presetClass="entr" presetSubtype="0" fill="hold" grpId="0" nodeType="withEffect">
                                      <p:stCondLst>
                                        <p:cond delay="300"/>
                                      </p:stCondLst>
                                      <p:childTnLst>
                                        <p:set>
                                          <p:cBhvr>
                                            <p:cTn id="93" dur="1" fill="hold">
                                              <p:stCondLst>
                                                <p:cond delay="0"/>
                                              </p:stCondLst>
                                            </p:cTn>
                                            <p:tgtEl>
                                              <p:spTgt spid="42"/>
                                            </p:tgtEl>
                                            <p:attrNameLst>
                                              <p:attrName>style.visibility</p:attrName>
                                            </p:attrNameLst>
                                          </p:cBhvr>
                                          <p:to>
                                            <p:strVal val="visible"/>
                                          </p:to>
                                        </p:set>
                                        <p:animEffect transition="in" filter="wipe(down)">
                                          <p:cBhvr>
                                            <p:cTn id="94" dur="290">
                                              <p:stCondLst>
                                                <p:cond delay="0"/>
                                              </p:stCondLst>
                                            </p:cTn>
                                            <p:tgtEl>
                                              <p:spTgt spid="42"/>
                                            </p:tgtEl>
                                          </p:cBhvr>
                                        </p:animEffect>
                                        <p:anim calcmode="lin" valueType="num">
                                          <p:cBhvr>
                                            <p:cTn id="95" dur="911" tmFilter="0,0; 0.14,0.36; 0.43,0.73; 0.71,0.91; 1.0,1.0">
                                              <p:stCondLst>
                                                <p:cond delay="0"/>
                                              </p:stCondLst>
                                            </p:cTn>
                                            <p:tgtEl>
                                              <p:spTgt spid="42"/>
                                            </p:tgtEl>
                                            <p:attrNameLst>
                                              <p:attrName>ppt_x</p:attrName>
                                            </p:attrNameLst>
                                          </p:cBhvr>
                                          <p:tavLst>
                                            <p:tav tm="0">
                                              <p:val>
                                                <p:strVal val="#ppt_x-0.25"/>
                                              </p:val>
                                            </p:tav>
                                            <p:tav tm="100000">
                                              <p:val>
                                                <p:strVal val="#ppt_x"/>
                                              </p:val>
                                            </p:tav>
                                          </p:tavLst>
                                        </p:anim>
                                        <p:anim calcmode="lin" valueType="num">
                                          <p:cBhvr>
                                            <p:cTn id="96" dur="332" tmFilter="0.0,0.0; 0.25,0.07; 0.50,0.2; 0.75,0.467; 1.0,1.0">
                                              <p:stCondLst>
                                                <p:cond delay="0"/>
                                              </p:stCondLst>
                                            </p:cTn>
                                            <p:tgtEl>
                                              <p:spTgt spid="42"/>
                                            </p:tgtEl>
                                            <p:attrNameLst>
                                              <p:attrName>ppt_y</p:attrName>
                                            </p:attrNameLst>
                                          </p:cBhvr>
                                          <p:tavLst>
                                            <p:tav tm="0" fmla="#ppt_y-sin(pi*$)/3">
                                              <p:val>
                                                <p:fltVal val="0.5"/>
                                              </p:val>
                                            </p:tav>
                                            <p:tav tm="100000">
                                              <p:val>
                                                <p:fltVal val="1"/>
                                              </p:val>
                                            </p:tav>
                                          </p:tavLst>
                                        </p:anim>
                                        <p:anim calcmode="lin" valueType="num">
                                          <p:cBhvr>
                                            <p:cTn id="97" dur="332" tmFilter="0, 0; 0.125,0.2665; 0.25,0.4; 0.375,0.465; 0.5,0.5;  0.625,0.535; 0.75,0.6; 0.875,0.7335; 1,1">
                                              <p:stCondLst>
                                                <p:cond delay="332"/>
                                              </p:stCondLst>
                                            </p:cTn>
                                            <p:tgtEl>
                                              <p:spTgt spid="42"/>
                                            </p:tgtEl>
                                            <p:attrNameLst>
                                              <p:attrName>ppt_y</p:attrName>
                                            </p:attrNameLst>
                                          </p:cBhvr>
                                          <p:tavLst>
                                            <p:tav tm="0" fmla="#ppt_y-sin(pi*$)/9">
                                              <p:val>
                                                <p:fltVal val="0"/>
                                              </p:val>
                                            </p:tav>
                                            <p:tav tm="100000">
                                              <p:val>
                                                <p:fltVal val="1"/>
                                              </p:val>
                                            </p:tav>
                                          </p:tavLst>
                                        </p:anim>
                                        <p:anim calcmode="lin" valueType="num">
                                          <p:cBhvr>
                                            <p:cTn id="98" dur="166" tmFilter="0, 0; 0.125,0.2665; 0.25,0.4; 0.375,0.465; 0.5,0.5;  0.625,0.535; 0.75,0.6; 0.875,0.7335; 1,1">
                                              <p:stCondLst>
                                                <p:cond delay="662"/>
                                              </p:stCondLst>
                                            </p:cTn>
                                            <p:tgtEl>
                                              <p:spTgt spid="42"/>
                                            </p:tgtEl>
                                            <p:attrNameLst>
                                              <p:attrName>ppt_y</p:attrName>
                                            </p:attrNameLst>
                                          </p:cBhvr>
                                          <p:tavLst>
                                            <p:tav tm="0" fmla="#ppt_y-sin(pi*$)/27">
                                              <p:val>
                                                <p:fltVal val="0"/>
                                              </p:val>
                                            </p:tav>
                                            <p:tav tm="100000">
                                              <p:val>
                                                <p:fltVal val="1"/>
                                              </p:val>
                                            </p:tav>
                                          </p:tavLst>
                                        </p:anim>
                                        <p:anim calcmode="lin" valueType="num">
                                          <p:cBhvr>
                                            <p:cTn id="99" dur="82" tmFilter="0, 0; 0.125,0.2665; 0.25,0.4; 0.375,0.465; 0.5,0.5;  0.625,0.535; 0.75,0.6; 0.875,0.7335; 1,1">
                                              <p:stCondLst>
                                                <p:cond delay="828"/>
                                              </p:stCondLst>
                                            </p:cTn>
                                            <p:tgtEl>
                                              <p:spTgt spid="42"/>
                                            </p:tgtEl>
                                            <p:attrNameLst>
                                              <p:attrName>ppt_y</p:attrName>
                                            </p:attrNameLst>
                                          </p:cBhvr>
                                          <p:tavLst>
                                            <p:tav tm="0" fmla="#ppt_y-sin(pi*$)/81">
                                              <p:val>
                                                <p:fltVal val="0"/>
                                              </p:val>
                                            </p:tav>
                                            <p:tav tm="100000">
                                              <p:val>
                                                <p:fltVal val="1"/>
                                              </p:val>
                                            </p:tav>
                                          </p:tavLst>
                                        </p:anim>
                                        <p:animScale>
                                          <p:cBhvr>
                                            <p:cTn id="100" dur="13">
                                              <p:stCondLst>
                                                <p:cond delay="325"/>
                                              </p:stCondLst>
                                            </p:cTn>
                                            <p:tgtEl>
                                              <p:spTgt spid="42"/>
                                            </p:tgtEl>
                                          </p:cBhvr>
                                          <p:to x="100000" y="60000"/>
                                        </p:animScale>
                                        <p:animScale>
                                          <p:cBhvr>
                                            <p:cTn id="101" dur="83" decel="50000">
                                              <p:stCondLst>
                                                <p:cond delay="338"/>
                                              </p:stCondLst>
                                            </p:cTn>
                                            <p:tgtEl>
                                              <p:spTgt spid="42"/>
                                            </p:tgtEl>
                                          </p:cBhvr>
                                          <p:to x="100000" y="100000"/>
                                        </p:animScale>
                                        <p:animScale>
                                          <p:cBhvr>
                                            <p:cTn id="102" dur="13">
                                              <p:stCondLst>
                                                <p:cond delay="656"/>
                                              </p:stCondLst>
                                            </p:cTn>
                                            <p:tgtEl>
                                              <p:spTgt spid="42"/>
                                            </p:tgtEl>
                                          </p:cBhvr>
                                          <p:to x="100000" y="80000"/>
                                        </p:animScale>
                                        <p:animScale>
                                          <p:cBhvr>
                                            <p:cTn id="103" dur="83" decel="50000">
                                              <p:stCondLst>
                                                <p:cond delay="669"/>
                                              </p:stCondLst>
                                            </p:cTn>
                                            <p:tgtEl>
                                              <p:spTgt spid="42"/>
                                            </p:tgtEl>
                                          </p:cBhvr>
                                          <p:to x="100000" y="100000"/>
                                        </p:animScale>
                                        <p:animScale>
                                          <p:cBhvr>
                                            <p:cTn id="104" dur="13">
                                              <p:stCondLst>
                                                <p:cond delay="821"/>
                                              </p:stCondLst>
                                            </p:cTn>
                                            <p:tgtEl>
                                              <p:spTgt spid="42"/>
                                            </p:tgtEl>
                                          </p:cBhvr>
                                          <p:to x="100000" y="90000"/>
                                        </p:animScale>
                                        <p:animScale>
                                          <p:cBhvr>
                                            <p:cTn id="105" dur="83" decel="50000">
                                              <p:stCondLst>
                                                <p:cond delay="834"/>
                                              </p:stCondLst>
                                            </p:cTn>
                                            <p:tgtEl>
                                              <p:spTgt spid="42"/>
                                            </p:tgtEl>
                                          </p:cBhvr>
                                          <p:to x="100000" y="100000"/>
                                        </p:animScale>
                                        <p:animScale>
                                          <p:cBhvr>
                                            <p:cTn id="106" dur="13">
                                              <p:stCondLst>
                                                <p:cond delay="904"/>
                                              </p:stCondLst>
                                            </p:cTn>
                                            <p:tgtEl>
                                              <p:spTgt spid="42"/>
                                            </p:tgtEl>
                                          </p:cBhvr>
                                          <p:to x="100000" y="95000"/>
                                        </p:animScale>
                                        <p:animScale>
                                          <p:cBhvr>
                                            <p:cTn id="107" dur="83" decel="50000">
                                              <p:stCondLst>
                                                <p:cond delay="917"/>
                                              </p:stCondLst>
                                            </p:cTn>
                                            <p:tgtEl>
                                              <p:spTgt spid="42"/>
                                            </p:tgtEl>
                                          </p:cBhvr>
                                          <p:to x="100000" y="100000"/>
                                        </p:animScale>
                                      </p:childTnLst>
                                    </p:cTn>
                                  </p:par>
                                  <p:par>
                                    <p:cTn id="108" presetID="26" presetClass="entr" presetSubtype="0" fill="hold" grpId="0" nodeType="withEffect">
                                      <p:stCondLst>
                                        <p:cond delay="400"/>
                                      </p:stCondLst>
                                      <p:childTnLst>
                                        <p:set>
                                          <p:cBhvr>
                                            <p:cTn id="109" dur="1" fill="hold">
                                              <p:stCondLst>
                                                <p:cond delay="0"/>
                                              </p:stCondLst>
                                            </p:cTn>
                                            <p:tgtEl>
                                              <p:spTgt spid="43"/>
                                            </p:tgtEl>
                                            <p:attrNameLst>
                                              <p:attrName>style.visibility</p:attrName>
                                            </p:attrNameLst>
                                          </p:cBhvr>
                                          <p:to>
                                            <p:strVal val="visible"/>
                                          </p:to>
                                        </p:set>
                                        <p:animEffect transition="in" filter="wipe(down)">
                                          <p:cBhvr>
                                            <p:cTn id="110" dur="290">
                                              <p:stCondLst>
                                                <p:cond delay="0"/>
                                              </p:stCondLst>
                                            </p:cTn>
                                            <p:tgtEl>
                                              <p:spTgt spid="43"/>
                                            </p:tgtEl>
                                          </p:cBhvr>
                                        </p:animEffect>
                                        <p:anim calcmode="lin" valueType="num">
                                          <p:cBhvr>
                                            <p:cTn id="111" dur="911" tmFilter="0,0; 0.14,0.36; 0.43,0.73; 0.71,0.91; 1.0,1.0">
                                              <p:stCondLst>
                                                <p:cond delay="0"/>
                                              </p:stCondLst>
                                            </p:cTn>
                                            <p:tgtEl>
                                              <p:spTgt spid="43"/>
                                            </p:tgtEl>
                                            <p:attrNameLst>
                                              <p:attrName>ppt_x</p:attrName>
                                            </p:attrNameLst>
                                          </p:cBhvr>
                                          <p:tavLst>
                                            <p:tav tm="0">
                                              <p:val>
                                                <p:strVal val="#ppt_x-0.25"/>
                                              </p:val>
                                            </p:tav>
                                            <p:tav tm="100000">
                                              <p:val>
                                                <p:strVal val="#ppt_x"/>
                                              </p:val>
                                            </p:tav>
                                          </p:tavLst>
                                        </p:anim>
                                        <p:anim calcmode="lin" valueType="num">
                                          <p:cBhvr>
                                            <p:cTn id="112" dur="332" tmFilter="0.0,0.0; 0.25,0.07; 0.50,0.2; 0.75,0.467; 1.0,1.0">
                                              <p:stCondLst>
                                                <p:cond delay="0"/>
                                              </p:stCondLst>
                                            </p:cTn>
                                            <p:tgtEl>
                                              <p:spTgt spid="43"/>
                                            </p:tgtEl>
                                            <p:attrNameLst>
                                              <p:attrName>ppt_y</p:attrName>
                                            </p:attrNameLst>
                                          </p:cBhvr>
                                          <p:tavLst>
                                            <p:tav tm="0" fmla="#ppt_y-sin(pi*$)/3">
                                              <p:val>
                                                <p:fltVal val="0.5"/>
                                              </p:val>
                                            </p:tav>
                                            <p:tav tm="100000">
                                              <p:val>
                                                <p:fltVal val="1"/>
                                              </p:val>
                                            </p:tav>
                                          </p:tavLst>
                                        </p:anim>
                                        <p:anim calcmode="lin" valueType="num">
                                          <p:cBhvr>
                                            <p:cTn id="113" dur="332" tmFilter="0, 0; 0.125,0.2665; 0.25,0.4; 0.375,0.465; 0.5,0.5;  0.625,0.535; 0.75,0.6; 0.875,0.7335; 1,1">
                                              <p:stCondLst>
                                                <p:cond delay="332"/>
                                              </p:stCondLst>
                                            </p:cTn>
                                            <p:tgtEl>
                                              <p:spTgt spid="43"/>
                                            </p:tgtEl>
                                            <p:attrNameLst>
                                              <p:attrName>ppt_y</p:attrName>
                                            </p:attrNameLst>
                                          </p:cBhvr>
                                          <p:tavLst>
                                            <p:tav tm="0" fmla="#ppt_y-sin(pi*$)/9">
                                              <p:val>
                                                <p:fltVal val="0"/>
                                              </p:val>
                                            </p:tav>
                                            <p:tav tm="100000">
                                              <p:val>
                                                <p:fltVal val="1"/>
                                              </p:val>
                                            </p:tav>
                                          </p:tavLst>
                                        </p:anim>
                                        <p:anim calcmode="lin" valueType="num">
                                          <p:cBhvr>
                                            <p:cTn id="114" dur="166" tmFilter="0, 0; 0.125,0.2665; 0.25,0.4; 0.375,0.465; 0.5,0.5;  0.625,0.535; 0.75,0.6; 0.875,0.7335; 1,1">
                                              <p:stCondLst>
                                                <p:cond delay="662"/>
                                              </p:stCondLst>
                                            </p:cTn>
                                            <p:tgtEl>
                                              <p:spTgt spid="43"/>
                                            </p:tgtEl>
                                            <p:attrNameLst>
                                              <p:attrName>ppt_y</p:attrName>
                                            </p:attrNameLst>
                                          </p:cBhvr>
                                          <p:tavLst>
                                            <p:tav tm="0" fmla="#ppt_y-sin(pi*$)/27">
                                              <p:val>
                                                <p:fltVal val="0"/>
                                              </p:val>
                                            </p:tav>
                                            <p:tav tm="100000">
                                              <p:val>
                                                <p:fltVal val="1"/>
                                              </p:val>
                                            </p:tav>
                                          </p:tavLst>
                                        </p:anim>
                                        <p:anim calcmode="lin" valueType="num">
                                          <p:cBhvr>
                                            <p:cTn id="115" dur="82" tmFilter="0, 0; 0.125,0.2665; 0.25,0.4; 0.375,0.465; 0.5,0.5;  0.625,0.535; 0.75,0.6; 0.875,0.7335; 1,1">
                                              <p:stCondLst>
                                                <p:cond delay="828"/>
                                              </p:stCondLst>
                                            </p:cTn>
                                            <p:tgtEl>
                                              <p:spTgt spid="43"/>
                                            </p:tgtEl>
                                            <p:attrNameLst>
                                              <p:attrName>ppt_y</p:attrName>
                                            </p:attrNameLst>
                                          </p:cBhvr>
                                          <p:tavLst>
                                            <p:tav tm="0" fmla="#ppt_y-sin(pi*$)/81">
                                              <p:val>
                                                <p:fltVal val="0"/>
                                              </p:val>
                                            </p:tav>
                                            <p:tav tm="100000">
                                              <p:val>
                                                <p:fltVal val="1"/>
                                              </p:val>
                                            </p:tav>
                                          </p:tavLst>
                                        </p:anim>
                                        <p:animScale>
                                          <p:cBhvr>
                                            <p:cTn id="116" dur="13">
                                              <p:stCondLst>
                                                <p:cond delay="325"/>
                                              </p:stCondLst>
                                            </p:cTn>
                                            <p:tgtEl>
                                              <p:spTgt spid="43"/>
                                            </p:tgtEl>
                                          </p:cBhvr>
                                          <p:to x="100000" y="60000"/>
                                        </p:animScale>
                                        <p:animScale>
                                          <p:cBhvr>
                                            <p:cTn id="117" dur="83" decel="50000">
                                              <p:stCondLst>
                                                <p:cond delay="338"/>
                                              </p:stCondLst>
                                            </p:cTn>
                                            <p:tgtEl>
                                              <p:spTgt spid="43"/>
                                            </p:tgtEl>
                                          </p:cBhvr>
                                          <p:to x="100000" y="100000"/>
                                        </p:animScale>
                                        <p:animScale>
                                          <p:cBhvr>
                                            <p:cTn id="118" dur="13">
                                              <p:stCondLst>
                                                <p:cond delay="656"/>
                                              </p:stCondLst>
                                            </p:cTn>
                                            <p:tgtEl>
                                              <p:spTgt spid="43"/>
                                            </p:tgtEl>
                                          </p:cBhvr>
                                          <p:to x="100000" y="80000"/>
                                        </p:animScale>
                                        <p:animScale>
                                          <p:cBhvr>
                                            <p:cTn id="119" dur="83" decel="50000">
                                              <p:stCondLst>
                                                <p:cond delay="669"/>
                                              </p:stCondLst>
                                            </p:cTn>
                                            <p:tgtEl>
                                              <p:spTgt spid="43"/>
                                            </p:tgtEl>
                                          </p:cBhvr>
                                          <p:to x="100000" y="100000"/>
                                        </p:animScale>
                                        <p:animScale>
                                          <p:cBhvr>
                                            <p:cTn id="120" dur="13">
                                              <p:stCondLst>
                                                <p:cond delay="821"/>
                                              </p:stCondLst>
                                            </p:cTn>
                                            <p:tgtEl>
                                              <p:spTgt spid="43"/>
                                            </p:tgtEl>
                                          </p:cBhvr>
                                          <p:to x="100000" y="90000"/>
                                        </p:animScale>
                                        <p:animScale>
                                          <p:cBhvr>
                                            <p:cTn id="121" dur="83" decel="50000">
                                              <p:stCondLst>
                                                <p:cond delay="834"/>
                                              </p:stCondLst>
                                            </p:cTn>
                                            <p:tgtEl>
                                              <p:spTgt spid="43"/>
                                            </p:tgtEl>
                                          </p:cBhvr>
                                          <p:to x="100000" y="100000"/>
                                        </p:animScale>
                                        <p:animScale>
                                          <p:cBhvr>
                                            <p:cTn id="122" dur="13">
                                              <p:stCondLst>
                                                <p:cond delay="904"/>
                                              </p:stCondLst>
                                            </p:cTn>
                                            <p:tgtEl>
                                              <p:spTgt spid="43"/>
                                            </p:tgtEl>
                                          </p:cBhvr>
                                          <p:to x="100000" y="95000"/>
                                        </p:animScale>
                                        <p:animScale>
                                          <p:cBhvr>
                                            <p:cTn id="123" dur="83" decel="50000">
                                              <p:stCondLst>
                                                <p:cond delay="917"/>
                                              </p:stCondLst>
                                            </p:cTn>
                                            <p:tgtEl>
                                              <p:spTgt spid="43"/>
                                            </p:tgtEl>
                                          </p:cBhvr>
                                          <p:to x="100000" y="100000"/>
                                        </p:animScale>
                                      </p:childTnLst>
                                    </p:cTn>
                                  </p:par>
                                  <p:par>
                                    <p:cTn id="124" presetID="26" presetClass="entr" presetSubtype="0" fill="hold" grpId="0" nodeType="withEffect">
                                      <p:stCondLst>
                                        <p:cond delay="500"/>
                                      </p:stCondLst>
                                      <p:childTnLst>
                                        <p:set>
                                          <p:cBhvr>
                                            <p:cTn id="125" dur="1" fill="hold">
                                              <p:stCondLst>
                                                <p:cond delay="0"/>
                                              </p:stCondLst>
                                            </p:cTn>
                                            <p:tgtEl>
                                              <p:spTgt spid="44"/>
                                            </p:tgtEl>
                                            <p:attrNameLst>
                                              <p:attrName>style.visibility</p:attrName>
                                            </p:attrNameLst>
                                          </p:cBhvr>
                                          <p:to>
                                            <p:strVal val="visible"/>
                                          </p:to>
                                        </p:set>
                                        <p:animEffect transition="in" filter="wipe(down)">
                                          <p:cBhvr>
                                            <p:cTn id="126" dur="290">
                                              <p:stCondLst>
                                                <p:cond delay="0"/>
                                              </p:stCondLst>
                                            </p:cTn>
                                            <p:tgtEl>
                                              <p:spTgt spid="44"/>
                                            </p:tgtEl>
                                          </p:cBhvr>
                                        </p:animEffect>
                                        <p:anim calcmode="lin" valueType="num">
                                          <p:cBhvr>
                                            <p:cTn id="127" dur="911" tmFilter="0,0; 0.14,0.36; 0.43,0.73; 0.71,0.91; 1.0,1.0">
                                              <p:stCondLst>
                                                <p:cond delay="0"/>
                                              </p:stCondLst>
                                            </p:cTn>
                                            <p:tgtEl>
                                              <p:spTgt spid="44"/>
                                            </p:tgtEl>
                                            <p:attrNameLst>
                                              <p:attrName>ppt_x</p:attrName>
                                            </p:attrNameLst>
                                          </p:cBhvr>
                                          <p:tavLst>
                                            <p:tav tm="0">
                                              <p:val>
                                                <p:strVal val="#ppt_x-0.25"/>
                                              </p:val>
                                            </p:tav>
                                            <p:tav tm="100000">
                                              <p:val>
                                                <p:strVal val="#ppt_x"/>
                                              </p:val>
                                            </p:tav>
                                          </p:tavLst>
                                        </p:anim>
                                        <p:anim calcmode="lin" valueType="num">
                                          <p:cBhvr>
                                            <p:cTn id="128" dur="332" tmFilter="0.0,0.0; 0.25,0.07; 0.50,0.2; 0.75,0.467; 1.0,1.0">
                                              <p:stCondLst>
                                                <p:cond delay="0"/>
                                              </p:stCondLst>
                                            </p:cTn>
                                            <p:tgtEl>
                                              <p:spTgt spid="44"/>
                                            </p:tgtEl>
                                            <p:attrNameLst>
                                              <p:attrName>ppt_y</p:attrName>
                                            </p:attrNameLst>
                                          </p:cBhvr>
                                          <p:tavLst>
                                            <p:tav tm="0" fmla="#ppt_y-sin(pi*$)/3">
                                              <p:val>
                                                <p:fltVal val="0.5"/>
                                              </p:val>
                                            </p:tav>
                                            <p:tav tm="100000">
                                              <p:val>
                                                <p:fltVal val="1"/>
                                              </p:val>
                                            </p:tav>
                                          </p:tavLst>
                                        </p:anim>
                                        <p:anim calcmode="lin" valueType="num">
                                          <p:cBhvr>
                                            <p:cTn id="129" dur="332" tmFilter="0, 0; 0.125,0.2665; 0.25,0.4; 0.375,0.465; 0.5,0.5;  0.625,0.535; 0.75,0.6; 0.875,0.7335; 1,1">
                                              <p:stCondLst>
                                                <p:cond delay="332"/>
                                              </p:stCondLst>
                                            </p:cTn>
                                            <p:tgtEl>
                                              <p:spTgt spid="44"/>
                                            </p:tgtEl>
                                            <p:attrNameLst>
                                              <p:attrName>ppt_y</p:attrName>
                                            </p:attrNameLst>
                                          </p:cBhvr>
                                          <p:tavLst>
                                            <p:tav tm="0" fmla="#ppt_y-sin(pi*$)/9">
                                              <p:val>
                                                <p:fltVal val="0"/>
                                              </p:val>
                                            </p:tav>
                                            <p:tav tm="100000">
                                              <p:val>
                                                <p:fltVal val="1"/>
                                              </p:val>
                                            </p:tav>
                                          </p:tavLst>
                                        </p:anim>
                                        <p:anim calcmode="lin" valueType="num">
                                          <p:cBhvr>
                                            <p:cTn id="130" dur="166" tmFilter="0, 0; 0.125,0.2665; 0.25,0.4; 0.375,0.465; 0.5,0.5;  0.625,0.535; 0.75,0.6; 0.875,0.7335; 1,1">
                                              <p:stCondLst>
                                                <p:cond delay="662"/>
                                              </p:stCondLst>
                                            </p:cTn>
                                            <p:tgtEl>
                                              <p:spTgt spid="44"/>
                                            </p:tgtEl>
                                            <p:attrNameLst>
                                              <p:attrName>ppt_y</p:attrName>
                                            </p:attrNameLst>
                                          </p:cBhvr>
                                          <p:tavLst>
                                            <p:tav tm="0" fmla="#ppt_y-sin(pi*$)/27">
                                              <p:val>
                                                <p:fltVal val="0"/>
                                              </p:val>
                                            </p:tav>
                                            <p:tav tm="100000">
                                              <p:val>
                                                <p:fltVal val="1"/>
                                              </p:val>
                                            </p:tav>
                                          </p:tavLst>
                                        </p:anim>
                                        <p:anim calcmode="lin" valueType="num">
                                          <p:cBhvr>
                                            <p:cTn id="131" dur="82" tmFilter="0, 0; 0.125,0.2665; 0.25,0.4; 0.375,0.465; 0.5,0.5;  0.625,0.535; 0.75,0.6; 0.875,0.7335; 1,1">
                                              <p:stCondLst>
                                                <p:cond delay="828"/>
                                              </p:stCondLst>
                                            </p:cTn>
                                            <p:tgtEl>
                                              <p:spTgt spid="44"/>
                                            </p:tgtEl>
                                            <p:attrNameLst>
                                              <p:attrName>ppt_y</p:attrName>
                                            </p:attrNameLst>
                                          </p:cBhvr>
                                          <p:tavLst>
                                            <p:tav tm="0" fmla="#ppt_y-sin(pi*$)/81">
                                              <p:val>
                                                <p:fltVal val="0"/>
                                              </p:val>
                                            </p:tav>
                                            <p:tav tm="100000">
                                              <p:val>
                                                <p:fltVal val="1"/>
                                              </p:val>
                                            </p:tav>
                                          </p:tavLst>
                                        </p:anim>
                                        <p:animScale>
                                          <p:cBhvr>
                                            <p:cTn id="132" dur="13">
                                              <p:stCondLst>
                                                <p:cond delay="325"/>
                                              </p:stCondLst>
                                            </p:cTn>
                                            <p:tgtEl>
                                              <p:spTgt spid="44"/>
                                            </p:tgtEl>
                                          </p:cBhvr>
                                          <p:to x="100000" y="60000"/>
                                        </p:animScale>
                                        <p:animScale>
                                          <p:cBhvr>
                                            <p:cTn id="133" dur="83" decel="50000">
                                              <p:stCondLst>
                                                <p:cond delay="338"/>
                                              </p:stCondLst>
                                            </p:cTn>
                                            <p:tgtEl>
                                              <p:spTgt spid="44"/>
                                            </p:tgtEl>
                                          </p:cBhvr>
                                          <p:to x="100000" y="100000"/>
                                        </p:animScale>
                                        <p:animScale>
                                          <p:cBhvr>
                                            <p:cTn id="134" dur="13">
                                              <p:stCondLst>
                                                <p:cond delay="656"/>
                                              </p:stCondLst>
                                            </p:cTn>
                                            <p:tgtEl>
                                              <p:spTgt spid="44"/>
                                            </p:tgtEl>
                                          </p:cBhvr>
                                          <p:to x="100000" y="80000"/>
                                        </p:animScale>
                                        <p:animScale>
                                          <p:cBhvr>
                                            <p:cTn id="135" dur="83" decel="50000">
                                              <p:stCondLst>
                                                <p:cond delay="669"/>
                                              </p:stCondLst>
                                            </p:cTn>
                                            <p:tgtEl>
                                              <p:spTgt spid="44"/>
                                            </p:tgtEl>
                                          </p:cBhvr>
                                          <p:to x="100000" y="100000"/>
                                        </p:animScale>
                                        <p:animScale>
                                          <p:cBhvr>
                                            <p:cTn id="136" dur="13">
                                              <p:stCondLst>
                                                <p:cond delay="821"/>
                                              </p:stCondLst>
                                            </p:cTn>
                                            <p:tgtEl>
                                              <p:spTgt spid="44"/>
                                            </p:tgtEl>
                                          </p:cBhvr>
                                          <p:to x="100000" y="90000"/>
                                        </p:animScale>
                                        <p:animScale>
                                          <p:cBhvr>
                                            <p:cTn id="137" dur="83" decel="50000">
                                              <p:stCondLst>
                                                <p:cond delay="834"/>
                                              </p:stCondLst>
                                            </p:cTn>
                                            <p:tgtEl>
                                              <p:spTgt spid="44"/>
                                            </p:tgtEl>
                                          </p:cBhvr>
                                          <p:to x="100000" y="100000"/>
                                        </p:animScale>
                                        <p:animScale>
                                          <p:cBhvr>
                                            <p:cTn id="138" dur="13">
                                              <p:stCondLst>
                                                <p:cond delay="904"/>
                                              </p:stCondLst>
                                            </p:cTn>
                                            <p:tgtEl>
                                              <p:spTgt spid="44"/>
                                            </p:tgtEl>
                                          </p:cBhvr>
                                          <p:to x="100000" y="95000"/>
                                        </p:animScale>
                                        <p:animScale>
                                          <p:cBhvr>
                                            <p:cTn id="139" dur="83" decel="50000">
                                              <p:stCondLst>
                                                <p:cond delay="917"/>
                                              </p:stCondLst>
                                            </p:cTn>
                                            <p:tgtEl>
                                              <p:spTgt spid="44"/>
                                            </p:tgtEl>
                                          </p:cBhvr>
                                          <p:to x="100000" y="100000"/>
                                        </p:animScale>
                                      </p:childTnLst>
                                    </p:cTn>
                                  </p:par>
                                </p:childTnLst>
                              </p:cTn>
                            </p:par>
                            <p:par>
                              <p:cTn id="140" fill="hold">
                                <p:stCondLst>
                                  <p:cond delay="4000"/>
                                </p:stCondLst>
                                <p:childTnLst>
                                  <p:par>
                                    <p:cTn id="141" presetID="22" presetClass="entr" presetSubtype="1" fill="hold" grpId="0" nodeType="afterEffect">
                                      <p:stCondLst>
                                        <p:cond delay="0"/>
                                      </p:stCondLst>
                                      <p:childTnLst>
                                        <p:set>
                                          <p:cBhvr>
                                            <p:cTn id="142" dur="1" fill="hold">
                                              <p:stCondLst>
                                                <p:cond delay="0"/>
                                              </p:stCondLst>
                                            </p:cTn>
                                            <p:tgtEl>
                                              <p:spTgt spid="38"/>
                                            </p:tgtEl>
                                            <p:attrNameLst>
                                              <p:attrName>style.visibility</p:attrName>
                                            </p:attrNameLst>
                                          </p:cBhvr>
                                          <p:to>
                                            <p:strVal val="visible"/>
                                          </p:to>
                                        </p:set>
                                        <p:animEffect transition="in" filter="wipe(up)">
                                          <p:cBhvr>
                                            <p:cTn id="143"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38" grpId="0"/>
          <p:bldP spid="39" grpId="0"/>
          <p:bldP spid="40" grpId="0"/>
          <p:bldP spid="41" grpId="0"/>
          <p:bldP spid="42" grpId="0"/>
          <p:bldP spid="43" grpId="0"/>
          <p:bldP spid="44" grpId="0"/>
          <p:bldP spid="45"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03648" y="1982456"/>
            <a:ext cx="850848" cy="850848"/>
          </a:xfrm>
          <a:prstGeom prst="rect">
            <a:avLst/>
          </a:prstGeom>
          <a:solidFill>
            <a:srgbClr val="E621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endParaRPr>
          </a:p>
        </p:txBody>
      </p:sp>
      <p:sp>
        <p:nvSpPr>
          <p:cNvPr id="3" name="矩形 2"/>
          <p:cNvSpPr/>
          <p:nvPr/>
        </p:nvSpPr>
        <p:spPr>
          <a:xfrm>
            <a:off x="2320929" y="1982456"/>
            <a:ext cx="850848" cy="850848"/>
          </a:xfrm>
          <a:prstGeom prst="rect">
            <a:avLst/>
          </a:prstGeom>
          <a:solidFill>
            <a:srgbClr val="2F318B"/>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endParaRPr>
          </a:p>
        </p:txBody>
      </p:sp>
      <p:sp>
        <p:nvSpPr>
          <p:cNvPr id="4" name="矩形 3"/>
          <p:cNvSpPr/>
          <p:nvPr/>
        </p:nvSpPr>
        <p:spPr>
          <a:xfrm>
            <a:off x="3238210" y="1982456"/>
            <a:ext cx="850848" cy="850848"/>
          </a:xfrm>
          <a:prstGeom prst="rect">
            <a:avLst/>
          </a:prstGeom>
          <a:solidFill>
            <a:srgbClr val="E621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endParaRPr>
          </a:p>
        </p:txBody>
      </p:sp>
      <p:sp>
        <p:nvSpPr>
          <p:cNvPr id="5" name="矩形 4"/>
          <p:cNvSpPr/>
          <p:nvPr/>
        </p:nvSpPr>
        <p:spPr>
          <a:xfrm>
            <a:off x="1403648" y="2892372"/>
            <a:ext cx="850848" cy="850848"/>
          </a:xfrm>
          <a:prstGeom prst="rect">
            <a:avLst/>
          </a:prstGeom>
          <a:solidFill>
            <a:srgbClr val="2F318B"/>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endParaRPr>
          </a:p>
        </p:txBody>
      </p:sp>
      <p:sp>
        <p:nvSpPr>
          <p:cNvPr id="6" name="矩形 5"/>
          <p:cNvSpPr/>
          <p:nvPr/>
        </p:nvSpPr>
        <p:spPr>
          <a:xfrm>
            <a:off x="2320929" y="2892372"/>
            <a:ext cx="850848" cy="850848"/>
          </a:xfrm>
          <a:prstGeom prst="rect">
            <a:avLst/>
          </a:prstGeom>
          <a:solidFill>
            <a:srgbClr val="E621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endParaRPr>
          </a:p>
        </p:txBody>
      </p:sp>
      <p:sp>
        <p:nvSpPr>
          <p:cNvPr id="7" name="矩形 6"/>
          <p:cNvSpPr/>
          <p:nvPr/>
        </p:nvSpPr>
        <p:spPr>
          <a:xfrm>
            <a:off x="3238210" y="2892372"/>
            <a:ext cx="850848" cy="850848"/>
          </a:xfrm>
          <a:prstGeom prst="rect">
            <a:avLst/>
          </a:prstGeom>
          <a:solidFill>
            <a:srgbClr val="2F318B"/>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endParaRPr>
          </a:p>
        </p:txBody>
      </p:sp>
      <p:sp>
        <p:nvSpPr>
          <p:cNvPr id="8" name="矩形 7"/>
          <p:cNvSpPr/>
          <p:nvPr/>
        </p:nvSpPr>
        <p:spPr>
          <a:xfrm>
            <a:off x="1403648" y="3802288"/>
            <a:ext cx="850848" cy="850848"/>
          </a:xfrm>
          <a:prstGeom prst="rect">
            <a:avLst/>
          </a:prstGeom>
          <a:solidFill>
            <a:srgbClr val="E621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endParaRPr>
          </a:p>
        </p:txBody>
      </p:sp>
      <p:sp>
        <p:nvSpPr>
          <p:cNvPr id="9" name="矩形 8"/>
          <p:cNvSpPr/>
          <p:nvPr/>
        </p:nvSpPr>
        <p:spPr>
          <a:xfrm>
            <a:off x="2320929" y="3802288"/>
            <a:ext cx="850848" cy="850848"/>
          </a:xfrm>
          <a:prstGeom prst="rect">
            <a:avLst/>
          </a:prstGeom>
          <a:solidFill>
            <a:srgbClr val="2F318B"/>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endParaRPr>
          </a:p>
        </p:txBody>
      </p:sp>
      <p:sp>
        <p:nvSpPr>
          <p:cNvPr id="10" name="矩形 9"/>
          <p:cNvSpPr/>
          <p:nvPr/>
        </p:nvSpPr>
        <p:spPr>
          <a:xfrm>
            <a:off x="3238210" y="3802288"/>
            <a:ext cx="850848" cy="850848"/>
          </a:xfrm>
          <a:prstGeom prst="rect">
            <a:avLst/>
          </a:prstGeom>
          <a:solidFill>
            <a:srgbClr val="E621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endParaRPr>
          </a:p>
        </p:txBody>
      </p:sp>
      <p:sp>
        <p:nvSpPr>
          <p:cNvPr id="11" name="矩形 10"/>
          <p:cNvSpPr/>
          <p:nvPr/>
        </p:nvSpPr>
        <p:spPr>
          <a:xfrm>
            <a:off x="1403648" y="1982456"/>
            <a:ext cx="850848" cy="850848"/>
          </a:xfrm>
          <a:prstGeom prst="rect">
            <a:avLst/>
          </a:prstGeom>
          <a:blipFill>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endParaRPr>
          </a:p>
        </p:txBody>
      </p:sp>
      <p:sp>
        <p:nvSpPr>
          <p:cNvPr id="12" name="矩形 11"/>
          <p:cNvSpPr/>
          <p:nvPr/>
        </p:nvSpPr>
        <p:spPr>
          <a:xfrm>
            <a:off x="2320929" y="2892372"/>
            <a:ext cx="850848" cy="850848"/>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endParaRPr>
          </a:p>
        </p:txBody>
      </p:sp>
      <p:sp>
        <p:nvSpPr>
          <p:cNvPr id="13" name="矩形 12"/>
          <p:cNvSpPr/>
          <p:nvPr/>
        </p:nvSpPr>
        <p:spPr>
          <a:xfrm>
            <a:off x="3238210" y="1982456"/>
            <a:ext cx="850848" cy="850848"/>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endParaRPr>
          </a:p>
        </p:txBody>
      </p:sp>
      <p:sp>
        <p:nvSpPr>
          <p:cNvPr id="14" name="矩形 13"/>
          <p:cNvSpPr/>
          <p:nvPr/>
        </p:nvSpPr>
        <p:spPr>
          <a:xfrm>
            <a:off x="3238210" y="3802288"/>
            <a:ext cx="850848" cy="850848"/>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endParaRPr>
          </a:p>
        </p:txBody>
      </p:sp>
      <p:sp>
        <p:nvSpPr>
          <p:cNvPr id="15" name="矩形 14"/>
          <p:cNvSpPr/>
          <p:nvPr/>
        </p:nvSpPr>
        <p:spPr>
          <a:xfrm>
            <a:off x="1403648" y="3802288"/>
            <a:ext cx="850848" cy="850848"/>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endParaRPr>
          </a:p>
        </p:txBody>
      </p:sp>
      <p:sp>
        <p:nvSpPr>
          <p:cNvPr id="16" name="线形标注 2(带强调线) 2"/>
          <p:cNvSpPr>
            <a:spLocks/>
          </p:cNvSpPr>
          <p:nvPr/>
        </p:nvSpPr>
        <p:spPr bwMode="auto">
          <a:xfrm>
            <a:off x="4840790" y="2027576"/>
            <a:ext cx="3145172" cy="428210"/>
          </a:xfrm>
          <a:prstGeom prst="accentCallout2">
            <a:avLst>
              <a:gd name="adj1" fmla="val 21366"/>
              <a:gd name="adj2" fmla="val -1991"/>
              <a:gd name="adj3" fmla="val 18745"/>
              <a:gd name="adj4" fmla="val -80296"/>
              <a:gd name="adj5" fmla="val 66369"/>
              <a:gd name="adj6" fmla="val -86411"/>
            </a:avLst>
          </a:prstGeom>
          <a:noFill/>
          <a:ln w="15875" cmpd="sng">
            <a:solidFill>
              <a:schemeClr val="bg1">
                <a:lumMod val="50000"/>
              </a:scheme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39" tIns="28319" rIns="56639" bIns="28319" anchor="ctr"/>
          <a:lstStyle/>
          <a:p>
            <a:pPr>
              <a:lnSpc>
                <a:spcPct val="120000"/>
              </a:lnSpc>
              <a:spcBef>
                <a:spcPct val="0"/>
              </a:spcBef>
              <a:buNone/>
            </a:pPr>
            <a:r>
              <a:rPr lang="zh-CN" altLang="en-US" sz="1100" dirty="0" smtClean="0">
                <a:solidFill>
                  <a:schemeClr val="tx1">
                    <a:lumMod val="75000"/>
                    <a:lumOff val="25000"/>
                  </a:schemeClr>
                </a:solidFill>
                <a:latin typeface="微软雅黑" pitchFamily="34" charset="-122"/>
                <a:ea typeface="微软雅黑" pitchFamily="34" charset="-122"/>
                <a:sym typeface="微软雅黑" pitchFamily="34" charset="-122"/>
              </a:rPr>
              <a:t>第一</a:t>
            </a:r>
            <a:r>
              <a:rPr lang="en-US" altLang="zh-CN" sz="1100" dirty="0" smtClean="0">
                <a:solidFill>
                  <a:schemeClr val="tx1">
                    <a:lumMod val="75000"/>
                    <a:lumOff val="25000"/>
                  </a:schemeClr>
                </a:solidFill>
                <a:latin typeface="微软雅黑" pitchFamily="34" charset="-122"/>
                <a:ea typeface="微软雅黑" pitchFamily="34" charset="-122"/>
                <a:sym typeface="微软雅黑" pitchFamily="34" charset="-122"/>
              </a:rPr>
              <a:t>PPT</a:t>
            </a:r>
            <a:r>
              <a:rPr lang="zh-CN" altLang="en-US" sz="1100" dirty="0" smtClean="0">
                <a:solidFill>
                  <a:schemeClr val="tx1">
                    <a:lumMod val="75000"/>
                    <a:lumOff val="25000"/>
                  </a:schemeClr>
                </a:solidFill>
                <a:latin typeface="微软雅黑" pitchFamily="34" charset="-122"/>
                <a:ea typeface="微软雅黑" pitchFamily="34" charset="-122"/>
                <a:sym typeface="微软雅黑" pitchFamily="34" charset="-122"/>
              </a:rPr>
              <a:t>签</a:t>
            </a:r>
            <a:r>
              <a:rPr lang="zh-CN" altLang="en-US" sz="1100" dirty="0">
                <a:solidFill>
                  <a:schemeClr val="tx1">
                    <a:lumMod val="75000"/>
                    <a:lumOff val="25000"/>
                  </a:schemeClr>
                </a:solidFill>
                <a:latin typeface="微软雅黑" pitchFamily="34" charset="-122"/>
                <a:ea typeface="微软雅黑" pitchFamily="34" charset="-122"/>
                <a:sym typeface="微软雅黑" pitchFamily="34" charset="-122"/>
              </a:rPr>
              <a:t>约设计师原创作品，请勿盗卖！否则将被追究法律责任！</a:t>
            </a:r>
          </a:p>
        </p:txBody>
      </p:sp>
      <p:sp>
        <p:nvSpPr>
          <p:cNvPr id="17" name="线形标注 2(带强调线) 3"/>
          <p:cNvSpPr>
            <a:spLocks/>
          </p:cNvSpPr>
          <p:nvPr/>
        </p:nvSpPr>
        <p:spPr bwMode="auto">
          <a:xfrm>
            <a:off x="4840791" y="2566468"/>
            <a:ext cx="3145171" cy="429610"/>
          </a:xfrm>
          <a:prstGeom prst="accentCallout2">
            <a:avLst>
              <a:gd name="adj1" fmla="val 21366"/>
              <a:gd name="adj2" fmla="val -1991"/>
              <a:gd name="adj3" fmla="val 20681"/>
              <a:gd name="adj4" fmla="val -22926"/>
              <a:gd name="adj5" fmla="val -57167"/>
              <a:gd name="adj6" fmla="val -31815"/>
            </a:avLst>
          </a:prstGeom>
          <a:noFill/>
          <a:ln w="15875" cmpd="sng">
            <a:solidFill>
              <a:schemeClr val="bg1">
                <a:lumMod val="50000"/>
              </a:scheme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39" tIns="28319" rIns="56639" bIns="28319" anchor="ctr"/>
          <a:lstStyle/>
          <a:p>
            <a:r>
              <a:rPr lang="zh-CN" altLang="en-US" sz="1100" dirty="0" smtClean="0">
                <a:solidFill>
                  <a:schemeClr val="tx1">
                    <a:lumMod val="75000"/>
                    <a:lumOff val="25000"/>
                  </a:schemeClr>
                </a:solidFill>
                <a:latin typeface="微软雅黑" pitchFamily="34" charset="-122"/>
                <a:ea typeface="微软雅黑" pitchFamily="34" charset="-122"/>
                <a:sym typeface="微软雅黑" pitchFamily="34" charset="-122"/>
              </a:rPr>
              <a:t>第一</a:t>
            </a:r>
            <a:r>
              <a:rPr lang="en-US" altLang="zh-CN" sz="1100" dirty="0" smtClean="0">
                <a:solidFill>
                  <a:schemeClr val="tx1">
                    <a:lumMod val="75000"/>
                    <a:lumOff val="25000"/>
                  </a:schemeClr>
                </a:solidFill>
                <a:latin typeface="微软雅黑" pitchFamily="34" charset="-122"/>
                <a:ea typeface="微软雅黑" pitchFamily="34" charset="-122"/>
                <a:sym typeface="微软雅黑" pitchFamily="34" charset="-122"/>
              </a:rPr>
              <a:t>PPT</a:t>
            </a:r>
            <a:r>
              <a:rPr lang="zh-CN" altLang="en-US" sz="1100" dirty="0" smtClean="0">
                <a:solidFill>
                  <a:schemeClr val="tx1">
                    <a:lumMod val="75000"/>
                    <a:lumOff val="25000"/>
                  </a:schemeClr>
                </a:solidFill>
                <a:latin typeface="微软雅黑" pitchFamily="34" charset="-122"/>
                <a:ea typeface="微软雅黑" pitchFamily="34" charset="-122"/>
                <a:sym typeface="微软雅黑" pitchFamily="34" charset="-122"/>
              </a:rPr>
              <a:t>签</a:t>
            </a:r>
            <a:r>
              <a:rPr lang="zh-CN" altLang="en-US" sz="1100" dirty="0">
                <a:solidFill>
                  <a:schemeClr val="tx1">
                    <a:lumMod val="75000"/>
                    <a:lumOff val="25000"/>
                  </a:schemeClr>
                </a:solidFill>
                <a:latin typeface="微软雅黑" pitchFamily="34" charset="-122"/>
                <a:ea typeface="微软雅黑" pitchFamily="34" charset="-122"/>
                <a:sym typeface="微软雅黑" pitchFamily="34" charset="-122"/>
              </a:rPr>
              <a:t>约设计师原创作品，请勿盗卖！否则将被追究法律责任！</a:t>
            </a:r>
          </a:p>
        </p:txBody>
      </p:sp>
      <p:sp>
        <p:nvSpPr>
          <p:cNvPr id="18" name="线形标注 2(带强调线) 4"/>
          <p:cNvSpPr>
            <a:spLocks/>
          </p:cNvSpPr>
          <p:nvPr/>
        </p:nvSpPr>
        <p:spPr bwMode="auto">
          <a:xfrm>
            <a:off x="4840791" y="3098882"/>
            <a:ext cx="3145171" cy="429610"/>
          </a:xfrm>
          <a:prstGeom prst="accentCallout2">
            <a:avLst>
              <a:gd name="adj1" fmla="val 21366"/>
              <a:gd name="adj2" fmla="val -1991"/>
              <a:gd name="adj3" fmla="val 22171"/>
              <a:gd name="adj4" fmla="val -43032"/>
              <a:gd name="adj5" fmla="val 22153"/>
              <a:gd name="adj6" fmla="val -59153"/>
            </a:avLst>
          </a:prstGeom>
          <a:noFill/>
          <a:ln w="15875" cmpd="sng">
            <a:solidFill>
              <a:schemeClr val="bg1">
                <a:lumMod val="50000"/>
              </a:scheme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39" tIns="28319" rIns="56639" bIns="28319" anchor="ctr"/>
          <a:lstStyle/>
          <a:p>
            <a:pPr>
              <a:lnSpc>
                <a:spcPct val="120000"/>
              </a:lnSpc>
              <a:spcBef>
                <a:spcPct val="0"/>
              </a:spcBef>
              <a:buNone/>
            </a:pPr>
            <a:r>
              <a:rPr lang="zh-CN" altLang="en-US" sz="1100" dirty="0" smtClean="0">
                <a:solidFill>
                  <a:schemeClr val="tx1">
                    <a:lumMod val="75000"/>
                    <a:lumOff val="25000"/>
                  </a:schemeClr>
                </a:solidFill>
                <a:latin typeface="微软雅黑" pitchFamily="34" charset="-122"/>
                <a:ea typeface="微软雅黑" pitchFamily="34" charset="-122"/>
                <a:sym typeface="微软雅黑" pitchFamily="34" charset="-122"/>
              </a:rPr>
              <a:t>第一</a:t>
            </a:r>
            <a:r>
              <a:rPr lang="en-US" altLang="zh-CN" sz="1100" dirty="0" smtClean="0">
                <a:solidFill>
                  <a:schemeClr val="tx1">
                    <a:lumMod val="75000"/>
                    <a:lumOff val="25000"/>
                  </a:schemeClr>
                </a:solidFill>
                <a:latin typeface="微软雅黑" pitchFamily="34" charset="-122"/>
                <a:ea typeface="微软雅黑" pitchFamily="34" charset="-122"/>
                <a:sym typeface="微软雅黑" pitchFamily="34" charset="-122"/>
              </a:rPr>
              <a:t>PPT</a:t>
            </a:r>
            <a:r>
              <a:rPr lang="zh-CN" altLang="en-US" sz="1100" dirty="0" smtClean="0">
                <a:solidFill>
                  <a:schemeClr val="tx1">
                    <a:lumMod val="75000"/>
                    <a:lumOff val="25000"/>
                  </a:schemeClr>
                </a:solidFill>
                <a:latin typeface="微软雅黑" pitchFamily="34" charset="-122"/>
                <a:ea typeface="微软雅黑" pitchFamily="34" charset="-122"/>
                <a:sym typeface="微软雅黑" pitchFamily="34" charset="-122"/>
              </a:rPr>
              <a:t>签</a:t>
            </a:r>
            <a:r>
              <a:rPr lang="zh-CN" altLang="en-US" sz="1100" dirty="0">
                <a:solidFill>
                  <a:schemeClr val="tx1">
                    <a:lumMod val="75000"/>
                    <a:lumOff val="25000"/>
                  </a:schemeClr>
                </a:solidFill>
                <a:latin typeface="微软雅黑" pitchFamily="34" charset="-122"/>
                <a:ea typeface="微软雅黑" pitchFamily="34" charset="-122"/>
                <a:sym typeface="微软雅黑" pitchFamily="34" charset="-122"/>
              </a:rPr>
              <a:t>约设计师原创作品，请勿盗卖！否则将被追究法律责任！</a:t>
            </a:r>
          </a:p>
        </p:txBody>
      </p:sp>
      <p:sp>
        <p:nvSpPr>
          <p:cNvPr id="19" name="线形标注 2(带强调线) 5"/>
          <p:cNvSpPr>
            <a:spLocks/>
          </p:cNvSpPr>
          <p:nvPr/>
        </p:nvSpPr>
        <p:spPr bwMode="auto">
          <a:xfrm>
            <a:off x="4840790" y="3639071"/>
            <a:ext cx="3145172" cy="428210"/>
          </a:xfrm>
          <a:prstGeom prst="accentCallout2">
            <a:avLst>
              <a:gd name="adj1" fmla="val 48468"/>
              <a:gd name="adj2" fmla="val -1968"/>
              <a:gd name="adj3" fmla="val 47782"/>
              <a:gd name="adj4" fmla="val -82347"/>
              <a:gd name="adj5" fmla="val 82199"/>
              <a:gd name="adj6" fmla="val -85088"/>
            </a:avLst>
          </a:prstGeom>
          <a:noFill/>
          <a:ln w="15875" cmpd="sng">
            <a:solidFill>
              <a:schemeClr val="bg1">
                <a:lumMod val="50000"/>
              </a:scheme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39" tIns="28319" rIns="56639" bIns="28319" anchor="ctr"/>
          <a:lstStyle/>
          <a:p>
            <a:pPr>
              <a:lnSpc>
                <a:spcPct val="120000"/>
              </a:lnSpc>
              <a:spcBef>
                <a:spcPct val="0"/>
              </a:spcBef>
              <a:buNone/>
            </a:pPr>
            <a:r>
              <a:rPr lang="zh-CN" altLang="en-US" sz="1100" dirty="0" smtClean="0">
                <a:solidFill>
                  <a:schemeClr val="tx1">
                    <a:lumMod val="75000"/>
                    <a:lumOff val="25000"/>
                  </a:schemeClr>
                </a:solidFill>
                <a:latin typeface="微软雅黑" pitchFamily="34" charset="-122"/>
                <a:ea typeface="微软雅黑" pitchFamily="34" charset="-122"/>
                <a:sym typeface="微软雅黑" pitchFamily="34" charset="-122"/>
              </a:rPr>
              <a:t>第一</a:t>
            </a:r>
            <a:r>
              <a:rPr lang="en-US" altLang="zh-CN" sz="1100" dirty="0" smtClean="0">
                <a:solidFill>
                  <a:schemeClr val="tx1">
                    <a:lumMod val="75000"/>
                    <a:lumOff val="25000"/>
                  </a:schemeClr>
                </a:solidFill>
                <a:latin typeface="微软雅黑" pitchFamily="34" charset="-122"/>
                <a:ea typeface="微软雅黑" pitchFamily="34" charset="-122"/>
                <a:sym typeface="微软雅黑" pitchFamily="34" charset="-122"/>
              </a:rPr>
              <a:t>PPT</a:t>
            </a:r>
            <a:r>
              <a:rPr lang="zh-CN" altLang="en-US" sz="1100" dirty="0" smtClean="0">
                <a:solidFill>
                  <a:schemeClr val="tx1">
                    <a:lumMod val="75000"/>
                    <a:lumOff val="25000"/>
                  </a:schemeClr>
                </a:solidFill>
                <a:latin typeface="微软雅黑" pitchFamily="34" charset="-122"/>
                <a:ea typeface="微软雅黑" pitchFamily="34" charset="-122"/>
                <a:sym typeface="微软雅黑" pitchFamily="34" charset="-122"/>
              </a:rPr>
              <a:t>签</a:t>
            </a:r>
            <a:r>
              <a:rPr lang="zh-CN" altLang="en-US" sz="1100" dirty="0">
                <a:solidFill>
                  <a:schemeClr val="tx1">
                    <a:lumMod val="75000"/>
                    <a:lumOff val="25000"/>
                  </a:schemeClr>
                </a:solidFill>
                <a:latin typeface="微软雅黑" pitchFamily="34" charset="-122"/>
                <a:ea typeface="微软雅黑" pitchFamily="34" charset="-122"/>
                <a:sym typeface="微软雅黑" pitchFamily="34" charset="-122"/>
              </a:rPr>
              <a:t>约设计师原创作品，请勿盗卖！否则将被追究法律责任！</a:t>
            </a:r>
          </a:p>
        </p:txBody>
      </p:sp>
      <p:sp>
        <p:nvSpPr>
          <p:cNvPr id="20" name="线形标注 2(带强调线) 6"/>
          <p:cNvSpPr>
            <a:spLocks/>
          </p:cNvSpPr>
          <p:nvPr/>
        </p:nvSpPr>
        <p:spPr bwMode="auto">
          <a:xfrm>
            <a:off x="4840793" y="4177966"/>
            <a:ext cx="3145171" cy="429610"/>
          </a:xfrm>
          <a:prstGeom prst="accentCallout2">
            <a:avLst>
              <a:gd name="adj1" fmla="val 21366"/>
              <a:gd name="adj2" fmla="val -1991"/>
              <a:gd name="adj3" fmla="val 22616"/>
              <a:gd name="adj4" fmla="val -23181"/>
              <a:gd name="adj5" fmla="val -39750"/>
              <a:gd name="adj6" fmla="val -31556"/>
            </a:avLst>
          </a:prstGeom>
          <a:noFill/>
          <a:ln w="15875" cmpd="sng">
            <a:solidFill>
              <a:schemeClr val="bg1">
                <a:lumMod val="50000"/>
              </a:scheme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39" tIns="28319" rIns="56639" bIns="28319" anchor="ctr"/>
          <a:lstStyle/>
          <a:p>
            <a:pPr>
              <a:lnSpc>
                <a:spcPct val="120000"/>
              </a:lnSpc>
              <a:spcBef>
                <a:spcPct val="0"/>
              </a:spcBef>
              <a:buNone/>
            </a:pPr>
            <a:r>
              <a:rPr lang="zh-CN" altLang="en-US" sz="1100" dirty="0" smtClean="0">
                <a:solidFill>
                  <a:schemeClr val="tx1">
                    <a:lumMod val="75000"/>
                    <a:lumOff val="25000"/>
                  </a:schemeClr>
                </a:solidFill>
                <a:latin typeface="微软雅黑" pitchFamily="34" charset="-122"/>
                <a:ea typeface="微软雅黑" pitchFamily="34" charset="-122"/>
                <a:sym typeface="微软雅黑" pitchFamily="34" charset="-122"/>
              </a:rPr>
              <a:t>第一</a:t>
            </a:r>
            <a:r>
              <a:rPr lang="en-US" altLang="zh-CN" sz="1100" dirty="0" smtClean="0">
                <a:solidFill>
                  <a:schemeClr val="tx1">
                    <a:lumMod val="75000"/>
                    <a:lumOff val="25000"/>
                  </a:schemeClr>
                </a:solidFill>
                <a:latin typeface="微软雅黑" pitchFamily="34" charset="-122"/>
                <a:ea typeface="微软雅黑" pitchFamily="34" charset="-122"/>
                <a:sym typeface="微软雅黑" pitchFamily="34" charset="-122"/>
              </a:rPr>
              <a:t>PPT</a:t>
            </a:r>
            <a:r>
              <a:rPr lang="zh-CN" altLang="en-US" sz="1100" dirty="0" smtClean="0">
                <a:solidFill>
                  <a:schemeClr val="tx1">
                    <a:lumMod val="75000"/>
                    <a:lumOff val="25000"/>
                  </a:schemeClr>
                </a:solidFill>
                <a:latin typeface="微软雅黑" pitchFamily="34" charset="-122"/>
                <a:ea typeface="微软雅黑" pitchFamily="34" charset="-122"/>
                <a:sym typeface="微软雅黑" pitchFamily="34" charset="-122"/>
              </a:rPr>
              <a:t>签</a:t>
            </a:r>
            <a:r>
              <a:rPr lang="zh-CN" altLang="en-US" sz="1100" dirty="0">
                <a:solidFill>
                  <a:schemeClr val="tx1">
                    <a:lumMod val="75000"/>
                    <a:lumOff val="25000"/>
                  </a:schemeClr>
                </a:solidFill>
                <a:latin typeface="微软雅黑" pitchFamily="34" charset="-122"/>
                <a:ea typeface="微软雅黑" pitchFamily="34" charset="-122"/>
                <a:sym typeface="微软雅黑" pitchFamily="34" charset="-122"/>
              </a:rPr>
              <a:t>约设计师原创作品，请勿盗卖！否则将被追究法律责任！</a:t>
            </a: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10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ppt_x</p:attrName>
                                        </p:attrNameLst>
                                      </p:cBhvr>
                                      <p:tavLst>
                                        <p:tav tm="0">
                                          <p:val>
                                            <p:fltVal val="0.5"/>
                                          </p:val>
                                        </p:tav>
                                        <p:tav tm="100000">
                                          <p:val>
                                            <p:strVal val="#ppt_x"/>
                                          </p:val>
                                        </p:tav>
                                      </p:tavLst>
                                    </p:anim>
                                    <p:anim calcmode="lin" valueType="num">
                                      <p:cBhvr>
                                        <p:cTn id="10" dur="300" fill="hold"/>
                                        <p:tgtEl>
                                          <p:spTgt spid="2"/>
                                        </p:tgtEl>
                                        <p:attrNameLst>
                                          <p:attrName>ppt_y</p:attrName>
                                        </p:attrNameLst>
                                      </p:cBhvr>
                                      <p:tavLst>
                                        <p:tav tm="0">
                                          <p:val>
                                            <p:fltVal val="0.5"/>
                                          </p:val>
                                        </p:tav>
                                        <p:tav tm="100000">
                                          <p:val>
                                            <p:strVal val="#ppt_y"/>
                                          </p:val>
                                        </p:tav>
                                      </p:tavLst>
                                    </p:anim>
                                  </p:childTnLst>
                                </p:cTn>
                              </p:par>
                              <p:par>
                                <p:cTn id="11" presetID="26" presetClass="emph" presetSubtype="0" fill="hold" grpId="1" nodeType="withEffect">
                                  <p:stCondLst>
                                    <p:cond delay="400"/>
                                  </p:stCondLst>
                                  <p:childTnLst>
                                    <p:animEffect transition="out" filter="fade">
                                      <p:cBhvr>
                                        <p:cTn id="12" dur="300" tmFilter="0, 0; .2, .5; .8, .5; 1, 0"/>
                                        <p:tgtEl>
                                          <p:spTgt spid="2"/>
                                        </p:tgtEl>
                                      </p:cBhvr>
                                    </p:animEffect>
                                    <p:animScale>
                                      <p:cBhvr>
                                        <p:cTn id="13" dur="150" autoRev="1" fill="hold"/>
                                        <p:tgtEl>
                                          <p:spTgt spid="2"/>
                                        </p:tgtEl>
                                      </p:cBhvr>
                                      <p:by x="105000" y="105000"/>
                                    </p:animScale>
                                  </p:childTnLst>
                                </p:cTn>
                              </p:par>
                              <p:par>
                                <p:cTn id="14" presetID="23" presetClass="entr" presetSubtype="528" fill="hold" grpId="0" nodeType="withEffect">
                                  <p:stCondLst>
                                    <p:cond delay="200"/>
                                  </p:stCondLst>
                                  <p:childTnLst>
                                    <p:set>
                                      <p:cBhvr>
                                        <p:cTn id="15" dur="1" fill="hold">
                                          <p:stCondLst>
                                            <p:cond delay="0"/>
                                          </p:stCondLst>
                                        </p:cTn>
                                        <p:tgtEl>
                                          <p:spTgt spid="3"/>
                                        </p:tgtEl>
                                        <p:attrNameLst>
                                          <p:attrName>style.visibility</p:attrName>
                                        </p:attrNameLst>
                                      </p:cBhvr>
                                      <p:to>
                                        <p:strVal val="visible"/>
                                      </p:to>
                                    </p:set>
                                    <p:anim calcmode="lin" valueType="num">
                                      <p:cBhvr>
                                        <p:cTn id="16" dur="300" fill="hold"/>
                                        <p:tgtEl>
                                          <p:spTgt spid="3"/>
                                        </p:tgtEl>
                                        <p:attrNameLst>
                                          <p:attrName>ppt_w</p:attrName>
                                        </p:attrNameLst>
                                      </p:cBhvr>
                                      <p:tavLst>
                                        <p:tav tm="0">
                                          <p:val>
                                            <p:fltVal val="0"/>
                                          </p:val>
                                        </p:tav>
                                        <p:tav tm="100000">
                                          <p:val>
                                            <p:strVal val="#ppt_w"/>
                                          </p:val>
                                        </p:tav>
                                      </p:tavLst>
                                    </p:anim>
                                    <p:anim calcmode="lin" valueType="num">
                                      <p:cBhvr>
                                        <p:cTn id="17" dur="300" fill="hold"/>
                                        <p:tgtEl>
                                          <p:spTgt spid="3"/>
                                        </p:tgtEl>
                                        <p:attrNameLst>
                                          <p:attrName>ppt_h</p:attrName>
                                        </p:attrNameLst>
                                      </p:cBhvr>
                                      <p:tavLst>
                                        <p:tav tm="0">
                                          <p:val>
                                            <p:fltVal val="0"/>
                                          </p:val>
                                        </p:tav>
                                        <p:tav tm="100000">
                                          <p:val>
                                            <p:strVal val="#ppt_h"/>
                                          </p:val>
                                        </p:tav>
                                      </p:tavLst>
                                    </p:anim>
                                    <p:anim calcmode="lin" valueType="num">
                                      <p:cBhvr>
                                        <p:cTn id="18" dur="300" fill="hold"/>
                                        <p:tgtEl>
                                          <p:spTgt spid="3"/>
                                        </p:tgtEl>
                                        <p:attrNameLst>
                                          <p:attrName>ppt_x</p:attrName>
                                        </p:attrNameLst>
                                      </p:cBhvr>
                                      <p:tavLst>
                                        <p:tav tm="0">
                                          <p:val>
                                            <p:fltVal val="0.5"/>
                                          </p:val>
                                        </p:tav>
                                        <p:tav tm="100000">
                                          <p:val>
                                            <p:strVal val="#ppt_x"/>
                                          </p:val>
                                        </p:tav>
                                      </p:tavLst>
                                    </p:anim>
                                    <p:anim calcmode="lin" valueType="num">
                                      <p:cBhvr>
                                        <p:cTn id="19" dur="300" fill="hold"/>
                                        <p:tgtEl>
                                          <p:spTgt spid="3"/>
                                        </p:tgtEl>
                                        <p:attrNameLst>
                                          <p:attrName>ppt_y</p:attrName>
                                        </p:attrNameLst>
                                      </p:cBhvr>
                                      <p:tavLst>
                                        <p:tav tm="0">
                                          <p:val>
                                            <p:fltVal val="0.5"/>
                                          </p:val>
                                        </p:tav>
                                        <p:tav tm="100000">
                                          <p:val>
                                            <p:strVal val="#ppt_y"/>
                                          </p:val>
                                        </p:tav>
                                      </p:tavLst>
                                    </p:anim>
                                  </p:childTnLst>
                                </p:cTn>
                              </p:par>
                              <p:par>
                                <p:cTn id="20" presetID="26" presetClass="emph" presetSubtype="0" fill="hold" grpId="1" nodeType="withEffect">
                                  <p:stCondLst>
                                    <p:cond delay="500"/>
                                  </p:stCondLst>
                                  <p:childTnLst>
                                    <p:animEffect transition="out" filter="fade">
                                      <p:cBhvr>
                                        <p:cTn id="21" dur="300" tmFilter="0, 0; .2, .5; .8, .5; 1, 0"/>
                                        <p:tgtEl>
                                          <p:spTgt spid="3"/>
                                        </p:tgtEl>
                                      </p:cBhvr>
                                    </p:animEffect>
                                    <p:animScale>
                                      <p:cBhvr>
                                        <p:cTn id="22" dur="150" autoRev="1" fill="hold"/>
                                        <p:tgtEl>
                                          <p:spTgt spid="3"/>
                                        </p:tgtEl>
                                      </p:cBhvr>
                                      <p:by x="105000" y="105000"/>
                                    </p:animScale>
                                  </p:childTnLst>
                                </p:cTn>
                              </p:par>
                              <p:par>
                                <p:cTn id="23" presetID="23" presetClass="entr" presetSubtype="528" fill="hold" grpId="0" nodeType="withEffect">
                                  <p:stCondLst>
                                    <p:cond delay="300"/>
                                  </p:stCondLst>
                                  <p:childTnLst>
                                    <p:set>
                                      <p:cBhvr>
                                        <p:cTn id="24" dur="1" fill="hold">
                                          <p:stCondLst>
                                            <p:cond delay="0"/>
                                          </p:stCondLst>
                                        </p:cTn>
                                        <p:tgtEl>
                                          <p:spTgt spid="4"/>
                                        </p:tgtEl>
                                        <p:attrNameLst>
                                          <p:attrName>style.visibility</p:attrName>
                                        </p:attrNameLst>
                                      </p:cBhvr>
                                      <p:to>
                                        <p:strVal val="visible"/>
                                      </p:to>
                                    </p:set>
                                    <p:anim calcmode="lin" valueType="num">
                                      <p:cBhvr>
                                        <p:cTn id="25" dur="300" fill="hold"/>
                                        <p:tgtEl>
                                          <p:spTgt spid="4"/>
                                        </p:tgtEl>
                                        <p:attrNameLst>
                                          <p:attrName>ppt_w</p:attrName>
                                        </p:attrNameLst>
                                      </p:cBhvr>
                                      <p:tavLst>
                                        <p:tav tm="0">
                                          <p:val>
                                            <p:fltVal val="0"/>
                                          </p:val>
                                        </p:tav>
                                        <p:tav tm="100000">
                                          <p:val>
                                            <p:strVal val="#ppt_w"/>
                                          </p:val>
                                        </p:tav>
                                      </p:tavLst>
                                    </p:anim>
                                    <p:anim calcmode="lin" valueType="num">
                                      <p:cBhvr>
                                        <p:cTn id="26" dur="300" fill="hold"/>
                                        <p:tgtEl>
                                          <p:spTgt spid="4"/>
                                        </p:tgtEl>
                                        <p:attrNameLst>
                                          <p:attrName>ppt_h</p:attrName>
                                        </p:attrNameLst>
                                      </p:cBhvr>
                                      <p:tavLst>
                                        <p:tav tm="0">
                                          <p:val>
                                            <p:fltVal val="0"/>
                                          </p:val>
                                        </p:tav>
                                        <p:tav tm="100000">
                                          <p:val>
                                            <p:strVal val="#ppt_h"/>
                                          </p:val>
                                        </p:tav>
                                      </p:tavLst>
                                    </p:anim>
                                    <p:anim calcmode="lin" valueType="num">
                                      <p:cBhvr>
                                        <p:cTn id="27" dur="300" fill="hold"/>
                                        <p:tgtEl>
                                          <p:spTgt spid="4"/>
                                        </p:tgtEl>
                                        <p:attrNameLst>
                                          <p:attrName>ppt_x</p:attrName>
                                        </p:attrNameLst>
                                      </p:cBhvr>
                                      <p:tavLst>
                                        <p:tav tm="0">
                                          <p:val>
                                            <p:fltVal val="0.5"/>
                                          </p:val>
                                        </p:tav>
                                        <p:tav tm="100000">
                                          <p:val>
                                            <p:strVal val="#ppt_x"/>
                                          </p:val>
                                        </p:tav>
                                      </p:tavLst>
                                    </p:anim>
                                    <p:anim calcmode="lin" valueType="num">
                                      <p:cBhvr>
                                        <p:cTn id="28" dur="300" fill="hold"/>
                                        <p:tgtEl>
                                          <p:spTgt spid="4"/>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600"/>
                                  </p:stCondLst>
                                  <p:childTnLst>
                                    <p:animEffect transition="out" filter="fade">
                                      <p:cBhvr>
                                        <p:cTn id="30" dur="300" tmFilter="0, 0; .2, .5; .8, .5; 1, 0"/>
                                        <p:tgtEl>
                                          <p:spTgt spid="4"/>
                                        </p:tgtEl>
                                      </p:cBhvr>
                                    </p:animEffect>
                                    <p:animScale>
                                      <p:cBhvr>
                                        <p:cTn id="31" dur="150" autoRev="1" fill="hold"/>
                                        <p:tgtEl>
                                          <p:spTgt spid="4"/>
                                        </p:tgtEl>
                                      </p:cBhvr>
                                      <p:by x="105000" y="105000"/>
                                    </p:animScale>
                                  </p:childTnLst>
                                </p:cTn>
                              </p:par>
                              <p:par>
                                <p:cTn id="32" presetID="23" presetClass="entr" presetSubtype="528" fill="hold" grpId="0" nodeType="withEffect">
                                  <p:stCondLst>
                                    <p:cond delay="400"/>
                                  </p:stCondLst>
                                  <p:childTnLst>
                                    <p:set>
                                      <p:cBhvr>
                                        <p:cTn id="33" dur="1" fill="hold">
                                          <p:stCondLst>
                                            <p:cond delay="0"/>
                                          </p:stCondLst>
                                        </p:cTn>
                                        <p:tgtEl>
                                          <p:spTgt spid="5"/>
                                        </p:tgtEl>
                                        <p:attrNameLst>
                                          <p:attrName>style.visibility</p:attrName>
                                        </p:attrNameLst>
                                      </p:cBhvr>
                                      <p:to>
                                        <p:strVal val="visible"/>
                                      </p:to>
                                    </p:set>
                                    <p:anim calcmode="lin" valueType="num">
                                      <p:cBhvr>
                                        <p:cTn id="34" dur="300" fill="hold"/>
                                        <p:tgtEl>
                                          <p:spTgt spid="5"/>
                                        </p:tgtEl>
                                        <p:attrNameLst>
                                          <p:attrName>ppt_w</p:attrName>
                                        </p:attrNameLst>
                                      </p:cBhvr>
                                      <p:tavLst>
                                        <p:tav tm="0">
                                          <p:val>
                                            <p:fltVal val="0"/>
                                          </p:val>
                                        </p:tav>
                                        <p:tav tm="100000">
                                          <p:val>
                                            <p:strVal val="#ppt_w"/>
                                          </p:val>
                                        </p:tav>
                                      </p:tavLst>
                                    </p:anim>
                                    <p:anim calcmode="lin" valueType="num">
                                      <p:cBhvr>
                                        <p:cTn id="35" dur="300" fill="hold"/>
                                        <p:tgtEl>
                                          <p:spTgt spid="5"/>
                                        </p:tgtEl>
                                        <p:attrNameLst>
                                          <p:attrName>ppt_h</p:attrName>
                                        </p:attrNameLst>
                                      </p:cBhvr>
                                      <p:tavLst>
                                        <p:tav tm="0">
                                          <p:val>
                                            <p:fltVal val="0"/>
                                          </p:val>
                                        </p:tav>
                                        <p:tav tm="100000">
                                          <p:val>
                                            <p:strVal val="#ppt_h"/>
                                          </p:val>
                                        </p:tav>
                                      </p:tavLst>
                                    </p:anim>
                                    <p:anim calcmode="lin" valueType="num">
                                      <p:cBhvr>
                                        <p:cTn id="36" dur="300" fill="hold"/>
                                        <p:tgtEl>
                                          <p:spTgt spid="5"/>
                                        </p:tgtEl>
                                        <p:attrNameLst>
                                          <p:attrName>ppt_x</p:attrName>
                                        </p:attrNameLst>
                                      </p:cBhvr>
                                      <p:tavLst>
                                        <p:tav tm="0">
                                          <p:val>
                                            <p:fltVal val="0.5"/>
                                          </p:val>
                                        </p:tav>
                                        <p:tav tm="100000">
                                          <p:val>
                                            <p:strVal val="#ppt_x"/>
                                          </p:val>
                                        </p:tav>
                                      </p:tavLst>
                                    </p:anim>
                                    <p:anim calcmode="lin" valueType="num">
                                      <p:cBhvr>
                                        <p:cTn id="37" dur="300" fill="hold"/>
                                        <p:tgtEl>
                                          <p:spTgt spid="5"/>
                                        </p:tgtEl>
                                        <p:attrNameLst>
                                          <p:attrName>ppt_y</p:attrName>
                                        </p:attrNameLst>
                                      </p:cBhvr>
                                      <p:tavLst>
                                        <p:tav tm="0">
                                          <p:val>
                                            <p:fltVal val="0.5"/>
                                          </p:val>
                                        </p:tav>
                                        <p:tav tm="100000">
                                          <p:val>
                                            <p:strVal val="#ppt_y"/>
                                          </p:val>
                                        </p:tav>
                                      </p:tavLst>
                                    </p:anim>
                                  </p:childTnLst>
                                </p:cTn>
                              </p:par>
                              <p:par>
                                <p:cTn id="38" presetID="26" presetClass="emph" presetSubtype="0" fill="hold" grpId="1" nodeType="withEffect">
                                  <p:stCondLst>
                                    <p:cond delay="700"/>
                                  </p:stCondLst>
                                  <p:childTnLst>
                                    <p:animEffect transition="out" filter="fade">
                                      <p:cBhvr>
                                        <p:cTn id="39" dur="300" tmFilter="0, 0; .2, .5; .8, .5; 1, 0"/>
                                        <p:tgtEl>
                                          <p:spTgt spid="5"/>
                                        </p:tgtEl>
                                      </p:cBhvr>
                                    </p:animEffect>
                                    <p:animScale>
                                      <p:cBhvr>
                                        <p:cTn id="40" dur="150" autoRev="1" fill="hold"/>
                                        <p:tgtEl>
                                          <p:spTgt spid="5"/>
                                        </p:tgtEl>
                                      </p:cBhvr>
                                      <p:by x="105000" y="105000"/>
                                    </p:animScale>
                                  </p:childTnLst>
                                </p:cTn>
                              </p:par>
                              <p:par>
                                <p:cTn id="41" presetID="23" presetClass="entr" presetSubtype="528" fill="hold" grpId="0" nodeType="withEffect">
                                  <p:stCondLst>
                                    <p:cond delay="500"/>
                                  </p:stCondLst>
                                  <p:childTnLst>
                                    <p:set>
                                      <p:cBhvr>
                                        <p:cTn id="42" dur="1" fill="hold">
                                          <p:stCondLst>
                                            <p:cond delay="0"/>
                                          </p:stCondLst>
                                        </p:cTn>
                                        <p:tgtEl>
                                          <p:spTgt spid="6"/>
                                        </p:tgtEl>
                                        <p:attrNameLst>
                                          <p:attrName>style.visibility</p:attrName>
                                        </p:attrNameLst>
                                      </p:cBhvr>
                                      <p:to>
                                        <p:strVal val="visible"/>
                                      </p:to>
                                    </p:set>
                                    <p:anim calcmode="lin" valueType="num">
                                      <p:cBhvr>
                                        <p:cTn id="43" dur="300" fill="hold"/>
                                        <p:tgtEl>
                                          <p:spTgt spid="6"/>
                                        </p:tgtEl>
                                        <p:attrNameLst>
                                          <p:attrName>ppt_w</p:attrName>
                                        </p:attrNameLst>
                                      </p:cBhvr>
                                      <p:tavLst>
                                        <p:tav tm="0">
                                          <p:val>
                                            <p:fltVal val="0"/>
                                          </p:val>
                                        </p:tav>
                                        <p:tav tm="100000">
                                          <p:val>
                                            <p:strVal val="#ppt_w"/>
                                          </p:val>
                                        </p:tav>
                                      </p:tavLst>
                                    </p:anim>
                                    <p:anim calcmode="lin" valueType="num">
                                      <p:cBhvr>
                                        <p:cTn id="44" dur="300" fill="hold"/>
                                        <p:tgtEl>
                                          <p:spTgt spid="6"/>
                                        </p:tgtEl>
                                        <p:attrNameLst>
                                          <p:attrName>ppt_h</p:attrName>
                                        </p:attrNameLst>
                                      </p:cBhvr>
                                      <p:tavLst>
                                        <p:tav tm="0">
                                          <p:val>
                                            <p:fltVal val="0"/>
                                          </p:val>
                                        </p:tav>
                                        <p:tav tm="100000">
                                          <p:val>
                                            <p:strVal val="#ppt_h"/>
                                          </p:val>
                                        </p:tav>
                                      </p:tavLst>
                                    </p:anim>
                                    <p:anim calcmode="lin" valueType="num">
                                      <p:cBhvr>
                                        <p:cTn id="45" dur="300" fill="hold"/>
                                        <p:tgtEl>
                                          <p:spTgt spid="6"/>
                                        </p:tgtEl>
                                        <p:attrNameLst>
                                          <p:attrName>ppt_x</p:attrName>
                                        </p:attrNameLst>
                                      </p:cBhvr>
                                      <p:tavLst>
                                        <p:tav tm="0">
                                          <p:val>
                                            <p:fltVal val="0.5"/>
                                          </p:val>
                                        </p:tav>
                                        <p:tav tm="100000">
                                          <p:val>
                                            <p:strVal val="#ppt_x"/>
                                          </p:val>
                                        </p:tav>
                                      </p:tavLst>
                                    </p:anim>
                                    <p:anim calcmode="lin" valueType="num">
                                      <p:cBhvr>
                                        <p:cTn id="46" dur="300" fill="hold"/>
                                        <p:tgtEl>
                                          <p:spTgt spid="6"/>
                                        </p:tgtEl>
                                        <p:attrNameLst>
                                          <p:attrName>ppt_y</p:attrName>
                                        </p:attrNameLst>
                                      </p:cBhvr>
                                      <p:tavLst>
                                        <p:tav tm="0">
                                          <p:val>
                                            <p:fltVal val="0.5"/>
                                          </p:val>
                                        </p:tav>
                                        <p:tav tm="100000">
                                          <p:val>
                                            <p:strVal val="#ppt_y"/>
                                          </p:val>
                                        </p:tav>
                                      </p:tavLst>
                                    </p:anim>
                                  </p:childTnLst>
                                </p:cTn>
                              </p:par>
                              <p:par>
                                <p:cTn id="47" presetID="26" presetClass="emph" presetSubtype="0" fill="hold" grpId="1" nodeType="withEffect">
                                  <p:stCondLst>
                                    <p:cond delay="800"/>
                                  </p:stCondLst>
                                  <p:childTnLst>
                                    <p:animEffect transition="out" filter="fade">
                                      <p:cBhvr>
                                        <p:cTn id="48" dur="300" tmFilter="0, 0; .2, .5; .8, .5; 1, 0"/>
                                        <p:tgtEl>
                                          <p:spTgt spid="6"/>
                                        </p:tgtEl>
                                      </p:cBhvr>
                                    </p:animEffect>
                                    <p:animScale>
                                      <p:cBhvr>
                                        <p:cTn id="49" dur="150" autoRev="1" fill="hold"/>
                                        <p:tgtEl>
                                          <p:spTgt spid="6"/>
                                        </p:tgtEl>
                                      </p:cBhvr>
                                      <p:by x="105000" y="105000"/>
                                    </p:animScale>
                                  </p:childTnLst>
                                </p:cTn>
                              </p:par>
                              <p:par>
                                <p:cTn id="50" presetID="23" presetClass="entr" presetSubtype="528" fill="hold" grpId="0" nodeType="withEffect">
                                  <p:stCondLst>
                                    <p:cond delay="600"/>
                                  </p:stCondLst>
                                  <p:childTnLst>
                                    <p:set>
                                      <p:cBhvr>
                                        <p:cTn id="51" dur="1" fill="hold">
                                          <p:stCondLst>
                                            <p:cond delay="0"/>
                                          </p:stCondLst>
                                        </p:cTn>
                                        <p:tgtEl>
                                          <p:spTgt spid="7"/>
                                        </p:tgtEl>
                                        <p:attrNameLst>
                                          <p:attrName>style.visibility</p:attrName>
                                        </p:attrNameLst>
                                      </p:cBhvr>
                                      <p:to>
                                        <p:strVal val="visible"/>
                                      </p:to>
                                    </p:set>
                                    <p:anim calcmode="lin" valueType="num">
                                      <p:cBhvr>
                                        <p:cTn id="52" dur="300" fill="hold"/>
                                        <p:tgtEl>
                                          <p:spTgt spid="7"/>
                                        </p:tgtEl>
                                        <p:attrNameLst>
                                          <p:attrName>ppt_w</p:attrName>
                                        </p:attrNameLst>
                                      </p:cBhvr>
                                      <p:tavLst>
                                        <p:tav tm="0">
                                          <p:val>
                                            <p:fltVal val="0"/>
                                          </p:val>
                                        </p:tav>
                                        <p:tav tm="100000">
                                          <p:val>
                                            <p:strVal val="#ppt_w"/>
                                          </p:val>
                                        </p:tav>
                                      </p:tavLst>
                                    </p:anim>
                                    <p:anim calcmode="lin" valueType="num">
                                      <p:cBhvr>
                                        <p:cTn id="53" dur="300" fill="hold"/>
                                        <p:tgtEl>
                                          <p:spTgt spid="7"/>
                                        </p:tgtEl>
                                        <p:attrNameLst>
                                          <p:attrName>ppt_h</p:attrName>
                                        </p:attrNameLst>
                                      </p:cBhvr>
                                      <p:tavLst>
                                        <p:tav tm="0">
                                          <p:val>
                                            <p:fltVal val="0"/>
                                          </p:val>
                                        </p:tav>
                                        <p:tav tm="100000">
                                          <p:val>
                                            <p:strVal val="#ppt_h"/>
                                          </p:val>
                                        </p:tav>
                                      </p:tavLst>
                                    </p:anim>
                                    <p:anim calcmode="lin" valueType="num">
                                      <p:cBhvr>
                                        <p:cTn id="54" dur="300" fill="hold"/>
                                        <p:tgtEl>
                                          <p:spTgt spid="7"/>
                                        </p:tgtEl>
                                        <p:attrNameLst>
                                          <p:attrName>ppt_x</p:attrName>
                                        </p:attrNameLst>
                                      </p:cBhvr>
                                      <p:tavLst>
                                        <p:tav tm="0">
                                          <p:val>
                                            <p:fltVal val="0.5"/>
                                          </p:val>
                                        </p:tav>
                                        <p:tav tm="100000">
                                          <p:val>
                                            <p:strVal val="#ppt_x"/>
                                          </p:val>
                                        </p:tav>
                                      </p:tavLst>
                                    </p:anim>
                                    <p:anim calcmode="lin" valueType="num">
                                      <p:cBhvr>
                                        <p:cTn id="55" dur="300" fill="hold"/>
                                        <p:tgtEl>
                                          <p:spTgt spid="7"/>
                                        </p:tgtEl>
                                        <p:attrNameLst>
                                          <p:attrName>ppt_y</p:attrName>
                                        </p:attrNameLst>
                                      </p:cBhvr>
                                      <p:tavLst>
                                        <p:tav tm="0">
                                          <p:val>
                                            <p:fltVal val="0.5"/>
                                          </p:val>
                                        </p:tav>
                                        <p:tav tm="100000">
                                          <p:val>
                                            <p:strVal val="#ppt_y"/>
                                          </p:val>
                                        </p:tav>
                                      </p:tavLst>
                                    </p:anim>
                                  </p:childTnLst>
                                </p:cTn>
                              </p:par>
                              <p:par>
                                <p:cTn id="56" presetID="26" presetClass="emph" presetSubtype="0" fill="hold" grpId="1" nodeType="withEffect">
                                  <p:stCondLst>
                                    <p:cond delay="900"/>
                                  </p:stCondLst>
                                  <p:childTnLst>
                                    <p:animEffect transition="out" filter="fade">
                                      <p:cBhvr>
                                        <p:cTn id="57" dur="300" tmFilter="0, 0; .2, .5; .8, .5; 1, 0"/>
                                        <p:tgtEl>
                                          <p:spTgt spid="7"/>
                                        </p:tgtEl>
                                      </p:cBhvr>
                                    </p:animEffect>
                                    <p:animScale>
                                      <p:cBhvr>
                                        <p:cTn id="58" dur="150" autoRev="1" fill="hold"/>
                                        <p:tgtEl>
                                          <p:spTgt spid="7"/>
                                        </p:tgtEl>
                                      </p:cBhvr>
                                      <p:by x="105000" y="105000"/>
                                    </p:animScale>
                                  </p:childTnLst>
                                </p:cTn>
                              </p:par>
                              <p:par>
                                <p:cTn id="59" presetID="23" presetClass="entr" presetSubtype="528" fill="hold" grpId="0" nodeType="withEffect">
                                  <p:stCondLst>
                                    <p:cond delay="700"/>
                                  </p:stCondLst>
                                  <p:childTnLst>
                                    <p:set>
                                      <p:cBhvr>
                                        <p:cTn id="60" dur="1" fill="hold">
                                          <p:stCondLst>
                                            <p:cond delay="0"/>
                                          </p:stCondLst>
                                        </p:cTn>
                                        <p:tgtEl>
                                          <p:spTgt spid="8"/>
                                        </p:tgtEl>
                                        <p:attrNameLst>
                                          <p:attrName>style.visibility</p:attrName>
                                        </p:attrNameLst>
                                      </p:cBhvr>
                                      <p:to>
                                        <p:strVal val="visible"/>
                                      </p:to>
                                    </p:set>
                                    <p:anim calcmode="lin" valueType="num">
                                      <p:cBhvr>
                                        <p:cTn id="61" dur="300" fill="hold"/>
                                        <p:tgtEl>
                                          <p:spTgt spid="8"/>
                                        </p:tgtEl>
                                        <p:attrNameLst>
                                          <p:attrName>ppt_w</p:attrName>
                                        </p:attrNameLst>
                                      </p:cBhvr>
                                      <p:tavLst>
                                        <p:tav tm="0">
                                          <p:val>
                                            <p:fltVal val="0"/>
                                          </p:val>
                                        </p:tav>
                                        <p:tav tm="100000">
                                          <p:val>
                                            <p:strVal val="#ppt_w"/>
                                          </p:val>
                                        </p:tav>
                                      </p:tavLst>
                                    </p:anim>
                                    <p:anim calcmode="lin" valueType="num">
                                      <p:cBhvr>
                                        <p:cTn id="62" dur="300" fill="hold"/>
                                        <p:tgtEl>
                                          <p:spTgt spid="8"/>
                                        </p:tgtEl>
                                        <p:attrNameLst>
                                          <p:attrName>ppt_h</p:attrName>
                                        </p:attrNameLst>
                                      </p:cBhvr>
                                      <p:tavLst>
                                        <p:tav tm="0">
                                          <p:val>
                                            <p:fltVal val="0"/>
                                          </p:val>
                                        </p:tav>
                                        <p:tav tm="100000">
                                          <p:val>
                                            <p:strVal val="#ppt_h"/>
                                          </p:val>
                                        </p:tav>
                                      </p:tavLst>
                                    </p:anim>
                                    <p:anim calcmode="lin" valueType="num">
                                      <p:cBhvr>
                                        <p:cTn id="63" dur="300" fill="hold"/>
                                        <p:tgtEl>
                                          <p:spTgt spid="8"/>
                                        </p:tgtEl>
                                        <p:attrNameLst>
                                          <p:attrName>ppt_x</p:attrName>
                                        </p:attrNameLst>
                                      </p:cBhvr>
                                      <p:tavLst>
                                        <p:tav tm="0">
                                          <p:val>
                                            <p:fltVal val="0.5"/>
                                          </p:val>
                                        </p:tav>
                                        <p:tav tm="100000">
                                          <p:val>
                                            <p:strVal val="#ppt_x"/>
                                          </p:val>
                                        </p:tav>
                                      </p:tavLst>
                                    </p:anim>
                                    <p:anim calcmode="lin" valueType="num">
                                      <p:cBhvr>
                                        <p:cTn id="64" dur="300" fill="hold"/>
                                        <p:tgtEl>
                                          <p:spTgt spid="8"/>
                                        </p:tgtEl>
                                        <p:attrNameLst>
                                          <p:attrName>ppt_y</p:attrName>
                                        </p:attrNameLst>
                                      </p:cBhvr>
                                      <p:tavLst>
                                        <p:tav tm="0">
                                          <p:val>
                                            <p:fltVal val="0.5"/>
                                          </p:val>
                                        </p:tav>
                                        <p:tav tm="100000">
                                          <p:val>
                                            <p:strVal val="#ppt_y"/>
                                          </p:val>
                                        </p:tav>
                                      </p:tavLst>
                                    </p:anim>
                                  </p:childTnLst>
                                </p:cTn>
                              </p:par>
                              <p:par>
                                <p:cTn id="65" presetID="26" presetClass="emph" presetSubtype="0" fill="hold" grpId="1" nodeType="withEffect">
                                  <p:stCondLst>
                                    <p:cond delay="1000"/>
                                  </p:stCondLst>
                                  <p:childTnLst>
                                    <p:animEffect transition="out" filter="fade">
                                      <p:cBhvr>
                                        <p:cTn id="66" dur="300" tmFilter="0, 0; .2, .5; .8, .5; 1, 0"/>
                                        <p:tgtEl>
                                          <p:spTgt spid="8"/>
                                        </p:tgtEl>
                                      </p:cBhvr>
                                    </p:animEffect>
                                    <p:animScale>
                                      <p:cBhvr>
                                        <p:cTn id="67" dur="150" autoRev="1" fill="hold"/>
                                        <p:tgtEl>
                                          <p:spTgt spid="8"/>
                                        </p:tgtEl>
                                      </p:cBhvr>
                                      <p:by x="105000" y="105000"/>
                                    </p:animScale>
                                  </p:childTnLst>
                                </p:cTn>
                              </p:par>
                              <p:par>
                                <p:cTn id="68" presetID="23" presetClass="entr" presetSubtype="528" fill="hold" grpId="0" nodeType="withEffect">
                                  <p:stCondLst>
                                    <p:cond delay="800"/>
                                  </p:stCondLst>
                                  <p:childTnLst>
                                    <p:set>
                                      <p:cBhvr>
                                        <p:cTn id="69" dur="1" fill="hold">
                                          <p:stCondLst>
                                            <p:cond delay="0"/>
                                          </p:stCondLst>
                                        </p:cTn>
                                        <p:tgtEl>
                                          <p:spTgt spid="9"/>
                                        </p:tgtEl>
                                        <p:attrNameLst>
                                          <p:attrName>style.visibility</p:attrName>
                                        </p:attrNameLst>
                                      </p:cBhvr>
                                      <p:to>
                                        <p:strVal val="visible"/>
                                      </p:to>
                                    </p:set>
                                    <p:anim calcmode="lin" valueType="num">
                                      <p:cBhvr>
                                        <p:cTn id="70" dur="300" fill="hold"/>
                                        <p:tgtEl>
                                          <p:spTgt spid="9"/>
                                        </p:tgtEl>
                                        <p:attrNameLst>
                                          <p:attrName>ppt_w</p:attrName>
                                        </p:attrNameLst>
                                      </p:cBhvr>
                                      <p:tavLst>
                                        <p:tav tm="0">
                                          <p:val>
                                            <p:fltVal val="0"/>
                                          </p:val>
                                        </p:tav>
                                        <p:tav tm="100000">
                                          <p:val>
                                            <p:strVal val="#ppt_w"/>
                                          </p:val>
                                        </p:tav>
                                      </p:tavLst>
                                    </p:anim>
                                    <p:anim calcmode="lin" valueType="num">
                                      <p:cBhvr>
                                        <p:cTn id="71" dur="300" fill="hold"/>
                                        <p:tgtEl>
                                          <p:spTgt spid="9"/>
                                        </p:tgtEl>
                                        <p:attrNameLst>
                                          <p:attrName>ppt_h</p:attrName>
                                        </p:attrNameLst>
                                      </p:cBhvr>
                                      <p:tavLst>
                                        <p:tav tm="0">
                                          <p:val>
                                            <p:fltVal val="0"/>
                                          </p:val>
                                        </p:tav>
                                        <p:tav tm="100000">
                                          <p:val>
                                            <p:strVal val="#ppt_h"/>
                                          </p:val>
                                        </p:tav>
                                      </p:tavLst>
                                    </p:anim>
                                    <p:anim calcmode="lin" valueType="num">
                                      <p:cBhvr>
                                        <p:cTn id="72" dur="300" fill="hold"/>
                                        <p:tgtEl>
                                          <p:spTgt spid="9"/>
                                        </p:tgtEl>
                                        <p:attrNameLst>
                                          <p:attrName>ppt_x</p:attrName>
                                        </p:attrNameLst>
                                      </p:cBhvr>
                                      <p:tavLst>
                                        <p:tav tm="0">
                                          <p:val>
                                            <p:fltVal val="0.5"/>
                                          </p:val>
                                        </p:tav>
                                        <p:tav tm="100000">
                                          <p:val>
                                            <p:strVal val="#ppt_x"/>
                                          </p:val>
                                        </p:tav>
                                      </p:tavLst>
                                    </p:anim>
                                    <p:anim calcmode="lin" valueType="num">
                                      <p:cBhvr>
                                        <p:cTn id="73" dur="300" fill="hold"/>
                                        <p:tgtEl>
                                          <p:spTgt spid="9"/>
                                        </p:tgtEl>
                                        <p:attrNameLst>
                                          <p:attrName>ppt_y</p:attrName>
                                        </p:attrNameLst>
                                      </p:cBhvr>
                                      <p:tavLst>
                                        <p:tav tm="0">
                                          <p:val>
                                            <p:fltVal val="0.5"/>
                                          </p:val>
                                        </p:tav>
                                        <p:tav tm="100000">
                                          <p:val>
                                            <p:strVal val="#ppt_y"/>
                                          </p:val>
                                        </p:tav>
                                      </p:tavLst>
                                    </p:anim>
                                  </p:childTnLst>
                                </p:cTn>
                              </p:par>
                              <p:par>
                                <p:cTn id="74" presetID="26" presetClass="emph" presetSubtype="0" fill="hold" grpId="1" nodeType="withEffect">
                                  <p:stCondLst>
                                    <p:cond delay="1100"/>
                                  </p:stCondLst>
                                  <p:childTnLst>
                                    <p:animEffect transition="out" filter="fade">
                                      <p:cBhvr>
                                        <p:cTn id="75" dur="300" tmFilter="0, 0; .2, .5; .8, .5; 1, 0"/>
                                        <p:tgtEl>
                                          <p:spTgt spid="9"/>
                                        </p:tgtEl>
                                      </p:cBhvr>
                                    </p:animEffect>
                                    <p:animScale>
                                      <p:cBhvr>
                                        <p:cTn id="76" dur="150" autoRev="1" fill="hold"/>
                                        <p:tgtEl>
                                          <p:spTgt spid="9"/>
                                        </p:tgtEl>
                                      </p:cBhvr>
                                      <p:by x="105000" y="105000"/>
                                    </p:animScale>
                                  </p:childTnLst>
                                </p:cTn>
                              </p:par>
                              <p:par>
                                <p:cTn id="77" presetID="23" presetClass="entr" presetSubtype="528" fill="hold" grpId="0" nodeType="withEffect">
                                  <p:stCondLst>
                                    <p:cond delay="900"/>
                                  </p:stCondLst>
                                  <p:childTnLst>
                                    <p:set>
                                      <p:cBhvr>
                                        <p:cTn id="78" dur="1" fill="hold">
                                          <p:stCondLst>
                                            <p:cond delay="0"/>
                                          </p:stCondLst>
                                        </p:cTn>
                                        <p:tgtEl>
                                          <p:spTgt spid="10"/>
                                        </p:tgtEl>
                                        <p:attrNameLst>
                                          <p:attrName>style.visibility</p:attrName>
                                        </p:attrNameLst>
                                      </p:cBhvr>
                                      <p:to>
                                        <p:strVal val="visible"/>
                                      </p:to>
                                    </p:set>
                                    <p:anim calcmode="lin" valueType="num">
                                      <p:cBhvr>
                                        <p:cTn id="79" dur="300" fill="hold"/>
                                        <p:tgtEl>
                                          <p:spTgt spid="10"/>
                                        </p:tgtEl>
                                        <p:attrNameLst>
                                          <p:attrName>ppt_w</p:attrName>
                                        </p:attrNameLst>
                                      </p:cBhvr>
                                      <p:tavLst>
                                        <p:tav tm="0">
                                          <p:val>
                                            <p:fltVal val="0"/>
                                          </p:val>
                                        </p:tav>
                                        <p:tav tm="100000">
                                          <p:val>
                                            <p:strVal val="#ppt_w"/>
                                          </p:val>
                                        </p:tav>
                                      </p:tavLst>
                                    </p:anim>
                                    <p:anim calcmode="lin" valueType="num">
                                      <p:cBhvr>
                                        <p:cTn id="80" dur="300" fill="hold"/>
                                        <p:tgtEl>
                                          <p:spTgt spid="10"/>
                                        </p:tgtEl>
                                        <p:attrNameLst>
                                          <p:attrName>ppt_h</p:attrName>
                                        </p:attrNameLst>
                                      </p:cBhvr>
                                      <p:tavLst>
                                        <p:tav tm="0">
                                          <p:val>
                                            <p:fltVal val="0"/>
                                          </p:val>
                                        </p:tav>
                                        <p:tav tm="100000">
                                          <p:val>
                                            <p:strVal val="#ppt_h"/>
                                          </p:val>
                                        </p:tav>
                                      </p:tavLst>
                                    </p:anim>
                                    <p:anim calcmode="lin" valueType="num">
                                      <p:cBhvr>
                                        <p:cTn id="81" dur="300" fill="hold"/>
                                        <p:tgtEl>
                                          <p:spTgt spid="10"/>
                                        </p:tgtEl>
                                        <p:attrNameLst>
                                          <p:attrName>ppt_x</p:attrName>
                                        </p:attrNameLst>
                                      </p:cBhvr>
                                      <p:tavLst>
                                        <p:tav tm="0">
                                          <p:val>
                                            <p:fltVal val="0.5"/>
                                          </p:val>
                                        </p:tav>
                                        <p:tav tm="100000">
                                          <p:val>
                                            <p:strVal val="#ppt_x"/>
                                          </p:val>
                                        </p:tav>
                                      </p:tavLst>
                                    </p:anim>
                                    <p:anim calcmode="lin" valueType="num">
                                      <p:cBhvr>
                                        <p:cTn id="82" dur="300" fill="hold"/>
                                        <p:tgtEl>
                                          <p:spTgt spid="10"/>
                                        </p:tgtEl>
                                        <p:attrNameLst>
                                          <p:attrName>ppt_y</p:attrName>
                                        </p:attrNameLst>
                                      </p:cBhvr>
                                      <p:tavLst>
                                        <p:tav tm="0">
                                          <p:val>
                                            <p:fltVal val="0.5"/>
                                          </p:val>
                                        </p:tav>
                                        <p:tav tm="100000">
                                          <p:val>
                                            <p:strVal val="#ppt_y"/>
                                          </p:val>
                                        </p:tav>
                                      </p:tavLst>
                                    </p:anim>
                                  </p:childTnLst>
                                </p:cTn>
                              </p:par>
                              <p:par>
                                <p:cTn id="83" presetID="26" presetClass="emph" presetSubtype="0" fill="hold" grpId="1" nodeType="withEffect">
                                  <p:stCondLst>
                                    <p:cond delay="1200"/>
                                  </p:stCondLst>
                                  <p:childTnLst>
                                    <p:animEffect transition="out" filter="fade">
                                      <p:cBhvr>
                                        <p:cTn id="84" dur="300" tmFilter="0, 0; .2, .5; .8, .5; 1, 0"/>
                                        <p:tgtEl>
                                          <p:spTgt spid="10"/>
                                        </p:tgtEl>
                                      </p:cBhvr>
                                    </p:animEffect>
                                    <p:animScale>
                                      <p:cBhvr>
                                        <p:cTn id="85" dur="150" autoRev="1" fill="hold"/>
                                        <p:tgtEl>
                                          <p:spTgt spid="10"/>
                                        </p:tgtEl>
                                      </p:cBhvr>
                                      <p:by x="105000" y="105000"/>
                                    </p:animScale>
                                  </p:childTnLst>
                                </p:cTn>
                              </p:par>
                            </p:childTnLst>
                          </p:cTn>
                        </p:par>
                        <p:par>
                          <p:cTn id="86" fill="hold">
                            <p:stCondLst>
                              <p:cond delay="1500"/>
                            </p:stCondLst>
                            <p:childTnLst>
                              <p:par>
                                <p:cTn id="87" presetID="14" presetClass="entr" presetSubtype="10" fill="hold" grpId="0" nodeType="afterEffect">
                                  <p:stCondLst>
                                    <p:cond delay="0"/>
                                  </p:stCondLst>
                                  <p:childTnLst>
                                    <p:set>
                                      <p:cBhvr>
                                        <p:cTn id="88" dur="1" fill="hold">
                                          <p:stCondLst>
                                            <p:cond delay="0"/>
                                          </p:stCondLst>
                                        </p:cTn>
                                        <p:tgtEl>
                                          <p:spTgt spid="11"/>
                                        </p:tgtEl>
                                        <p:attrNameLst>
                                          <p:attrName>style.visibility</p:attrName>
                                        </p:attrNameLst>
                                      </p:cBhvr>
                                      <p:to>
                                        <p:strVal val="visible"/>
                                      </p:to>
                                    </p:set>
                                    <p:animEffect transition="in" filter="randombar(horizontal)">
                                      <p:cBhvr>
                                        <p:cTn id="89" dur="500"/>
                                        <p:tgtEl>
                                          <p:spTgt spid="11"/>
                                        </p:tgtEl>
                                      </p:cBhvr>
                                    </p:animEffect>
                                  </p:childTnLst>
                                </p:cTn>
                              </p:par>
                              <p:par>
                                <p:cTn id="90" presetID="14" presetClass="entr" presetSubtype="10" fill="hold" grpId="0" nodeType="withEffect">
                                  <p:stCondLst>
                                    <p:cond delay="200"/>
                                  </p:stCondLst>
                                  <p:childTnLst>
                                    <p:set>
                                      <p:cBhvr>
                                        <p:cTn id="91" dur="1" fill="hold">
                                          <p:stCondLst>
                                            <p:cond delay="0"/>
                                          </p:stCondLst>
                                        </p:cTn>
                                        <p:tgtEl>
                                          <p:spTgt spid="14"/>
                                        </p:tgtEl>
                                        <p:attrNameLst>
                                          <p:attrName>style.visibility</p:attrName>
                                        </p:attrNameLst>
                                      </p:cBhvr>
                                      <p:to>
                                        <p:strVal val="visible"/>
                                      </p:to>
                                    </p:set>
                                    <p:animEffect transition="in" filter="randombar(horizontal)">
                                      <p:cBhvr>
                                        <p:cTn id="92" dur="500"/>
                                        <p:tgtEl>
                                          <p:spTgt spid="14"/>
                                        </p:tgtEl>
                                      </p:cBhvr>
                                    </p:animEffect>
                                  </p:childTnLst>
                                </p:cTn>
                              </p:par>
                              <p:par>
                                <p:cTn id="93" presetID="14" presetClass="entr" presetSubtype="10" fill="hold" grpId="0" nodeType="withEffect">
                                  <p:stCondLst>
                                    <p:cond delay="400"/>
                                  </p:stCondLst>
                                  <p:childTnLst>
                                    <p:set>
                                      <p:cBhvr>
                                        <p:cTn id="94" dur="1" fill="hold">
                                          <p:stCondLst>
                                            <p:cond delay="0"/>
                                          </p:stCondLst>
                                        </p:cTn>
                                        <p:tgtEl>
                                          <p:spTgt spid="12"/>
                                        </p:tgtEl>
                                        <p:attrNameLst>
                                          <p:attrName>style.visibility</p:attrName>
                                        </p:attrNameLst>
                                      </p:cBhvr>
                                      <p:to>
                                        <p:strVal val="visible"/>
                                      </p:to>
                                    </p:set>
                                    <p:animEffect transition="in" filter="randombar(horizontal)">
                                      <p:cBhvr>
                                        <p:cTn id="95" dur="500"/>
                                        <p:tgtEl>
                                          <p:spTgt spid="12"/>
                                        </p:tgtEl>
                                      </p:cBhvr>
                                    </p:animEffect>
                                  </p:childTnLst>
                                </p:cTn>
                              </p:par>
                              <p:par>
                                <p:cTn id="96" presetID="14" presetClass="entr" presetSubtype="10" fill="hold" grpId="0" nodeType="withEffect">
                                  <p:stCondLst>
                                    <p:cond delay="300"/>
                                  </p:stCondLst>
                                  <p:childTnLst>
                                    <p:set>
                                      <p:cBhvr>
                                        <p:cTn id="97" dur="1" fill="hold">
                                          <p:stCondLst>
                                            <p:cond delay="0"/>
                                          </p:stCondLst>
                                        </p:cTn>
                                        <p:tgtEl>
                                          <p:spTgt spid="13"/>
                                        </p:tgtEl>
                                        <p:attrNameLst>
                                          <p:attrName>style.visibility</p:attrName>
                                        </p:attrNameLst>
                                      </p:cBhvr>
                                      <p:to>
                                        <p:strVal val="visible"/>
                                      </p:to>
                                    </p:set>
                                    <p:animEffect transition="in" filter="randombar(horizontal)">
                                      <p:cBhvr>
                                        <p:cTn id="98" dur="500"/>
                                        <p:tgtEl>
                                          <p:spTgt spid="13"/>
                                        </p:tgtEl>
                                      </p:cBhvr>
                                    </p:animEffect>
                                  </p:childTnLst>
                                </p:cTn>
                              </p:par>
                              <p:par>
                                <p:cTn id="99" presetID="14" presetClass="entr" presetSubtype="10" fill="hold" grpId="0" nodeType="withEffect">
                                  <p:stCondLst>
                                    <p:cond delay="500"/>
                                  </p:stCondLst>
                                  <p:childTnLst>
                                    <p:set>
                                      <p:cBhvr>
                                        <p:cTn id="100" dur="1" fill="hold">
                                          <p:stCondLst>
                                            <p:cond delay="0"/>
                                          </p:stCondLst>
                                        </p:cTn>
                                        <p:tgtEl>
                                          <p:spTgt spid="15"/>
                                        </p:tgtEl>
                                        <p:attrNameLst>
                                          <p:attrName>style.visibility</p:attrName>
                                        </p:attrNameLst>
                                      </p:cBhvr>
                                      <p:to>
                                        <p:strVal val="visible"/>
                                      </p:to>
                                    </p:set>
                                    <p:animEffect transition="in" filter="randombar(horizontal)">
                                      <p:cBhvr>
                                        <p:cTn id="101" dur="500"/>
                                        <p:tgtEl>
                                          <p:spTgt spid="15"/>
                                        </p:tgtEl>
                                      </p:cBhvr>
                                    </p:animEffect>
                                  </p:childTnLst>
                                </p:cTn>
                              </p:par>
                            </p:childTnLst>
                          </p:cTn>
                        </p:par>
                        <p:par>
                          <p:cTn id="102" fill="hold">
                            <p:stCondLst>
                              <p:cond delay="2500"/>
                            </p:stCondLst>
                            <p:childTnLst>
                              <p:par>
                                <p:cTn id="103" presetID="22" presetClass="entr" presetSubtype="8" fill="hold" grpId="0" nodeType="afterEffect">
                                  <p:stCondLst>
                                    <p:cond delay="0"/>
                                  </p:stCondLst>
                                  <p:childTnLst>
                                    <p:set>
                                      <p:cBhvr>
                                        <p:cTn id="104" dur="1" fill="hold">
                                          <p:stCondLst>
                                            <p:cond delay="0"/>
                                          </p:stCondLst>
                                        </p:cTn>
                                        <p:tgtEl>
                                          <p:spTgt spid="16"/>
                                        </p:tgtEl>
                                        <p:attrNameLst>
                                          <p:attrName>style.visibility</p:attrName>
                                        </p:attrNameLst>
                                      </p:cBhvr>
                                      <p:to>
                                        <p:strVal val="visible"/>
                                      </p:to>
                                    </p:set>
                                    <p:animEffect transition="in" filter="wipe(left)">
                                      <p:cBhvr>
                                        <p:cTn id="105" dur="1000"/>
                                        <p:tgtEl>
                                          <p:spTgt spid="16"/>
                                        </p:tgtEl>
                                      </p:cBhvr>
                                    </p:animEffect>
                                  </p:childTnLst>
                                </p:cTn>
                              </p:par>
                            </p:childTnLst>
                          </p:cTn>
                        </p:par>
                        <p:par>
                          <p:cTn id="106" fill="hold">
                            <p:stCondLst>
                              <p:cond delay="3500"/>
                            </p:stCondLst>
                            <p:childTnLst>
                              <p:par>
                                <p:cTn id="107" presetID="22" presetClass="entr" presetSubtype="8" fill="hold" grpId="0" nodeType="afterEffect">
                                  <p:stCondLst>
                                    <p:cond delay="0"/>
                                  </p:stCondLst>
                                  <p:childTnLst>
                                    <p:set>
                                      <p:cBhvr>
                                        <p:cTn id="108" dur="1" fill="hold">
                                          <p:stCondLst>
                                            <p:cond delay="0"/>
                                          </p:stCondLst>
                                        </p:cTn>
                                        <p:tgtEl>
                                          <p:spTgt spid="17"/>
                                        </p:tgtEl>
                                        <p:attrNameLst>
                                          <p:attrName>style.visibility</p:attrName>
                                        </p:attrNameLst>
                                      </p:cBhvr>
                                      <p:to>
                                        <p:strVal val="visible"/>
                                      </p:to>
                                    </p:set>
                                    <p:animEffect transition="in" filter="wipe(left)">
                                      <p:cBhvr>
                                        <p:cTn id="109" dur="1000"/>
                                        <p:tgtEl>
                                          <p:spTgt spid="17"/>
                                        </p:tgtEl>
                                      </p:cBhvr>
                                    </p:animEffect>
                                  </p:childTnLst>
                                </p:cTn>
                              </p:par>
                            </p:childTnLst>
                          </p:cTn>
                        </p:par>
                        <p:par>
                          <p:cTn id="110" fill="hold">
                            <p:stCondLst>
                              <p:cond delay="4500"/>
                            </p:stCondLst>
                            <p:childTnLst>
                              <p:par>
                                <p:cTn id="111" presetID="22" presetClass="entr" presetSubtype="8" fill="hold" grpId="0" nodeType="afterEffect">
                                  <p:stCondLst>
                                    <p:cond delay="0"/>
                                  </p:stCondLst>
                                  <p:childTnLst>
                                    <p:set>
                                      <p:cBhvr>
                                        <p:cTn id="112" dur="1" fill="hold">
                                          <p:stCondLst>
                                            <p:cond delay="0"/>
                                          </p:stCondLst>
                                        </p:cTn>
                                        <p:tgtEl>
                                          <p:spTgt spid="18"/>
                                        </p:tgtEl>
                                        <p:attrNameLst>
                                          <p:attrName>style.visibility</p:attrName>
                                        </p:attrNameLst>
                                      </p:cBhvr>
                                      <p:to>
                                        <p:strVal val="visible"/>
                                      </p:to>
                                    </p:set>
                                    <p:animEffect transition="in" filter="wipe(left)">
                                      <p:cBhvr>
                                        <p:cTn id="113" dur="1000"/>
                                        <p:tgtEl>
                                          <p:spTgt spid="18"/>
                                        </p:tgtEl>
                                      </p:cBhvr>
                                    </p:animEffect>
                                  </p:childTnLst>
                                </p:cTn>
                              </p:par>
                            </p:childTnLst>
                          </p:cTn>
                        </p:par>
                        <p:par>
                          <p:cTn id="114" fill="hold">
                            <p:stCondLst>
                              <p:cond delay="5500"/>
                            </p:stCondLst>
                            <p:childTnLst>
                              <p:par>
                                <p:cTn id="115" presetID="22" presetClass="entr" presetSubtype="8" fill="hold" grpId="0" nodeType="afterEffect">
                                  <p:stCondLst>
                                    <p:cond delay="0"/>
                                  </p:stCondLst>
                                  <p:childTnLst>
                                    <p:set>
                                      <p:cBhvr>
                                        <p:cTn id="116" dur="1" fill="hold">
                                          <p:stCondLst>
                                            <p:cond delay="0"/>
                                          </p:stCondLst>
                                        </p:cTn>
                                        <p:tgtEl>
                                          <p:spTgt spid="19"/>
                                        </p:tgtEl>
                                        <p:attrNameLst>
                                          <p:attrName>style.visibility</p:attrName>
                                        </p:attrNameLst>
                                      </p:cBhvr>
                                      <p:to>
                                        <p:strVal val="visible"/>
                                      </p:to>
                                    </p:set>
                                    <p:animEffect transition="in" filter="wipe(left)">
                                      <p:cBhvr>
                                        <p:cTn id="117" dur="1000"/>
                                        <p:tgtEl>
                                          <p:spTgt spid="19"/>
                                        </p:tgtEl>
                                      </p:cBhvr>
                                    </p:animEffect>
                                  </p:childTnLst>
                                </p:cTn>
                              </p:par>
                            </p:childTnLst>
                          </p:cTn>
                        </p:par>
                        <p:par>
                          <p:cTn id="118" fill="hold">
                            <p:stCondLst>
                              <p:cond delay="6500"/>
                            </p:stCondLst>
                            <p:childTnLst>
                              <p:par>
                                <p:cTn id="119" presetID="22" presetClass="entr" presetSubtype="8" fill="hold" grpId="0" nodeType="after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wipe(left)">
                                      <p:cBhvr>
                                        <p:cTn id="121"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2438308"/>
            <a:ext cx="9144000" cy="1368152"/>
          </a:xfrm>
          <a:prstGeom prst="rect">
            <a:avLst/>
          </a:prstGeom>
          <a:solidFill>
            <a:srgbClr val="2F318B"/>
          </a:solidFill>
          <a:ln w="25400" cap="flat" cmpd="sng" algn="ctr">
            <a:solidFill>
              <a:srgbClr val="2F318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5" name="组合 24"/>
          <p:cNvGrpSpPr/>
          <p:nvPr/>
        </p:nvGrpSpPr>
        <p:grpSpPr>
          <a:xfrm>
            <a:off x="1331640" y="1914505"/>
            <a:ext cx="2160240" cy="2287879"/>
            <a:chOff x="1331640" y="1363871"/>
            <a:chExt cx="2160240" cy="2287879"/>
          </a:xfrm>
        </p:grpSpPr>
        <p:sp>
          <p:nvSpPr>
            <p:cNvPr id="26" name="椭圆 25"/>
            <p:cNvSpPr/>
            <p:nvPr/>
          </p:nvSpPr>
          <p:spPr>
            <a:xfrm>
              <a:off x="1331640" y="1491750"/>
              <a:ext cx="2160240" cy="2160000"/>
            </a:xfrm>
            <a:prstGeom prst="ellipse">
              <a:avLst/>
            </a:prstGeom>
            <a:gradFill>
              <a:gsLst>
                <a:gs pos="0">
                  <a:sysClr val="window" lastClr="FFFFFF"/>
                </a:gs>
                <a:gs pos="50000">
                  <a:sysClr val="window" lastClr="FFFFFF"/>
                </a:gs>
                <a:gs pos="100000">
                  <a:sysClr val="window" lastClr="FFFFFF">
                    <a:lumMod val="75000"/>
                  </a:sysClr>
                </a:gs>
              </a:gsLst>
              <a:lin ang="18900000" scaled="0"/>
            </a:gradFill>
            <a:ln w="25400" cap="flat" cmpd="sng" algn="ctr">
              <a:noFill/>
              <a:prstDash val="solid"/>
            </a:ln>
            <a:effectLst>
              <a:outerShdw blurRad="444500" dist="63500" dir="8100000" algn="ctr">
                <a:srgbClr val="000000">
                  <a:alpha val="50000"/>
                </a:srgbClr>
              </a:outerShdw>
            </a:effectLst>
            <a:scene3d>
              <a:camera prst="orthographicFront">
                <a:rot lat="0" lon="0" rev="0"/>
              </a:camera>
              <a:lightRig rig="brightRoom" dir="t">
                <a:rot lat="0" lon="0" rev="600000"/>
              </a:lightRig>
            </a:scene3d>
            <a:sp3d prstMaterial="metal">
              <a:bevelT w="38100" h="571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椭圆 26"/>
            <p:cNvSpPr/>
            <p:nvPr/>
          </p:nvSpPr>
          <p:spPr>
            <a:xfrm>
              <a:off x="1511760" y="1671750"/>
              <a:ext cx="1800000" cy="1800000"/>
            </a:xfrm>
            <a:prstGeom prst="ellipse">
              <a:avLst/>
            </a:prstGeom>
            <a:solidFill>
              <a:srgbClr val="C00000"/>
            </a:solidFill>
            <a:ln w="25400" cap="flat" cmpd="sng" algn="ctr">
              <a:solidFill>
                <a:srgbClr val="E6212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TextBox 27"/>
            <p:cNvSpPr txBox="1"/>
            <p:nvPr/>
          </p:nvSpPr>
          <p:spPr>
            <a:xfrm>
              <a:off x="1943708" y="1363871"/>
              <a:ext cx="936104" cy="221599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3800" b="0" i="0" u="none" strike="noStrike" kern="0" cap="none" spc="0" normalizeH="0" baseline="0" noProof="0" dirty="0" smtClean="0">
                  <a:ln>
                    <a:noFill/>
                  </a:ln>
                  <a:solidFill>
                    <a:sysClr val="window" lastClr="FFFFFF"/>
                  </a:solidFill>
                  <a:effectLst/>
                  <a:uLnTx/>
                  <a:uFillTx/>
                  <a:latin typeface="DFGothic-EB" pitchFamily="1" charset="-128"/>
                  <a:ea typeface="DFGothic-EB" pitchFamily="1" charset="-128"/>
                </a:rPr>
                <a:t>4</a:t>
              </a:r>
              <a:endParaRPr kumimoji="0" lang="zh-CN" altLang="en-US" sz="13800" b="0" i="0" u="none" strike="noStrike" kern="0" cap="none" spc="0" normalizeH="0" baseline="0" noProof="0" dirty="0">
                <a:ln>
                  <a:noFill/>
                </a:ln>
                <a:solidFill>
                  <a:sysClr val="window" lastClr="FFFFFF"/>
                </a:solidFill>
                <a:effectLst/>
                <a:uLnTx/>
                <a:uFillTx/>
                <a:latin typeface="DFGothic-EB" pitchFamily="1" charset="-128"/>
                <a:ea typeface="DFGothic-EB" pitchFamily="1" charset="-128"/>
              </a:endParaRPr>
            </a:p>
          </p:txBody>
        </p:sp>
      </p:grpSp>
      <p:sp>
        <p:nvSpPr>
          <p:cNvPr id="29" name="矩形 28"/>
          <p:cNvSpPr/>
          <p:nvPr/>
        </p:nvSpPr>
        <p:spPr>
          <a:xfrm>
            <a:off x="3707904" y="2829996"/>
            <a:ext cx="1826141" cy="584775"/>
          </a:xfrm>
          <a:prstGeom prst="rect">
            <a:avLst/>
          </a:prstGeom>
        </p:spPr>
        <p:txBody>
          <a:bodyPr wrap="none">
            <a:spAutoFit/>
          </a:body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国际业务</a:t>
            </a:r>
          </a:p>
        </p:txBody>
      </p:sp>
      <p:grpSp>
        <p:nvGrpSpPr>
          <p:cNvPr id="30" name="组合 29"/>
          <p:cNvGrpSpPr/>
          <p:nvPr/>
        </p:nvGrpSpPr>
        <p:grpSpPr>
          <a:xfrm>
            <a:off x="3775471" y="2019836"/>
            <a:ext cx="343825" cy="309997"/>
            <a:chOff x="4634991" y="2138335"/>
            <a:chExt cx="428348" cy="386204"/>
          </a:xfrm>
        </p:grpSpPr>
        <p:sp>
          <p:nvSpPr>
            <p:cNvPr id="31"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32"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grpSp>
        <p:nvGrpSpPr>
          <p:cNvPr id="33" name="组合 32"/>
          <p:cNvGrpSpPr/>
          <p:nvPr/>
        </p:nvGrpSpPr>
        <p:grpSpPr>
          <a:xfrm>
            <a:off x="5405067" y="2019836"/>
            <a:ext cx="343825" cy="309997"/>
            <a:chOff x="5076056" y="2138335"/>
            <a:chExt cx="428348" cy="386204"/>
          </a:xfrm>
        </p:grpSpPr>
        <p:sp>
          <p:nvSpPr>
            <p:cNvPr id="34"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35"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grpSp>
        <p:nvGrpSpPr>
          <p:cNvPr id="36" name="组合 35"/>
          <p:cNvGrpSpPr/>
          <p:nvPr/>
        </p:nvGrpSpPr>
        <p:grpSpPr>
          <a:xfrm>
            <a:off x="4165480" y="2019810"/>
            <a:ext cx="343825" cy="309997"/>
            <a:chOff x="5557128" y="2138335"/>
            <a:chExt cx="428348" cy="386204"/>
          </a:xfrm>
        </p:grpSpPr>
        <p:sp>
          <p:nvSpPr>
            <p:cNvPr id="37"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38"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grpSp>
        <p:nvGrpSpPr>
          <p:cNvPr id="39" name="组合 38"/>
          <p:cNvGrpSpPr/>
          <p:nvPr/>
        </p:nvGrpSpPr>
        <p:grpSpPr>
          <a:xfrm>
            <a:off x="4969630" y="2019836"/>
            <a:ext cx="343825" cy="309997"/>
            <a:chOff x="6068610" y="2138335"/>
            <a:chExt cx="428348" cy="386204"/>
          </a:xfrm>
        </p:grpSpPr>
        <p:sp>
          <p:nvSpPr>
            <p:cNvPr id="40"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41"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grpSp>
        <p:nvGrpSpPr>
          <p:cNvPr id="42" name="组合 41"/>
          <p:cNvGrpSpPr/>
          <p:nvPr/>
        </p:nvGrpSpPr>
        <p:grpSpPr>
          <a:xfrm>
            <a:off x="4572000" y="2015986"/>
            <a:ext cx="343825" cy="309997"/>
            <a:chOff x="6623914" y="2138335"/>
            <a:chExt cx="428348" cy="386204"/>
          </a:xfrm>
        </p:grpSpPr>
        <p:sp>
          <p:nvSpPr>
            <p:cNvPr id="43"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44"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sp>
        <p:nvSpPr>
          <p:cNvPr id="45" name="TextBox 44"/>
          <p:cNvSpPr txBox="1"/>
          <p:nvPr/>
        </p:nvSpPr>
        <p:spPr>
          <a:xfrm>
            <a:off x="3707905" y="3914472"/>
            <a:ext cx="4104456" cy="738664"/>
          </a:xfrm>
          <a:prstGeom prst="rect">
            <a:avLst/>
          </a:prstGeom>
          <a:noFill/>
          <a:ln>
            <a:solidFill>
              <a:sysClr val="windowText" lastClr="000000"/>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4</a:t>
            </a:r>
            <a:r>
              <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、国际业务：我们走出去找市场，开发出了一些国际业务，了解了更多的市场信息，使国际业务增长很快，国际业务完成计划进度居全省前三。</a:t>
            </a:r>
            <a:endParaRPr kumimoji="0"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left)">
                                      <p:cBhvr>
                                        <p:cTn id="17" dur="500"/>
                                        <p:tgtEl>
                                          <p:spTgt spid="29"/>
                                        </p:tgtEl>
                                      </p:cBhvr>
                                    </p:animEffect>
                                  </p:childTnLst>
                                </p:cTn>
                              </p:par>
                            </p:childTnLst>
                          </p:cTn>
                        </p:par>
                        <p:par>
                          <p:cTn id="18" fill="hold">
                            <p:stCondLst>
                              <p:cond delay="1500"/>
                            </p:stCondLst>
                            <p:childTnLst>
                              <p:par>
                                <p:cTn id="19" presetID="47" presetClass="entr" presetSubtype="0"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1000"/>
                                        <p:tgtEl>
                                          <p:spTgt spid="30"/>
                                        </p:tgtEl>
                                      </p:cBhvr>
                                    </p:animEffect>
                                    <p:anim calcmode="lin" valueType="num">
                                      <p:cBhvr>
                                        <p:cTn id="22" dur="1000" fill="hold"/>
                                        <p:tgtEl>
                                          <p:spTgt spid="30"/>
                                        </p:tgtEl>
                                        <p:attrNameLst>
                                          <p:attrName>ppt_x</p:attrName>
                                        </p:attrNameLst>
                                      </p:cBhvr>
                                      <p:tavLst>
                                        <p:tav tm="0">
                                          <p:val>
                                            <p:strVal val="#ppt_x"/>
                                          </p:val>
                                        </p:tav>
                                        <p:tav tm="100000">
                                          <p:val>
                                            <p:strVal val="#ppt_x"/>
                                          </p:val>
                                        </p:tav>
                                      </p:tavLst>
                                    </p:anim>
                                    <p:anim calcmode="lin" valueType="num">
                                      <p:cBhvr>
                                        <p:cTn id="23" dur="1000" fill="hold"/>
                                        <p:tgtEl>
                                          <p:spTgt spid="30"/>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30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60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1000"/>
                                        <p:tgtEl>
                                          <p:spTgt spid="42"/>
                                        </p:tgtEl>
                                      </p:cBhvr>
                                    </p:animEffect>
                                    <p:anim calcmode="lin" valueType="num">
                                      <p:cBhvr>
                                        <p:cTn id="32" dur="1000" fill="hold"/>
                                        <p:tgtEl>
                                          <p:spTgt spid="42"/>
                                        </p:tgtEl>
                                        <p:attrNameLst>
                                          <p:attrName>ppt_x</p:attrName>
                                        </p:attrNameLst>
                                      </p:cBhvr>
                                      <p:tavLst>
                                        <p:tav tm="0">
                                          <p:val>
                                            <p:strVal val="#ppt_x"/>
                                          </p:val>
                                        </p:tav>
                                        <p:tav tm="100000">
                                          <p:val>
                                            <p:strVal val="#ppt_x"/>
                                          </p:val>
                                        </p:tav>
                                      </p:tavLst>
                                    </p:anim>
                                    <p:anim calcmode="lin" valueType="num">
                                      <p:cBhvr>
                                        <p:cTn id="33" dur="1000" fill="hold"/>
                                        <p:tgtEl>
                                          <p:spTgt spid="42"/>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90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1000"/>
                                        <p:tgtEl>
                                          <p:spTgt spid="39"/>
                                        </p:tgtEl>
                                      </p:cBhvr>
                                    </p:animEffect>
                                    <p:anim calcmode="lin" valueType="num">
                                      <p:cBhvr>
                                        <p:cTn id="37" dur="1000" fill="hold"/>
                                        <p:tgtEl>
                                          <p:spTgt spid="39"/>
                                        </p:tgtEl>
                                        <p:attrNameLst>
                                          <p:attrName>ppt_x</p:attrName>
                                        </p:attrNameLst>
                                      </p:cBhvr>
                                      <p:tavLst>
                                        <p:tav tm="0">
                                          <p:val>
                                            <p:strVal val="#ppt_x"/>
                                          </p:val>
                                        </p:tav>
                                        <p:tav tm="100000">
                                          <p:val>
                                            <p:strVal val="#ppt_x"/>
                                          </p:val>
                                        </p:tav>
                                      </p:tavLst>
                                    </p:anim>
                                    <p:anim calcmode="lin" valueType="num">
                                      <p:cBhvr>
                                        <p:cTn id="38" dur="1000" fill="hold"/>
                                        <p:tgtEl>
                                          <p:spTgt spid="39"/>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140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1000"/>
                                        <p:tgtEl>
                                          <p:spTgt spid="33"/>
                                        </p:tgtEl>
                                      </p:cBhvr>
                                    </p:animEffect>
                                    <p:anim calcmode="lin" valueType="num">
                                      <p:cBhvr>
                                        <p:cTn id="42" dur="1000" fill="hold"/>
                                        <p:tgtEl>
                                          <p:spTgt spid="33"/>
                                        </p:tgtEl>
                                        <p:attrNameLst>
                                          <p:attrName>ppt_x</p:attrName>
                                        </p:attrNameLst>
                                      </p:cBhvr>
                                      <p:tavLst>
                                        <p:tav tm="0">
                                          <p:val>
                                            <p:strVal val="#ppt_x"/>
                                          </p:val>
                                        </p:tav>
                                        <p:tav tm="100000">
                                          <p:val>
                                            <p:strVal val="#ppt_x"/>
                                          </p:val>
                                        </p:tav>
                                      </p:tavLst>
                                    </p:anim>
                                    <p:anim calcmode="lin" valueType="num">
                                      <p:cBhvr>
                                        <p:cTn id="43" dur="1000" fill="hold"/>
                                        <p:tgtEl>
                                          <p:spTgt spid="33"/>
                                        </p:tgtEl>
                                        <p:attrNameLst>
                                          <p:attrName>ppt_y</p:attrName>
                                        </p:attrNameLst>
                                      </p:cBhvr>
                                      <p:tavLst>
                                        <p:tav tm="0">
                                          <p:val>
                                            <p:strVal val="#ppt_y-.1"/>
                                          </p:val>
                                        </p:tav>
                                        <p:tav tm="100000">
                                          <p:val>
                                            <p:strVal val="#ppt_y"/>
                                          </p:val>
                                        </p:tav>
                                      </p:tavLst>
                                    </p:anim>
                                  </p:childTnLst>
                                </p:cTn>
                              </p:par>
                            </p:childTnLst>
                          </p:cTn>
                        </p:par>
                        <p:par>
                          <p:cTn id="44" fill="hold">
                            <p:stCondLst>
                              <p:cond delay="3900"/>
                            </p:stCondLst>
                            <p:childTnLst>
                              <p:par>
                                <p:cTn id="45" presetID="42" presetClass="entr" presetSubtype="0"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1000"/>
                                        <p:tgtEl>
                                          <p:spTgt spid="45"/>
                                        </p:tgtEl>
                                      </p:cBhvr>
                                    </p:animEffect>
                                    <p:anim calcmode="lin" valueType="num">
                                      <p:cBhvr>
                                        <p:cTn id="48" dur="1000" fill="hold"/>
                                        <p:tgtEl>
                                          <p:spTgt spid="45"/>
                                        </p:tgtEl>
                                        <p:attrNameLst>
                                          <p:attrName>ppt_x</p:attrName>
                                        </p:attrNameLst>
                                      </p:cBhvr>
                                      <p:tavLst>
                                        <p:tav tm="0">
                                          <p:val>
                                            <p:strVal val="#ppt_x"/>
                                          </p:val>
                                        </p:tav>
                                        <p:tav tm="100000">
                                          <p:val>
                                            <p:strVal val="#ppt_x"/>
                                          </p:val>
                                        </p:tav>
                                      </p:tavLst>
                                    </p:anim>
                                    <p:anim calcmode="lin" valueType="num">
                                      <p:cBhvr>
                                        <p:cTn id="4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9" grpId="0"/>
      <p:bldP spid="4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椭圆 3"/>
          <p:cNvSpPr>
            <a:spLocks noChangeArrowheads="1"/>
          </p:cNvSpPr>
          <p:nvPr/>
        </p:nvSpPr>
        <p:spPr bwMode="auto">
          <a:xfrm>
            <a:off x="2119424" y="2371790"/>
            <a:ext cx="1932568" cy="1933127"/>
          </a:xfrm>
          <a:prstGeom prst="ellipse">
            <a:avLst/>
          </a:prstGeom>
          <a:solidFill>
            <a:srgbClr val="C00000">
              <a:alpha val="74000"/>
            </a:srgbClr>
          </a:solidFill>
          <a:ln>
            <a:noFill/>
          </a:ln>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宋体" pitchFamily="2" charset="-122"/>
              <a:sym typeface="宋体" pitchFamily="2" charset="-122"/>
            </a:endParaRPr>
          </a:p>
        </p:txBody>
      </p:sp>
      <p:sp>
        <p:nvSpPr>
          <p:cNvPr id="38" name="椭圆 37"/>
          <p:cNvSpPr>
            <a:spLocks noChangeArrowheads="1"/>
          </p:cNvSpPr>
          <p:nvPr/>
        </p:nvSpPr>
        <p:spPr bwMode="auto">
          <a:xfrm>
            <a:off x="1926643" y="2180144"/>
            <a:ext cx="2318130" cy="2318801"/>
          </a:xfrm>
          <a:prstGeom prst="ellipse">
            <a:avLst/>
          </a:prstGeom>
          <a:noFill/>
          <a:ln w="25400" cap="flat" cmpd="sng">
            <a:solidFill>
              <a:srgbClr val="E62129"/>
            </a:solidFill>
            <a:bevel/>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宋体" pitchFamily="2" charset="-122"/>
              <a:sym typeface="宋体" pitchFamily="2" charset="-122"/>
            </a:endParaRPr>
          </a:p>
        </p:txBody>
      </p:sp>
      <p:sp>
        <p:nvSpPr>
          <p:cNvPr id="39" name="椭圆 38"/>
          <p:cNvSpPr>
            <a:spLocks noChangeArrowheads="1"/>
          </p:cNvSpPr>
          <p:nvPr/>
        </p:nvSpPr>
        <p:spPr bwMode="auto">
          <a:xfrm>
            <a:off x="1764802" y="2017065"/>
            <a:ext cx="2641812" cy="2642576"/>
          </a:xfrm>
          <a:prstGeom prst="ellipse">
            <a:avLst/>
          </a:prstGeom>
          <a:noFill/>
          <a:ln w="25400" cap="flat" cmpd="sng">
            <a:solidFill>
              <a:srgbClr val="E62129"/>
            </a:solidFill>
            <a:bevel/>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宋体" pitchFamily="2" charset="-122"/>
              <a:sym typeface="宋体" pitchFamily="2" charset="-122"/>
            </a:endParaRPr>
          </a:p>
        </p:txBody>
      </p:sp>
      <p:sp>
        <p:nvSpPr>
          <p:cNvPr id="40" name="椭圆 10"/>
          <p:cNvSpPr>
            <a:spLocks noChangeArrowheads="1"/>
          </p:cNvSpPr>
          <p:nvPr/>
        </p:nvSpPr>
        <p:spPr bwMode="auto">
          <a:xfrm>
            <a:off x="7268081" y="1701558"/>
            <a:ext cx="587863" cy="588033"/>
          </a:xfrm>
          <a:prstGeom prst="ellipse">
            <a:avLst/>
          </a:prstGeom>
          <a:solidFill>
            <a:srgbClr val="2F318B"/>
          </a:solidFill>
          <a:ln>
            <a:noFill/>
          </a:ln>
          <a:ex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宋体" pitchFamily="2" charset="-122"/>
              <a:sym typeface="宋体" pitchFamily="2" charset="-122"/>
            </a:endParaRPr>
          </a:p>
        </p:txBody>
      </p:sp>
      <p:sp>
        <p:nvSpPr>
          <p:cNvPr id="41" name="椭圆 11"/>
          <p:cNvSpPr>
            <a:spLocks noChangeArrowheads="1"/>
          </p:cNvSpPr>
          <p:nvPr/>
        </p:nvSpPr>
        <p:spPr bwMode="auto">
          <a:xfrm>
            <a:off x="7268081" y="2625344"/>
            <a:ext cx="587863" cy="588033"/>
          </a:xfrm>
          <a:prstGeom prst="ellipse">
            <a:avLst/>
          </a:prstGeom>
          <a:solidFill>
            <a:srgbClr val="2F318B"/>
          </a:solidFill>
          <a:ln>
            <a:noFill/>
          </a:ln>
          <a:ex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宋体" pitchFamily="2" charset="-122"/>
              <a:sym typeface="宋体" pitchFamily="2" charset="-122"/>
            </a:endParaRPr>
          </a:p>
        </p:txBody>
      </p:sp>
      <p:sp>
        <p:nvSpPr>
          <p:cNvPr id="42" name="椭圆 12"/>
          <p:cNvSpPr>
            <a:spLocks noChangeArrowheads="1"/>
          </p:cNvSpPr>
          <p:nvPr/>
        </p:nvSpPr>
        <p:spPr bwMode="auto">
          <a:xfrm>
            <a:off x="7268081" y="3489240"/>
            <a:ext cx="587863" cy="588033"/>
          </a:xfrm>
          <a:prstGeom prst="ellipse">
            <a:avLst/>
          </a:prstGeom>
          <a:solidFill>
            <a:srgbClr val="2F318B"/>
          </a:solidFill>
          <a:ln>
            <a:noFill/>
          </a:ln>
          <a:ex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宋体" pitchFamily="2" charset="-122"/>
              <a:sym typeface="宋体" pitchFamily="2" charset="-122"/>
            </a:endParaRPr>
          </a:p>
        </p:txBody>
      </p:sp>
      <p:sp>
        <p:nvSpPr>
          <p:cNvPr id="43" name="椭圆 13"/>
          <p:cNvSpPr>
            <a:spLocks noChangeArrowheads="1"/>
          </p:cNvSpPr>
          <p:nvPr/>
        </p:nvSpPr>
        <p:spPr bwMode="auto">
          <a:xfrm>
            <a:off x="7268081" y="4353135"/>
            <a:ext cx="587863" cy="588033"/>
          </a:xfrm>
          <a:prstGeom prst="ellipse">
            <a:avLst/>
          </a:prstGeom>
          <a:solidFill>
            <a:srgbClr val="2F318B"/>
          </a:solidFill>
          <a:ln>
            <a:noFill/>
          </a:ln>
          <a:ex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宋体" pitchFamily="2" charset="-122"/>
              <a:sym typeface="宋体" pitchFamily="2" charset="-122"/>
            </a:endParaRPr>
          </a:p>
        </p:txBody>
      </p:sp>
      <p:sp>
        <p:nvSpPr>
          <p:cNvPr id="44" name="Freeform 145"/>
          <p:cNvSpPr>
            <a:spLocks noEditPoints="1" noChangeArrowheads="1"/>
          </p:cNvSpPr>
          <p:nvPr/>
        </p:nvSpPr>
        <p:spPr bwMode="auto">
          <a:xfrm>
            <a:off x="7394221" y="3643985"/>
            <a:ext cx="357002" cy="330917"/>
          </a:xfrm>
          <a:custGeom>
            <a:avLst/>
            <a:gdLst>
              <a:gd name="T0" fmla="*/ 197 w 197"/>
              <a:gd name="T1" fmla="*/ 29 h 183"/>
              <a:gd name="T2" fmla="*/ 99 w 197"/>
              <a:gd name="T3" fmla="*/ 0 h 183"/>
              <a:gd name="T4" fmla="*/ 0 w 197"/>
              <a:gd name="T5" fmla="*/ 29 h 183"/>
              <a:gd name="T6" fmla="*/ 1 w 197"/>
              <a:gd name="T7" fmla="*/ 30 h 183"/>
              <a:gd name="T8" fmla="*/ 0 w 197"/>
              <a:gd name="T9" fmla="*/ 30 h 183"/>
              <a:gd name="T10" fmla="*/ 75 w 197"/>
              <a:gd name="T11" fmla="*/ 130 h 183"/>
              <a:gd name="T12" fmla="*/ 75 w 197"/>
              <a:gd name="T13" fmla="*/ 171 h 183"/>
              <a:gd name="T14" fmla="*/ 99 w 197"/>
              <a:gd name="T15" fmla="*/ 183 h 183"/>
              <a:gd name="T16" fmla="*/ 122 w 197"/>
              <a:gd name="T17" fmla="*/ 171 h 183"/>
              <a:gd name="T18" fmla="*/ 122 w 197"/>
              <a:gd name="T19" fmla="*/ 130 h 183"/>
              <a:gd name="T20" fmla="*/ 197 w 197"/>
              <a:gd name="T21" fmla="*/ 30 h 183"/>
              <a:gd name="T22" fmla="*/ 196 w 197"/>
              <a:gd name="T23" fmla="*/ 30 h 183"/>
              <a:gd name="T24" fmla="*/ 197 w 197"/>
              <a:gd name="T25" fmla="*/ 29 h 183"/>
              <a:gd name="T26" fmla="*/ 99 w 197"/>
              <a:gd name="T27" fmla="*/ 53 h 183"/>
              <a:gd name="T28" fmla="*/ 13 w 197"/>
              <a:gd name="T29" fmla="*/ 31 h 183"/>
              <a:gd name="T30" fmla="*/ 99 w 197"/>
              <a:gd name="T31" fmla="*/ 6 h 183"/>
              <a:gd name="T32" fmla="*/ 186 w 197"/>
              <a:gd name="T33" fmla="*/ 31 h 183"/>
              <a:gd name="T34" fmla="*/ 99 w 197"/>
              <a:gd name="T35" fmla="*/ 53 h 18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7"/>
              <a:gd name="T55" fmla="*/ 0 h 183"/>
              <a:gd name="T56" fmla="*/ 197 w 197"/>
              <a:gd name="T57" fmla="*/ 183 h 18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7" h="183">
                <a:moveTo>
                  <a:pt x="197" y="29"/>
                </a:moveTo>
                <a:cubicBezTo>
                  <a:pt x="197" y="16"/>
                  <a:pt x="153" y="0"/>
                  <a:pt x="99" y="0"/>
                </a:cubicBezTo>
                <a:cubicBezTo>
                  <a:pt x="44" y="0"/>
                  <a:pt x="0" y="16"/>
                  <a:pt x="0" y="29"/>
                </a:cubicBezTo>
                <a:cubicBezTo>
                  <a:pt x="0" y="30"/>
                  <a:pt x="1" y="30"/>
                  <a:pt x="1" y="30"/>
                </a:cubicBezTo>
                <a:cubicBezTo>
                  <a:pt x="0" y="30"/>
                  <a:pt x="0" y="30"/>
                  <a:pt x="0" y="30"/>
                </a:cubicBezTo>
                <a:cubicBezTo>
                  <a:pt x="0" y="53"/>
                  <a:pt x="64" y="107"/>
                  <a:pt x="75" y="130"/>
                </a:cubicBezTo>
                <a:cubicBezTo>
                  <a:pt x="75" y="171"/>
                  <a:pt x="75" y="171"/>
                  <a:pt x="75" y="171"/>
                </a:cubicBezTo>
                <a:cubicBezTo>
                  <a:pt x="75" y="178"/>
                  <a:pt x="86" y="183"/>
                  <a:pt x="99" y="183"/>
                </a:cubicBezTo>
                <a:cubicBezTo>
                  <a:pt x="111" y="183"/>
                  <a:pt x="122" y="178"/>
                  <a:pt x="122" y="171"/>
                </a:cubicBezTo>
                <a:cubicBezTo>
                  <a:pt x="122" y="130"/>
                  <a:pt x="122" y="130"/>
                  <a:pt x="122" y="130"/>
                </a:cubicBezTo>
                <a:cubicBezTo>
                  <a:pt x="133" y="107"/>
                  <a:pt x="197" y="53"/>
                  <a:pt x="197" y="30"/>
                </a:cubicBezTo>
                <a:cubicBezTo>
                  <a:pt x="196" y="30"/>
                  <a:pt x="196" y="30"/>
                  <a:pt x="196" y="30"/>
                </a:cubicBezTo>
                <a:cubicBezTo>
                  <a:pt x="197" y="30"/>
                  <a:pt x="197" y="30"/>
                  <a:pt x="197" y="29"/>
                </a:cubicBezTo>
                <a:close/>
                <a:moveTo>
                  <a:pt x="99" y="53"/>
                </a:moveTo>
                <a:cubicBezTo>
                  <a:pt x="52" y="53"/>
                  <a:pt x="13" y="43"/>
                  <a:pt x="13" y="31"/>
                </a:cubicBezTo>
                <a:cubicBezTo>
                  <a:pt x="13" y="19"/>
                  <a:pt x="52" y="6"/>
                  <a:pt x="99" y="6"/>
                </a:cubicBezTo>
                <a:cubicBezTo>
                  <a:pt x="147" y="6"/>
                  <a:pt x="186" y="19"/>
                  <a:pt x="186" y="31"/>
                </a:cubicBezTo>
                <a:cubicBezTo>
                  <a:pt x="186" y="43"/>
                  <a:pt x="147" y="53"/>
                  <a:pt x="99" y="53"/>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Calibri" pitchFamily="34" charset="0"/>
              <a:sym typeface="宋体" pitchFamily="2" charset="-122"/>
            </a:endParaRPr>
          </a:p>
        </p:txBody>
      </p:sp>
      <p:grpSp>
        <p:nvGrpSpPr>
          <p:cNvPr id="45" name="Group 32"/>
          <p:cNvGrpSpPr>
            <a:grpSpLocks/>
          </p:cNvGrpSpPr>
          <p:nvPr/>
        </p:nvGrpSpPr>
        <p:grpSpPr bwMode="auto">
          <a:xfrm>
            <a:off x="7463242" y="1831307"/>
            <a:ext cx="197541" cy="358295"/>
            <a:chOff x="0" y="0"/>
            <a:chExt cx="409575" cy="742950"/>
          </a:xfrm>
        </p:grpSpPr>
        <p:sp>
          <p:nvSpPr>
            <p:cNvPr id="46" name="Freeform 189"/>
            <p:cNvSpPr>
              <a:spLocks noChangeArrowheads="1"/>
            </p:cNvSpPr>
            <p:nvPr/>
          </p:nvSpPr>
          <p:spPr bwMode="auto">
            <a:xfrm>
              <a:off x="60325" y="390525"/>
              <a:ext cx="293688" cy="352425"/>
            </a:xfrm>
            <a:custGeom>
              <a:avLst/>
              <a:gdLst>
                <a:gd name="T0" fmla="*/ 72 w 78"/>
                <a:gd name="T1" fmla="*/ 8 h 94"/>
                <a:gd name="T2" fmla="*/ 65 w 78"/>
                <a:gd name="T3" fmla="*/ 12 h 94"/>
                <a:gd name="T4" fmla="*/ 63 w 78"/>
                <a:gd name="T5" fmla="*/ 12 h 94"/>
                <a:gd name="T6" fmla="*/ 52 w 78"/>
                <a:gd name="T7" fmla="*/ 15 h 94"/>
                <a:gd name="T8" fmla="*/ 37 w 78"/>
                <a:gd name="T9" fmla="*/ 11 h 94"/>
                <a:gd name="T10" fmla="*/ 24 w 78"/>
                <a:gd name="T11" fmla="*/ 14 h 94"/>
                <a:gd name="T12" fmla="*/ 13 w 78"/>
                <a:gd name="T13" fmla="*/ 12 h 94"/>
                <a:gd name="T14" fmla="*/ 11 w 78"/>
                <a:gd name="T15" fmla="*/ 11 h 94"/>
                <a:gd name="T16" fmla="*/ 7 w 78"/>
                <a:gd name="T17" fmla="*/ 9 h 94"/>
                <a:gd name="T18" fmla="*/ 0 w 78"/>
                <a:gd name="T19" fmla="*/ 3 h 94"/>
                <a:gd name="T20" fmla="*/ 0 w 78"/>
                <a:gd name="T21" fmla="*/ 87 h 94"/>
                <a:gd name="T22" fmla="*/ 4 w 78"/>
                <a:gd name="T23" fmla="*/ 93 h 94"/>
                <a:gd name="T24" fmla="*/ 7 w 78"/>
                <a:gd name="T25" fmla="*/ 94 h 94"/>
                <a:gd name="T26" fmla="*/ 11 w 78"/>
                <a:gd name="T27" fmla="*/ 92 h 94"/>
                <a:gd name="T28" fmla="*/ 39 w 78"/>
                <a:gd name="T29" fmla="*/ 64 h 94"/>
                <a:gd name="T30" fmla="*/ 67 w 78"/>
                <a:gd name="T31" fmla="*/ 92 h 94"/>
                <a:gd name="T32" fmla="*/ 74 w 78"/>
                <a:gd name="T33" fmla="*/ 93 h 94"/>
                <a:gd name="T34" fmla="*/ 78 w 78"/>
                <a:gd name="T35" fmla="*/ 87 h 94"/>
                <a:gd name="T36" fmla="*/ 78 w 78"/>
                <a:gd name="T37" fmla="*/ 0 h 94"/>
                <a:gd name="T38" fmla="*/ 72 w 78"/>
                <a:gd name="T39" fmla="*/ 8 h 9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8"/>
                <a:gd name="T61" fmla="*/ 0 h 94"/>
                <a:gd name="T62" fmla="*/ 78 w 78"/>
                <a:gd name="T63" fmla="*/ 94 h 9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8" h="94">
                  <a:moveTo>
                    <a:pt x="72" y="8"/>
                  </a:moveTo>
                  <a:cubicBezTo>
                    <a:pt x="70" y="9"/>
                    <a:pt x="68" y="10"/>
                    <a:pt x="65" y="12"/>
                  </a:cubicBezTo>
                  <a:cubicBezTo>
                    <a:pt x="65" y="12"/>
                    <a:pt x="64" y="12"/>
                    <a:pt x="63" y="12"/>
                  </a:cubicBezTo>
                  <a:cubicBezTo>
                    <a:pt x="60" y="14"/>
                    <a:pt x="56" y="15"/>
                    <a:pt x="52" y="15"/>
                  </a:cubicBezTo>
                  <a:cubicBezTo>
                    <a:pt x="47" y="15"/>
                    <a:pt x="42" y="13"/>
                    <a:pt x="37" y="11"/>
                  </a:cubicBezTo>
                  <a:cubicBezTo>
                    <a:pt x="33" y="13"/>
                    <a:pt x="29" y="14"/>
                    <a:pt x="24" y="14"/>
                  </a:cubicBezTo>
                  <a:cubicBezTo>
                    <a:pt x="20" y="14"/>
                    <a:pt x="17" y="13"/>
                    <a:pt x="13" y="12"/>
                  </a:cubicBezTo>
                  <a:cubicBezTo>
                    <a:pt x="13" y="12"/>
                    <a:pt x="12" y="11"/>
                    <a:pt x="11" y="11"/>
                  </a:cubicBezTo>
                  <a:cubicBezTo>
                    <a:pt x="10" y="10"/>
                    <a:pt x="8" y="10"/>
                    <a:pt x="7" y="9"/>
                  </a:cubicBezTo>
                  <a:cubicBezTo>
                    <a:pt x="4" y="7"/>
                    <a:pt x="2" y="5"/>
                    <a:pt x="0" y="3"/>
                  </a:cubicBezTo>
                  <a:cubicBezTo>
                    <a:pt x="0" y="87"/>
                    <a:pt x="0" y="87"/>
                    <a:pt x="0" y="87"/>
                  </a:cubicBezTo>
                  <a:cubicBezTo>
                    <a:pt x="0" y="90"/>
                    <a:pt x="2" y="92"/>
                    <a:pt x="4" y="93"/>
                  </a:cubicBezTo>
                  <a:cubicBezTo>
                    <a:pt x="5" y="94"/>
                    <a:pt x="6" y="94"/>
                    <a:pt x="7" y="94"/>
                  </a:cubicBezTo>
                  <a:cubicBezTo>
                    <a:pt x="8" y="94"/>
                    <a:pt x="10" y="93"/>
                    <a:pt x="11" y="92"/>
                  </a:cubicBezTo>
                  <a:cubicBezTo>
                    <a:pt x="39" y="64"/>
                    <a:pt x="39" y="64"/>
                    <a:pt x="39" y="64"/>
                  </a:cubicBezTo>
                  <a:cubicBezTo>
                    <a:pt x="67" y="92"/>
                    <a:pt x="67" y="92"/>
                    <a:pt x="67" y="92"/>
                  </a:cubicBezTo>
                  <a:cubicBezTo>
                    <a:pt x="69" y="94"/>
                    <a:pt x="72" y="94"/>
                    <a:pt x="74" y="93"/>
                  </a:cubicBezTo>
                  <a:cubicBezTo>
                    <a:pt x="77" y="92"/>
                    <a:pt x="78" y="90"/>
                    <a:pt x="78" y="87"/>
                  </a:cubicBezTo>
                  <a:cubicBezTo>
                    <a:pt x="78" y="0"/>
                    <a:pt x="78" y="0"/>
                    <a:pt x="78" y="0"/>
                  </a:cubicBezTo>
                  <a:cubicBezTo>
                    <a:pt x="77" y="3"/>
                    <a:pt x="75" y="5"/>
                    <a:pt x="72" y="8"/>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Calibri" pitchFamily="34" charset="0"/>
                <a:sym typeface="宋体" pitchFamily="2" charset="-122"/>
              </a:endParaRPr>
            </a:p>
          </p:txBody>
        </p:sp>
        <p:sp>
          <p:nvSpPr>
            <p:cNvPr id="47" name="Freeform 190"/>
            <p:cNvSpPr>
              <a:spLocks noEditPoints="1" noChangeArrowheads="1"/>
            </p:cNvSpPr>
            <p:nvPr/>
          </p:nvSpPr>
          <p:spPr bwMode="auto">
            <a:xfrm>
              <a:off x="0" y="0"/>
              <a:ext cx="409575" cy="396875"/>
            </a:xfrm>
            <a:custGeom>
              <a:avLst/>
              <a:gdLst>
                <a:gd name="T0" fmla="*/ 104 w 109"/>
                <a:gd name="T1" fmla="*/ 29 h 106"/>
                <a:gd name="T2" fmla="*/ 101 w 109"/>
                <a:gd name="T3" fmla="*/ 26 h 106"/>
                <a:gd name="T4" fmla="*/ 98 w 109"/>
                <a:gd name="T5" fmla="*/ 24 h 106"/>
                <a:gd name="T6" fmla="*/ 94 w 109"/>
                <a:gd name="T7" fmla="*/ 22 h 106"/>
                <a:gd name="T8" fmla="*/ 90 w 109"/>
                <a:gd name="T9" fmla="*/ 21 h 106"/>
                <a:gd name="T10" fmla="*/ 75 w 109"/>
                <a:gd name="T11" fmla="*/ 2 h 106"/>
                <a:gd name="T12" fmla="*/ 71 w 109"/>
                <a:gd name="T13" fmla="*/ 1 h 106"/>
                <a:gd name="T14" fmla="*/ 66 w 109"/>
                <a:gd name="T15" fmla="*/ 1 h 106"/>
                <a:gd name="T16" fmla="*/ 63 w 109"/>
                <a:gd name="T17" fmla="*/ 2 h 106"/>
                <a:gd name="T18" fmla="*/ 58 w 109"/>
                <a:gd name="T19" fmla="*/ 5 h 106"/>
                <a:gd name="T20" fmla="*/ 54 w 109"/>
                <a:gd name="T21" fmla="*/ 5 h 106"/>
                <a:gd name="T22" fmla="*/ 52 w 109"/>
                <a:gd name="T23" fmla="*/ 3 h 106"/>
                <a:gd name="T24" fmla="*/ 47 w 109"/>
                <a:gd name="T25" fmla="*/ 1 h 106"/>
                <a:gd name="T26" fmla="*/ 44 w 109"/>
                <a:gd name="T27" fmla="*/ 0 h 106"/>
                <a:gd name="T28" fmla="*/ 38 w 109"/>
                <a:gd name="T29" fmla="*/ 1 h 106"/>
                <a:gd name="T30" fmla="*/ 23 w 109"/>
                <a:gd name="T31" fmla="*/ 20 h 106"/>
                <a:gd name="T32" fmla="*/ 18 w 109"/>
                <a:gd name="T33" fmla="*/ 20 h 106"/>
                <a:gd name="T34" fmla="*/ 14 w 109"/>
                <a:gd name="T35" fmla="*/ 21 h 106"/>
                <a:gd name="T36" fmla="*/ 11 w 109"/>
                <a:gd name="T37" fmla="*/ 23 h 106"/>
                <a:gd name="T38" fmla="*/ 8 w 109"/>
                <a:gd name="T39" fmla="*/ 26 h 106"/>
                <a:gd name="T40" fmla="*/ 4 w 109"/>
                <a:gd name="T41" fmla="*/ 31 h 106"/>
                <a:gd name="T42" fmla="*/ 5 w 109"/>
                <a:gd name="T43" fmla="*/ 75 h 106"/>
                <a:gd name="T44" fmla="*/ 7 w 109"/>
                <a:gd name="T45" fmla="*/ 79 h 106"/>
                <a:gd name="T46" fmla="*/ 11 w 109"/>
                <a:gd name="T47" fmla="*/ 81 h 106"/>
                <a:gd name="T48" fmla="*/ 14 w 109"/>
                <a:gd name="T49" fmla="*/ 83 h 106"/>
                <a:gd name="T50" fmla="*/ 17 w 109"/>
                <a:gd name="T51" fmla="*/ 84 h 106"/>
                <a:gd name="T52" fmla="*/ 21 w 109"/>
                <a:gd name="T53" fmla="*/ 84 h 106"/>
                <a:gd name="T54" fmla="*/ 29 w 109"/>
                <a:gd name="T55" fmla="*/ 101 h 106"/>
                <a:gd name="T56" fmla="*/ 36 w 109"/>
                <a:gd name="T57" fmla="*/ 104 h 106"/>
                <a:gd name="T58" fmla="*/ 41 w 109"/>
                <a:gd name="T59" fmla="*/ 105 h 106"/>
                <a:gd name="T60" fmla="*/ 44 w 109"/>
                <a:gd name="T61" fmla="*/ 104 h 106"/>
                <a:gd name="T62" fmla="*/ 49 w 109"/>
                <a:gd name="T63" fmla="*/ 102 h 106"/>
                <a:gd name="T64" fmla="*/ 52 w 109"/>
                <a:gd name="T65" fmla="*/ 100 h 106"/>
                <a:gd name="T66" fmla="*/ 56 w 109"/>
                <a:gd name="T67" fmla="*/ 101 h 106"/>
                <a:gd name="T68" fmla="*/ 60 w 109"/>
                <a:gd name="T69" fmla="*/ 104 h 106"/>
                <a:gd name="T70" fmla="*/ 64 w 109"/>
                <a:gd name="T71" fmla="*/ 105 h 106"/>
                <a:gd name="T72" fmla="*/ 69 w 109"/>
                <a:gd name="T73" fmla="*/ 105 h 106"/>
                <a:gd name="T74" fmla="*/ 72 w 109"/>
                <a:gd name="T75" fmla="*/ 105 h 106"/>
                <a:gd name="T76" fmla="*/ 86 w 109"/>
                <a:gd name="T77" fmla="*/ 86 h 106"/>
                <a:gd name="T78" fmla="*/ 90 w 109"/>
                <a:gd name="T79" fmla="*/ 86 h 106"/>
                <a:gd name="T80" fmla="*/ 94 w 109"/>
                <a:gd name="T81" fmla="*/ 85 h 106"/>
                <a:gd name="T82" fmla="*/ 97 w 109"/>
                <a:gd name="T83" fmla="*/ 84 h 106"/>
                <a:gd name="T84" fmla="*/ 100 w 109"/>
                <a:gd name="T85" fmla="*/ 82 h 106"/>
                <a:gd name="T86" fmla="*/ 103 w 109"/>
                <a:gd name="T87" fmla="*/ 78 h 106"/>
                <a:gd name="T88" fmla="*/ 100 w 109"/>
                <a:gd name="T89" fmla="*/ 54 h 106"/>
                <a:gd name="T90" fmla="*/ 70 w 109"/>
                <a:gd name="T91" fmla="*/ 62 h 106"/>
                <a:gd name="T92" fmla="*/ 68 w 109"/>
                <a:gd name="T93" fmla="*/ 64 h 106"/>
                <a:gd name="T94" fmla="*/ 66 w 109"/>
                <a:gd name="T95" fmla="*/ 66 h 106"/>
                <a:gd name="T96" fmla="*/ 62 w 109"/>
                <a:gd name="T97" fmla="*/ 69 h 106"/>
                <a:gd name="T98" fmla="*/ 60 w 109"/>
                <a:gd name="T99" fmla="*/ 70 h 106"/>
                <a:gd name="T100" fmla="*/ 55 w 109"/>
                <a:gd name="T101" fmla="*/ 71 h 106"/>
                <a:gd name="T102" fmla="*/ 54 w 109"/>
                <a:gd name="T103" fmla="*/ 71 h 106"/>
                <a:gd name="T104" fmla="*/ 51 w 109"/>
                <a:gd name="T105" fmla="*/ 70 h 106"/>
                <a:gd name="T106" fmla="*/ 48 w 109"/>
                <a:gd name="T107" fmla="*/ 69 h 106"/>
                <a:gd name="T108" fmla="*/ 40 w 109"/>
                <a:gd name="T109" fmla="*/ 44 h 106"/>
                <a:gd name="T110" fmla="*/ 41 w 109"/>
                <a:gd name="T111" fmla="*/ 41 h 106"/>
                <a:gd name="T112" fmla="*/ 45 w 109"/>
                <a:gd name="T113" fmla="*/ 38 h 106"/>
                <a:gd name="T114" fmla="*/ 48 w 109"/>
                <a:gd name="T115" fmla="*/ 37 h 106"/>
                <a:gd name="T116" fmla="*/ 52 w 109"/>
                <a:gd name="T117" fmla="*/ 35 h 106"/>
                <a:gd name="T118" fmla="*/ 55 w 109"/>
                <a:gd name="T119" fmla="*/ 35 h 106"/>
                <a:gd name="T120" fmla="*/ 57 w 109"/>
                <a:gd name="T121" fmla="*/ 35 h 106"/>
                <a:gd name="T122" fmla="*/ 60 w 109"/>
                <a:gd name="T123" fmla="*/ 36 h 106"/>
                <a:gd name="T124" fmla="*/ 71 w 109"/>
                <a:gd name="T125" fmla="*/ 60 h 10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9"/>
                <a:gd name="T190" fmla="*/ 0 h 106"/>
                <a:gd name="T191" fmla="*/ 109 w 109"/>
                <a:gd name="T192" fmla="*/ 106 h 10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9" h="106">
                  <a:moveTo>
                    <a:pt x="106" y="33"/>
                  </a:moveTo>
                  <a:cubicBezTo>
                    <a:pt x="106" y="32"/>
                    <a:pt x="105" y="31"/>
                    <a:pt x="105" y="30"/>
                  </a:cubicBezTo>
                  <a:cubicBezTo>
                    <a:pt x="105" y="30"/>
                    <a:pt x="105" y="30"/>
                    <a:pt x="104" y="29"/>
                  </a:cubicBezTo>
                  <a:cubicBezTo>
                    <a:pt x="104" y="29"/>
                    <a:pt x="104" y="28"/>
                    <a:pt x="103" y="28"/>
                  </a:cubicBezTo>
                  <a:cubicBezTo>
                    <a:pt x="103" y="28"/>
                    <a:pt x="103" y="27"/>
                    <a:pt x="103" y="27"/>
                  </a:cubicBezTo>
                  <a:cubicBezTo>
                    <a:pt x="102" y="27"/>
                    <a:pt x="102" y="26"/>
                    <a:pt x="101" y="26"/>
                  </a:cubicBezTo>
                  <a:cubicBezTo>
                    <a:pt x="101" y="26"/>
                    <a:pt x="101" y="25"/>
                    <a:pt x="100" y="25"/>
                  </a:cubicBezTo>
                  <a:cubicBezTo>
                    <a:pt x="100" y="25"/>
                    <a:pt x="100" y="25"/>
                    <a:pt x="99" y="24"/>
                  </a:cubicBezTo>
                  <a:cubicBezTo>
                    <a:pt x="99" y="24"/>
                    <a:pt x="98" y="24"/>
                    <a:pt x="98" y="24"/>
                  </a:cubicBezTo>
                  <a:cubicBezTo>
                    <a:pt x="98" y="23"/>
                    <a:pt x="97" y="23"/>
                    <a:pt x="97" y="23"/>
                  </a:cubicBezTo>
                  <a:cubicBezTo>
                    <a:pt x="96" y="23"/>
                    <a:pt x="96" y="23"/>
                    <a:pt x="95" y="23"/>
                  </a:cubicBezTo>
                  <a:cubicBezTo>
                    <a:pt x="95" y="22"/>
                    <a:pt x="95" y="22"/>
                    <a:pt x="94" y="22"/>
                  </a:cubicBezTo>
                  <a:cubicBezTo>
                    <a:pt x="94" y="22"/>
                    <a:pt x="93" y="22"/>
                    <a:pt x="93" y="22"/>
                  </a:cubicBezTo>
                  <a:cubicBezTo>
                    <a:pt x="92" y="22"/>
                    <a:pt x="92" y="22"/>
                    <a:pt x="91" y="22"/>
                  </a:cubicBezTo>
                  <a:cubicBezTo>
                    <a:pt x="91" y="21"/>
                    <a:pt x="90" y="21"/>
                    <a:pt x="90" y="21"/>
                  </a:cubicBezTo>
                  <a:cubicBezTo>
                    <a:pt x="89" y="21"/>
                    <a:pt x="89" y="21"/>
                    <a:pt x="88" y="21"/>
                  </a:cubicBezTo>
                  <a:cubicBezTo>
                    <a:pt x="89" y="14"/>
                    <a:pt x="85" y="6"/>
                    <a:pt x="77" y="2"/>
                  </a:cubicBezTo>
                  <a:cubicBezTo>
                    <a:pt x="76" y="2"/>
                    <a:pt x="75" y="2"/>
                    <a:pt x="75" y="2"/>
                  </a:cubicBezTo>
                  <a:cubicBezTo>
                    <a:pt x="74" y="2"/>
                    <a:pt x="74" y="2"/>
                    <a:pt x="74" y="1"/>
                  </a:cubicBezTo>
                  <a:cubicBezTo>
                    <a:pt x="73" y="1"/>
                    <a:pt x="72" y="1"/>
                    <a:pt x="71" y="1"/>
                  </a:cubicBezTo>
                  <a:cubicBezTo>
                    <a:pt x="71" y="1"/>
                    <a:pt x="71" y="1"/>
                    <a:pt x="71" y="1"/>
                  </a:cubicBezTo>
                  <a:cubicBezTo>
                    <a:pt x="70" y="1"/>
                    <a:pt x="70" y="1"/>
                    <a:pt x="69" y="1"/>
                  </a:cubicBezTo>
                  <a:cubicBezTo>
                    <a:pt x="69" y="1"/>
                    <a:pt x="68" y="1"/>
                    <a:pt x="68" y="1"/>
                  </a:cubicBezTo>
                  <a:cubicBezTo>
                    <a:pt x="67" y="1"/>
                    <a:pt x="67" y="1"/>
                    <a:pt x="66" y="1"/>
                  </a:cubicBezTo>
                  <a:cubicBezTo>
                    <a:pt x="66" y="1"/>
                    <a:pt x="65" y="2"/>
                    <a:pt x="65" y="2"/>
                  </a:cubicBezTo>
                  <a:cubicBezTo>
                    <a:pt x="65" y="2"/>
                    <a:pt x="64" y="2"/>
                    <a:pt x="63" y="2"/>
                  </a:cubicBezTo>
                  <a:cubicBezTo>
                    <a:pt x="63" y="2"/>
                    <a:pt x="63" y="2"/>
                    <a:pt x="63" y="2"/>
                  </a:cubicBezTo>
                  <a:cubicBezTo>
                    <a:pt x="62" y="3"/>
                    <a:pt x="61" y="3"/>
                    <a:pt x="60" y="4"/>
                  </a:cubicBezTo>
                  <a:cubicBezTo>
                    <a:pt x="60" y="4"/>
                    <a:pt x="60" y="4"/>
                    <a:pt x="60" y="4"/>
                  </a:cubicBezTo>
                  <a:cubicBezTo>
                    <a:pt x="60" y="4"/>
                    <a:pt x="59" y="5"/>
                    <a:pt x="58" y="5"/>
                  </a:cubicBezTo>
                  <a:cubicBezTo>
                    <a:pt x="58" y="5"/>
                    <a:pt x="58" y="5"/>
                    <a:pt x="58" y="6"/>
                  </a:cubicBezTo>
                  <a:cubicBezTo>
                    <a:pt x="57" y="6"/>
                    <a:pt x="56" y="7"/>
                    <a:pt x="56" y="7"/>
                  </a:cubicBezTo>
                  <a:cubicBezTo>
                    <a:pt x="55" y="7"/>
                    <a:pt x="55" y="6"/>
                    <a:pt x="54" y="5"/>
                  </a:cubicBezTo>
                  <a:cubicBezTo>
                    <a:pt x="54" y="5"/>
                    <a:pt x="54" y="5"/>
                    <a:pt x="54" y="5"/>
                  </a:cubicBezTo>
                  <a:cubicBezTo>
                    <a:pt x="53" y="4"/>
                    <a:pt x="53" y="4"/>
                    <a:pt x="52" y="4"/>
                  </a:cubicBezTo>
                  <a:cubicBezTo>
                    <a:pt x="52" y="4"/>
                    <a:pt x="52" y="3"/>
                    <a:pt x="52" y="3"/>
                  </a:cubicBezTo>
                  <a:cubicBezTo>
                    <a:pt x="51" y="3"/>
                    <a:pt x="50" y="2"/>
                    <a:pt x="49" y="2"/>
                  </a:cubicBezTo>
                  <a:cubicBezTo>
                    <a:pt x="49" y="2"/>
                    <a:pt x="49" y="2"/>
                    <a:pt x="49" y="2"/>
                  </a:cubicBezTo>
                  <a:cubicBezTo>
                    <a:pt x="48" y="2"/>
                    <a:pt x="48" y="1"/>
                    <a:pt x="47" y="1"/>
                  </a:cubicBezTo>
                  <a:cubicBezTo>
                    <a:pt x="47" y="1"/>
                    <a:pt x="46" y="1"/>
                    <a:pt x="46" y="1"/>
                  </a:cubicBezTo>
                  <a:cubicBezTo>
                    <a:pt x="45" y="1"/>
                    <a:pt x="45" y="1"/>
                    <a:pt x="44" y="0"/>
                  </a:cubicBezTo>
                  <a:cubicBezTo>
                    <a:pt x="44" y="0"/>
                    <a:pt x="44" y="0"/>
                    <a:pt x="44" y="0"/>
                  </a:cubicBezTo>
                  <a:cubicBezTo>
                    <a:pt x="43" y="0"/>
                    <a:pt x="42" y="0"/>
                    <a:pt x="41" y="0"/>
                  </a:cubicBezTo>
                  <a:cubicBezTo>
                    <a:pt x="41" y="0"/>
                    <a:pt x="41" y="0"/>
                    <a:pt x="41" y="0"/>
                  </a:cubicBezTo>
                  <a:cubicBezTo>
                    <a:pt x="40" y="0"/>
                    <a:pt x="39" y="0"/>
                    <a:pt x="38" y="1"/>
                  </a:cubicBezTo>
                  <a:cubicBezTo>
                    <a:pt x="38" y="1"/>
                    <a:pt x="38" y="1"/>
                    <a:pt x="38" y="1"/>
                  </a:cubicBezTo>
                  <a:cubicBezTo>
                    <a:pt x="37" y="1"/>
                    <a:pt x="36" y="1"/>
                    <a:pt x="35" y="1"/>
                  </a:cubicBezTo>
                  <a:cubicBezTo>
                    <a:pt x="27" y="4"/>
                    <a:pt x="23" y="12"/>
                    <a:pt x="23" y="20"/>
                  </a:cubicBezTo>
                  <a:cubicBezTo>
                    <a:pt x="23" y="20"/>
                    <a:pt x="22" y="20"/>
                    <a:pt x="21" y="20"/>
                  </a:cubicBezTo>
                  <a:cubicBezTo>
                    <a:pt x="20" y="20"/>
                    <a:pt x="20" y="20"/>
                    <a:pt x="20" y="20"/>
                  </a:cubicBezTo>
                  <a:cubicBezTo>
                    <a:pt x="19" y="20"/>
                    <a:pt x="19" y="20"/>
                    <a:pt x="18" y="20"/>
                  </a:cubicBezTo>
                  <a:cubicBezTo>
                    <a:pt x="18" y="20"/>
                    <a:pt x="17" y="20"/>
                    <a:pt x="17" y="20"/>
                  </a:cubicBezTo>
                  <a:cubicBezTo>
                    <a:pt x="16" y="20"/>
                    <a:pt x="16" y="21"/>
                    <a:pt x="15" y="21"/>
                  </a:cubicBezTo>
                  <a:cubicBezTo>
                    <a:pt x="15" y="21"/>
                    <a:pt x="15" y="21"/>
                    <a:pt x="14" y="21"/>
                  </a:cubicBezTo>
                  <a:cubicBezTo>
                    <a:pt x="14" y="21"/>
                    <a:pt x="13" y="22"/>
                    <a:pt x="13" y="22"/>
                  </a:cubicBezTo>
                  <a:cubicBezTo>
                    <a:pt x="13" y="22"/>
                    <a:pt x="12" y="22"/>
                    <a:pt x="12" y="22"/>
                  </a:cubicBezTo>
                  <a:cubicBezTo>
                    <a:pt x="11" y="23"/>
                    <a:pt x="11" y="23"/>
                    <a:pt x="11" y="23"/>
                  </a:cubicBezTo>
                  <a:cubicBezTo>
                    <a:pt x="10" y="23"/>
                    <a:pt x="10" y="24"/>
                    <a:pt x="10" y="24"/>
                  </a:cubicBezTo>
                  <a:cubicBezTo>
                    <a:pt x="9" y="24"/>
                    <a:pt x="9" y="25"/>
                    <a:pt x="8" y="25"/>
                  </a:cubicBezTo>
                  <a:cubicBezTo>
                    <a:pt x="8" y="25"/>
                    <a:pt x="8" y="26"/>
                    <a:pt x="8" y="26"/>
                  </a:cubicBezTo>
                  <a:cubicBezTo>
                    <a:pt x="7" y="26"/>
                    <a:pt x="7" y="27"/>
                    <a:pt x="6" y="27"/>
                  </a:cubicBezTo>
                  <a:cubicBezTo>
                    <a:pt x="6" y="28"/>
                    <a:pt x="6" y="28"/>
                    <a:pt x="6" y="28"/>
                  </a:cubicBezTo>
                  <a:cubicBezTo>
                    <a:pt x="5" y="29"/>
                    <a:pt x="5" y="30"/>
                    <a:pt x="4" y="31"/>
                  </a:cubicBezTo>
                  <a:cubicBezTo>
                    <a:pt x="1" y="38"/>
                    <a:pt x="3" y="47"/>
                    <a:pt x="9" y="52"/>
                  </a:cubicBezTo>
                  <a:cubicBezTo>
                    <a:pt x="3" y="57"/>
                    <a:pt x="0" y="65"/>
                    <a:pt x="3" y="73"/>
                  </a:cubicBezTo>
                  <a:cubicBezTo>
                    <a:pt x="4" y="74"/>
                    <a:pt x="4" y="75"/>
                    <a:pt x="5" y="75"/>
                  </a:cubicBezTo>
                  <a:cubicBezTo>
                    <a:pt x="5" y="76"/>
                    <a:pt x="5" y="76"/>
                    <a:pt x="5" y="76"/>
                  </a:cubicBezTo>
                  <a:cubicBezTo>
                    <a:pt x="6" y="77"/>
                    <a:pt x="6" y="77"/>
                    <a:pt x="6" y="78"/>
                  </a:cubicBezTo>
                  <a:cubicBezTo>
                    <a:pt x="7" y="78"/>
                    <a:pt x="7" y="78"/>
                    <a:pt x="7" y="79"/>
                  </a:cubicBezTo>
                  <a:cubicBezTo>
                    <a:pt x="8" y="79"/>
                    <a:pt x="8" y="79"/>
                    <a:pt x="8" y="80"/>
                  </a:cubicBezTo>
                  <a:cubicBezTo>
                    <a:pt x="9" y="80"/>
                    <a:pt x="9" y="80"/>
                    <a:pt x="9" y="81"/>
                  </a:cubicBezTo>
                  <a:cubicBezTo>
                    <a:pt x="10" y="81"/>
                    <a:pt x="10" y="81"/>
                    <a:pt x="11" y="81"/>
                  </a:cubicBezTo>
                  <a:cubicBezTo>
                    <a:pt x="11" y="82"/>
                    <a:pt x="11" y="82"/>
                    <a:pt x="12" y="82"/>
                  </a:cubicBezTo>
                  <a:cubicBezTo>
                    <a:pt x="12" y="82"/>
                    <a:pt x="13" y="83"/>
                    <a:pt x="13" y="83"/>
                  </a:cubicBezTo>
                  <a:cubicBezTo>
                    <a:pt x="13" y="83"/>
                    <a:pt x="14" y="83"/>
                    <a:pt x="14" y="83"/>
                  </a:cubicBezTo>
                  <a:cubicBezTo>
                    <a:pt x="15" y="83"/>
                    <a:pt x="15" y="84"/>
                    <a:pt x="16" y="84"/>
                  </a:cubicBezTo>
                  <a:cubicBezTo>
                    <a:pt x="16" y="84"/>
                    <a:pt x="16" y="84"/>
                    <a:pt x="16" y="84"/>
                  </a:cubicBezTo>
                  <a:cubicBezTo>
                    <a:pt x="16" y="84"/>
                    <a:pt x="17" y="84"/>
                    <a:pt x="17" y="84"/>
                  </a:cubicBezTo>
                  <a:cubicBezTo>
                    <a:pt x="17" y="84"/>
                    <a:pt x="18" y="84"/>
                    <a:pt x="18" y="84"/>
                  </a:cubicBezTo>
                  <a:cubicBezTo>
                    <a:pt x="19" y="84"/>
                    <a:pt x="19" y="84"/>
                    <a:pt x="20" y="84"/>
                  </a:cubicBezTo>
                  <a:cubicBezTo>
                    <a:pt x="20" y="84"/>
                    <a:pt x="20" y="84"/>
                    <a:pt x="21" y="84"/>
                  </a:cubicBezTo>
                  <a:cubicBezTo>
                    <a:pt x="21" y="84"/>
                    <a:pt x="21" y="84"/>
                    <a:pt x="22" y="84"/>
                  </a:cubicBezTo>
                  <a:cubicBezTo>
                    <a:pt x="22" y="87"/>
                    <a:pt x="22" y="89"/>
                    <a:pt x="23" y="92"/>
                  </a:cubicBezTo>
                  <a:cubicBezTo>
                    <a:pt x="24" y="95"/>
                    <a:pt x="26" y="99"/>
                    <a:pt x="29" y="101"/>
                  </a:cubicBezTo>
                  <a:cubicBezTo>
                    <a:pt x="30" y="102"/>
                    <a:pt x="31" y="103"/>
                    <a:pt x="33" y="103"/>
                  </a:cubicBezTo>
                  <a:cubicBezTo>
                    <a:pt x="33" y="104"/>
                    <a:pt x="34" y="104"/>
                    <a:pt x="35" y="104"/>
                  </a:cubicBezTo>
                  <a:cubicBezTo>
                    <a:pt x="35" y="104"/>
                    <a:pt x="36" y="104"/>
                    <a:pt x="36" y="104"/>
                  </a:cubicBezTo>
                  <a:cubicBezTo>
                    <a:pt x="37" y="104"/>
                    <a:pt x="37" y="105"/>
                    <a:pt x="38" y="105"/>
                  </a:cubicBezTo>
                  <a:cubicBezTo>
                    <a:pt x="38" y="105"/>
                    <a:pt x="39" y="105"/>
                    <a:pt x="39" y="105"/>
                  </a:cubicBezTo>
                  <a:cubicBezTo>
                    <a:pt x="39" y="105"/>
                    <a:pt x="40" y="105"/>
                    <a:pt x="41" y="105"/>
                  </a:cubicBezTo>
                  <a:cubicBezTo>
                    <a:pt x="41" y="105"/>
                    <a:pt x="41" y="105"/>
                    <a:pt x="41" y="105"/>
                  </a:cubicBezTo>
                  <a:cubicBezTo>
                    <a:pt x="42" y="105"/>
                    <a:pt x="43" y="104"/>
                    <a:pt x="44" y="104"/>
                  </a:cubicBezTo>
                  <a:cubicBezTo>
                    <a:pt x="44" y="104"/>
                    <a:pt x="44" y="104"/>
                    <a:pt x="44" y="104"/>
                  </a:cubicBezTo>
                  <a:cubicBezTo>
                    <a:pt x="45" y="104"/>
                    <a:pt x="46" y="104"/>
                    <a:pt x="46" y="103"/>
                  </a:cubicBezTo>
                  <a:cubicBezTo>
                    <a:pt x="47" y="103"/>
                    <a:pt x="47" y="103"/>
                    <a:pt x="47" y="103"/>
                  </a:cubicBezTo>
                  <a:cubicBezTo>
                    <a:pt x="48" y="103"/>
                    <a:pt x="49" y="103"/>
                    <a:pt x="49" y="102"/>
                  </a:cubicBezTo>
                  <a:cubicBezTo>
                    <a:pt x="49" y="102"/>
                    <a:pt x="49" y="102"/>
                    <a:pt x="50" y="102"/>
                  </a:cubicBezTo>
                  <a:cubicBezTo>
                    <a:pt x="50" y="102"/>
                    <a:pt x="51" y="101"/>
                    <a:pt x="51" y="101"/>
                  </a:cubicBezTo>
                  <a:cubicBezTo>
                    <a:pt x="52" y="100"/>
                    <a:pt x="52" y="100"/>
                    <a:pt x="52" y="100"/>
                  </a:cubicBezTo>
                  <a:cubicBezTo>
                    <a:pt x="53" y="100"/>
                    <a:pt x="53" y="99"/>
                    <a:pt x="54" y="98"/>
                  </a:cubicBezTo>
                  <a:cubicBezTo>
                    <a:pt x="54" y="99"/>
                    <a:pt x="55" y="100"/>
                    <a:pt x="56" y="100"/>
                  </a:cubicBezTo>
                  <a:cubicBezTo>
                    <a:pt x="56" y="100"/>
                    <a:pt x="56" y="101"/>
                    <a:pt x="56" y="101"/>
                  </a:cubicBezTo>
                  <a:cubicBezTo>
                    <a:pt x="57" y="101"/>
                    <a:pt x="57" y="102"/>
                    <a:pt x="58" y="102"/>
                  </a:cubicBezTo>
                  <a:cubicBezTo>
                    <a:pt x="58" y="102"/>
                    <a:pt x="58" y="102"/>
                    <a:pt x="58" y="102"/>
                  </a:cubicBezTo>
                  <a:cubicBezTo>
                    <a:pt x="59" y="103"/>
                    <a:pt x="60" y="103"/>
                    <a:pt x="60" y="104"/>
                  </a:cubicBezTo>
                  <a:cubicBezTo>
                    <a:pt x="61" y="104"/>
                    <a:pt x="61" y="104"/>
                    <a:pt x="61" y="104"/>
                  </a:cubicBezTo>
                  <a:cubicBezTo>
                    <a:pt x="62" y="104"/>
                    <a:pt x="62" y="104"/>
                    <a:pt x="63" y="105"/>
                  </a:cubicBezTo>
                  <a:cubicBezTo>
                    <a:pt x="63" y="105"/>
                    <a:pt x="63" y="105"/>
                    <a:pt x="64" y="105"/>
                  </a:cubicBezTo>
                  <a:cubicBezTo>
                    <a:pt x="64" y="105"/>
                    <a:pt x="65" y="105"/>
                    <a:pt x="66" y="105"/>
                  </a:cubicBezTo>
                  <a:cubicBezTo>
                    <a:pt x="66" y="105"/>
                    <a:pt x="66" y="105"/>
                    <a:pt x="66" y="105"/>
                  </a:cubicBezTo>
                  <a:cubicBezTo>
                    <a:pt x="67" y="105"/>
                    <a:pt x="68" y="106"/>
                    <a:pt x="69" y="105"/>
                  </a:cubicBezTo>
                  <a:cubicBezTo>
                    <a:pt x="69" y="105"/>
                    <a:pt x="69" y="105"/>
                    <a:pt x="69" y="105"/>
                  </a:cubicBezTo>
                  <a:cubicBezTo>
                    <a:pt x="70" y="105"/>
                    <a:pt x="71" y="105"/>
                    <a:pt x="72" y="105"/>
                  </a:cubicBezTo>
                  <a:cubicBezTo>
                    <a:pt x="72" y="105"/>
                    <a:pt x="72" y="105"/>
                    <a:pt x="72" y="105"/>
                  </a:cubicBezTo>
                  <a:cubicBezTo>
                    <a:pt x="73" y="105"/>
                    <a:pt x="74" y="105"/>
                    <a:pt x="75" y="104"/>
                  </a:cubicBezTo>
                  <a:cubicBezTo>
                    <a:pt x="77" y="103"/>
                    <a:pt x="80" y="102"/>
                    <a:pt x="81" y="100"/>
                  </a:cubicBezTo>
                  <a:cubicBezTo>
                    <a:pt x="85" y="96"/>
                    <a:pt x="87" y="91"/>
                    <a:pt x="86" y="86"/>
                  </a:cubicBezTo>
                  <a:cubicBezTo>
                    <a:pt x="87" y="86"/>
                    <a:pt x="87" y="86"/>
                    <a:pt x="88" y="86"/>
                  </a:cubicBezTo>
                  <a:cubicBezTo>
                    <a:pt x="88" y="86"/>
                    <a:pt x="89" y="86"/>
                    <a:pt x="89" y="86"/>
                  </a:cubicBezTo>
                  <a:cubicBezTo>
                    <a:pt x="89" y="86"/>
                    <a:pt x="90" y="86"/>
                    <a:pt x="90" y="86"/>
                  </a:cubicBezTo>
                  <a:cubicBezTo>
                    <a:pt x="91" y="86"/>
                    <a:pt x="91" y="86"/>
                    <a:pt x="92" y="86"/>
                  </a:cubicBezTo>
                  <a:cubicBezTo>
                    <a:pt x="92" y="86"/>
                    <a:pt x="92" y="85"/>
                    <a:pt x="93" y="85"/>
                  </a:cubicBezTo>
                  <a:cubicBezTo>
                    <a:pt x="93" y="85"/>
                    <a:pt x="94" y="85"/>
                    <a:pt x="94" y="85"/>
                  </a:cubicBezTo>
                  <a:cubicBezTo>
                    <a:pt x="94" y="85"/>
                    <a:pt x="94" y="85"/>
                    <a:pt x="94" y="85"/>
                  </a:cubicBezTo>
                  <a:cubicBezTo>
                    <a:pt x="95" y="85"/>
                    <a:pt x="95" y="85"/>
                    <a:pt x="95" y="85"/>
                  </a:cubicBezTo>
                  <a:cubicBezTo>
                    <a:pt x="96" y="84"/>
                    <a:pt x="96" y="84"/>
                    <a:pt x="97" y="84"/>
                  </a:cubicBezTo>
                  <a:cubicBezTo>
                    <a:pt x="97" y="84"/>
                    <a:pt x="97" y="84"/>
                    <a:pt x="98" y="83"/>
                  </a:cubicBezTo>
                  <a:cubicBezTo>
                    <a:pt x="98" y="83"/>
                    <a:pt x="99" y="83"/>
                    <a:pt x="99" y="82"/>
                  </a:cubicBezTo>
                  <a:cubicBezTo>
                    <a:pt x="99" y="82"/>
                    <a:pt x="100" y="82"/>
                    <a:pt x="100" y="82"/>
                  </a:cubicBezTo>
                  <a:cubicBezTo>
                    <a:pt x="101" y="81"/>
                    <a:pt x="101" y="81"/>
                    <a:pt x="101" y="81"/>
                  </a:cubicBezTo>
                  <a:cubicBezTo>
                    <a:pt x="102" y="80"/>
                    <a:pt x="102" y="80"/>
                    <a:pt x="102" y="80"/>
                  </a:cubicBezTo>
                  <a:cubicBezTo>
                    <a:pt x="103" y="79"/>
                    <a:pt x="103" y="79"/>
                    <a:pt x="103" y="78"/>
                  </a:cubicBezTo>
                  <a:cubicBezTo>
                    <a:pt x="103" y="78"/>
                    <a:pt x="104" y="78"/>
                    <a:pt x="104" y="78"/>
                  </a:cubicBezTo>
                  <a:cubicBezTo>
                    <a:pt x="104" y="77"/>
                    <a:pt x="105" y="76"/>
                    <a:pt x="105" y="75"/>
                  </a:cubicBezTo>
                  <a:cubicBezTo>
                    <a:pt x="109" y="68"/>
                    <a:pt x="106" y="59"/>
                    <a:pt x="100" y="54"/>
                  </a:cubicBezTo>
                  <a:cubicBezTo>
                    <a:pt x="107" y="49"/>
                    <a:pt x="109" y="41"/>
                    <a:pt x="106" y="33"/>
                  </a:cubicBezTo>
                  <a:close/>
                  <a:moveTo>
                    <a:pt x="71" y="60"/>
                  </a:moveTo>
                  <a:cubicBezTo>
                    <a:pt x="71" y="61"/>
                    <a:pt x="70" y="61"/>
                    <a:pt x="70" y="62"/>
                  </a:cubicBezTo>
                  <a:cubicBezTo>
                    <a:pt x="70" y="62"/>
                    <a:pt x="70" y="62"/>
                    <a:pt x="70" y="63"/>
                  </a:cubicBezTo>
                  <a:cubicBezTo>
                    <a:pt x="69" y="63"/>
                    <a:pt x="69" y="64"/>
                    <a:pt x="68" y="64"/>
                  </a:cubicBezTo>
                  <a:cubicBezTo>
                    <a:pt x="68" y="64"/>
                    <a:pt x="68" y="64"/>
                    <a:pt x="68" y="64"/>
                  </a:cubicBezTo>
                  <a:cubicBezTo>
                    <a:pt x="68" y="64"/>
                    <a:pt x="68" y="64"/>
                    <a:pt x="68" y="65"/>
                  </a:cubicBezTo>
                  <a:cubicBezTo>
                    <a:pt x="68" y="65"/>
                    <a:pt x="67" y="66"/>
                    <a:pt x="67" y="66"/>
                  </a:cubicBezTo>
                  <a:cubicBezTo>
                    <a:pt x="66" y="66"/>
                    <a:pt x="66" y="66"/>
                    <a:pt x="66" y="66"/>
                  </a:cubicBezTo>
                  <a:cubicBezTo>
                    <a:pt x="66" y="67"/>
                    <a:pt x="65" y="67"/>
                    <a:pt x="65" y="68"/>
                  </a:cubicBezTo>
                  <a:cubicBezTo>
                    <a:pt x="65" y="68"/>
                    <a:pt x="64" y="68"/>
                    <a:pt x="64" y="68"/>
                  </a:cubicBezTo>
                  <a:cubicBezTo>
                    <a:pt x="64" y="68"/>
                    <a:pt x="63" y="69"/>
                    <a:pt x="62" y="69"/>
                  </a:cubicBezTo>
                  <a:cubicBezTo>
                    <a:pt x="62" y="69"/>
                    <a:pt x="62" y="69"/>
                    <a:pt x="62" y="69"/>
                  </a:cubicBezTo>
                  <a:cubicBezTo>
                    <a:pt x="61" y="69"/>
                    <a:pt x="61" y="70"/>
                    <a:pt x="60" y="70"/>
                  </a:cubicBezTo>
                  <a:cubicBezTo>
                    <a:pt x="60" y="70"/>
                    <a:pt x="60" y="70"/>
                    <a:pt x="60" y="70"/>
                  </a:cubicBezTo>
                  <a:cubicBezTo>
                    <a:pt x="59" y="70"/>
                    <a:pt x="58" y="70"/>
                    <a:pt x="58" y="70"/>
                  </a:cubicBezTo>
                  <a:cubicBezTo>
                    <a:pt x="57" y="70"/>
                    <a:pt x="57" y="70"/>
                    <a:pt x="57" y="70"/>
                  </a:cubicBezTo>
                  <a:cubicBezTo>
                    <a:pt x="56" y="71"/>
                    <a:pt x="56" y="71"/>
                    <a:pt x="55" y="71"/>
                  </a:cubicBezTo>
                  <a:cubicBezTo>
                    <a:pt x="55" y="71"/>
                    <a:pt x="55" y="71"/>
                    <a:pt x="55" y="71"/>
                  </a:cubicBezTo>
                  <a:cubicBezTo>
                    <a:pt x="55" y="71"/>
                    <a:pt x="55" y="71"/>
                    <a:pt x="55" y="71"/>
                  </a:cubicBezTo>
                  <a:cubicBezTo>
                    <a:pt x="54" y="71"/>
                    <a:pt x="54" y="71"/>
                    <a:pt x="54" y="71"/>
                  </a:cubicBezTo>
                  <a:cubicBezTo>
                    <a:pt x="53" y="71"/>
                    <a:pt x="53" y="71"/>
                    <a:pt x="53" y="71"/>
                  </a:cubicBezTo>
                  <a:cubicBezTo>
                    <a:pt x="53" y="70"/>
                    <a:pt x="52" y="70"/>
                    <a:pt x="52" y="70"/>
                  </a:cubicBezTo>
                  <a:cubicBezTo>
                    <a:pt x="52" y="70"/>
                    <a:pt x="51" y="70"/>
                    <a:pt x="51" y="70"/>
                  </a:cubicBezTo>
                  <a:cubicBezTo>
                    <a:pt x="51" y="70"/>
                    <a:pt x="50" y="70"/>
                    <a:pt x="50" y="70"/>
                  </a:cubicBezTo>
                  <a:cubicBezTo>
                    <a:pt x="50" y="70"/>
                    <a:pt x="50" y="70"/>
                    <a:pt x="49" y="70"/>
                  </a:cubicBezTo>
                  <a:cubicBezTo>
                    <a:pt x="49" y="70"/>
                    <a:pt x="48" y="69"/>
                    <a:pt x="48" y="69"/>
                  </a:cubicBezTo>
                  <a:cubicBezTo>
                    <a:pt x="45" y="68"/>
                    <a:pt x="43" y="66"/>
                    <a:pt x="41" y="64"/>
                  </a:cubicBezTo>
                  <a:cubicBezTo>
                    <a:pt x="37" y="59"/>
                    <a:pt x="36" y="52"/>
                    <a:pt x="39" y="46"/>
                  </a:cubicBezTo>
                  <a:cubicBezTo>
                    <a:pt x="39" y="45"/>
                    <a:pt x="39" y="44"/>
                    <a:pt x="40" y="44"/>
                  </a:cubicBezTo>
                  <a:cubicBezTo>
                    <a:pt x="40" y="43"/>
                    <a:pt x="40" y="43"/>
                    <a:pt x="40" y="43"/>
                  </a:cubicBezTo>
                  <a:cubicBezTo>
                    <a:pt x="40" y="42"/>
                    <a:pt x="41" y="42"/>
                    <a:pt x="41" y="41"/>
                  </a:cubicBezTo>
                  <a:cubicBezTo>
                    <a:pt x="41" y="41"/>
                    <a:pt x="41" y="41"/>
                    <a:pt x="41" y="41"/>
                  </a:cubicBezTo>
                  <a:cubicBezTo>
                    <a:pt x="42" y="41"/>
                    <a:pt x="42" y="40"/>
                    <a:pt x="43" y="40"/>
                  </a:cubicBezTo>
                  <a:cubicBezTo>
                    <a:pt x="43" y="39"/>
                    <a:pt x="43" y="39"/>
                    <a:pt x="43" y="39"/>
                  </a:cubicBezTo>
                  <a:cubicBezTo>
                    <a:pt x="44" y="39"/>
                    <a:pt x="45" y="38"/>
                    <a:pt x="45" y="38"/>
                  </a:cubicBezTo>
                  <a:cubicBezTo>
                    <a:pt x="45" y="38"/>
                    <a:pt x="45" y="38"/>
                    <a:pt x="45" y="38"/>
                  </a:cubicBezTo>
                  <a:cubicBezTo>
                    <a:pt x="46" y="37"/>
                    <a:pt x="47" y="37"/>
                    <a:pt x="47" y="37"/>
                  </a:cubicBezTo>
                  <a:cubicBezTo>
                    <a:pt x="47" y="37"/>
                    <a:pt x="48" y="37"/>
                    <a:pt x="48" y="37"/>
                  </a:cubicBezTo>
                  <a:cubicBezTo>
                    <a:pt x="48" y="36"/>
                    <a:pt x="49" y="36"/>
                    <a:pt x="50" y="36"/>
                  </a:cubicBezTo>
                  <a:cubicBezTo>
                    <a:pt x="50" y="36"/>
                    <a:pt x="50" y="36"/>
                    <a:pt x="50" y="36"/>
                  </a:cubicBezTo>
                  <a:cubicBezTo>
                    <a:pt x="51" y="36"/>
                    <a:pt x="51" y="35"/>
                    <a:pt x="52" y="35"/>
                  </a:cubicBezTo>
                  <a:cubicBezTo>
                    <a:pt x="52" y="35"/>
                    <a:pt x="52" y="35"/>
                    <a:pt x="53" y="35"/>
                  </a:cubicBezTo>
                  <a:cubicBezTo>
                    <a:pt x="53" y="35"/>
                    <a:pt x="54" y="35"/>
                    <a:pt x="55" y="35"/>
                  </a:cubicBezTo>
                  <a:cubicBezTo>
                    <a:pt x="55" y="35"/>
                    <a:pt x="55" y="35"/>
                    <a:pt x="55" y="35"/>
                  </a:cubicBezTo>
                  <a:cubicBezTo>
                    <a:pt x="55" y="35"/>
                    <a:pt x="55" y="35"/>
                    <a:pt x="55" y="35"/>
                  </a:cubicBezTo>
                  <a:cubicBezTo>
                    <a:pt x="55" y="35"/>
                    <a:pt x="56" y="35"/>
                    <a:pt x="56" y="35"/>
                  </a:cubicBezTo>
                  <a:cubicBezTo>
                    <a:pt x="56" y="35"/>
                    <a:pt x="56" y="35"/>
                    <a:pt x="57" y="35"/>
                  </a:cubicBezTo>
                  <a:cubicBezTo>
                    <a:pt x="57" y="35"/>
                    <a:pt x="57" y="35"/>
                    <a:pt x="58" y="35"/>
                  </a:cubicBezTo>
                  <a:cubicBezTo>
                    <a:pt x="58" y="35"/>
                    <a:pt x="58" y="35"/>
                    <a:pt x="59" y="35"/>
                  </a:cubicBezTo>
                  <a:cubicBezTo>
                    <a:pt x="59" y="36"/>
                    <a:pt x="59" y="36"/>
                    <a:pt x="60" y="36"/>
                  </a:cubicBezTo>
                  <a:cubicBezTo>
                    <a:pt x="60" y="36"/>
                    <a:pt x="60" y="36"/>
                    <a:pt x="60" y="36"/>
                  </a:cubicBezTo>
                  <a:cubicBezTo>
                    <a:pt x="61" y="36"/>
                    <a:pt x="61" y="36"/>
                    <a:pt x="62" y="37"/>
                  </a:cubicBezTo>
                  <a:cubicBezTo>
                    <a:pt x="71" y="41"/>
                    <a:pt x="75" y="51"/>
                    <a:pt x="71" y="60"/>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Calibri" pitchFamily="34" charset="0"/>
                <a:sym typeface="宋体" pitchFamily="2" charset="-122"/>
              </a:endParaRPr>
            </a:p>
          </p:txBody>
        </p:sp>
      </p:grpSp>
      <p:sp>
        <p:nvSpPr>
          <p:cNvPr id="48" name="Freeform 755"/>
          <p:cNvSpPr>
            <a:spLocks noChangeArrowheads="1"/>
          </p:cNvSpPr>
          <p:nvPr/>
        </p:nvSpPr>
        <p:spPr bwMode="auto">
          <a:xfrm>
            <a:off x="7477522" y="4459077"/>
            <a:ext cx="182071" cy="355914"/>
          </a:xfrm>
          <a:custGeom>
            <a:avLst/>
            <a:gdLst>
              <a:gd name="T0" fmla="*/ 101 w 101"/>
              <a:gd name="T1" fmla="*/ 50 h 197"/>
              <a:gd name="T2" fmla="*/ 50 w 101"/>
              <a:gd name="T3" fmla="*/ 0 h 197"/>
              <a:gd name="T4" fmla="*/ 0 w 101"/>
              <a:gd name="T5" fmla="*/ 50 h 197"/>
              <a:gd name="T6" fmla="*/ 14 w 101"/>
              <a:gd name="T7" fmla="*/ 63 h 197"/>
              <a:gd name="T8" fmla="*/ 28 w 101"/>
              <a:gd name="T9" fmla="*/ 50 h 197"/>
              <a:gd name="T10" fmla="*/ 50 w 101"/>
              <a:gd name="T11" fmla="*/ 27 h 197"/>
              <a:gd name="T12" fmla="*/ 73 w 101"/>
              <a:gd name="T13" fmla="*/ 50 h 197"/>
              <a:gd name="T14" fmla="*/ 50 w 101"/>
              <a:gd name="T15" fmla="*/ 78 h 197"/>
              <a:gd name="T16" fmla="*/ 49 w 101"/>
              <a:gd name="T17" fmla="*/ 78 h 197"/>
              <a:gd name="T18" fmla="*/ 0 w 101"/>
              <a:gd name="T19" fmla="*/ 121 h 197"/>
              <a:gd name="T20" fmla="*/ 0 w 101"/>
              <a:gd name="T21" fmla="*/ 183 h 197"/>
              <a:gd name="T22" fmla="*/ 14 w 101"/>
              <a:gd name="T23" fmla="*/ 197 h 197"/>
              <a:gd name="T24" fmla="*/ 87 w 101"/>
              <a:gd name="T25" fmla="*/ 197 h 197"/>
              <a:gd name="T26" fmla="*/ 101 w 101"/>
              <a:gd name="T27" fmla="*/ 183 h 197"/>
              <a:gd name="T28" fmla="*/ 101 w 101"/>
              <a:gd name="T29" fmla="*/ 130 h 197"/>
              <a:gd name="T30" fmla="*/ 101 w 101"/>
              <a:gd name="T31" fmla="*/ 57 h 197"/>
              <a:gd name="T32" fmla="*/ 101 w 101"/>
              <a:gd name="T33" fmla="*/ 50 h 19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1"/>
              <a:gd name="T52" fmla="*/ 0 h 197"/>
              <a:gd name="T53" fmla="*/ 101 w 101"/>
              <a:gd name="T54" fmla="*/ 197 h 19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1" h="197">
                <a:moveTo>
                  <a:pt x="101" y="50"/>
                </a:moveTo>
                <a:cubicBezTo>
                  <a:pt x="101" y="22"/>
                  <a:pt x="78" y="0"/>
                  <a:pt x="50" y="0"/>
                </a:cubicBezTo>
                <a:cubicBezTo>
                  <a:pt x="23" y="0"/>
                  <a:pt x="0" y="22"/>
                  <a:pt x="0" y="50"/>
                </a:cubicBezTo>
                <a:cubicBezTo>
                  <a:pt x="0" y="57"/>
                  <a:pt x="6" y="63"/>
                  <a:pt x="14" y="63"/>
                </a:cubicBezTo>
                <a:cubicBezTo>
                  <a:pt x="22" y="63"/>
                  <a:pt x="28" y="57"/>
                  <a:pt x="28" y="50"/>
                </a:cubicBezTo>
                <a:cubicBezTo>
                  <a:pt x="28" y="37"/>
                  <a:pt x="38" y="27"/>
                  <a:pt x="50" y="27"/>
                </a:cubicBezTo>
                <a:cubicBezTo>
                  <a:pt x="63" y="27"/>
                  <a:pt x="73" y="37"/>
                  <a:pt x="73" y="50"/>
                </a:cubicBezTo>
                <a:cubicBezTo>
                  <a:pt x="73" y="63"/>
                  <a:pt x="63" y="75"/>
                  <a:pt x="50" y="78"/>
                </a:cubicBezTo>
                <a:cubicBezTo>
                  <a:pt x="49" y="78"/>
                  <a:pt x="49" y="78"/>
                  <a:pt x="49" y="78"/>
                </a:cubicBezTo>
                <a:cubicBezTo>
                  <a:pt x="33" y="80"/>
                  <a:pt x="0" y="86"/>
                  <a:pt x="0" y="121"/>
                </a:cubicBezTo>
                <a:cubicBezTo>
                  <a:pt x="0" y="183"/>
                  <a:pt x="0" y="183"/>
                  <a:pt x="0" y="183"/>
                </a:cubicBezTo>
                <a:cubicBezTo>
                  <a:pt x="0" y="191"/>
                  <a:pt x="6" y="197"/>
                  <a:pt x="14" y="197"/>
                </a:cubicBezTo>
                <a:cubicBezTo>
                  <a:pt x="87" y="197"/>
                  <a:pt x="87" y="197"/>
                  <a:pt x="87" y="197"/>
                </a:cubicBezTo>
                <a:cubicBezTo>
                  <a:pt x="94" y="197"/>
                  <a:pt x="101" y="191"/>
                  <a:pt x="101" y="183"/>
                </a:cubicBezTo>
                <a:cubicBezTo>
                  <a:pt x="101" y="130"/>
                  <a:pt x="101" y="130"/>
                  <a:pt x="101" y="130"/>
                </a:cubicBezTo>
                <a:cubicBezTo>
                  <a:pt x="101" y="57"/>
                  <a:pt x="101" y="57"/>
                  <a:pt x="101" y="57"/>
                </a:cubicBezTo>
                <a:cubicBezTo>
                  <a:pt x="101" y="50"/>
                  <a:pt x="101" y="50"/>
                  <a:pt x="101" y="50"/>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Calibri" pitchFamily="34" charset="0"/>
              <a:sym typeface="宋体" pitchFamily="2" charset="-122"/>
            </a:endParaRPr>
          </a:p>
        </p:txBody>
      </p:sp>
      <p:grpSp>
        <p:nvGrpSpPr>
          <p:cNvPr id="49" name="Group 36"/>
          <p:cNvGrpSpPr>
            <a:grpSpLocks/>
          </p:cNvGrpSpPr>
          <p:nvPr/>
        </p:nvGrpSpPr>
        <p:grpSpPr bwMode="auto">
          <a:xfrm>
            <a:off x="7390652" y="2788421"/>
            <a:ext cx="357002" cy="333298"/>
            <a:chOff x="0" y="0"/>
            <a:chExt cx="739775" cy="690562"/>
          </a:xfrm>
        </p:grpSpPr>
        <p:sp>
          <p:nvSpPr>
            <p:cNvPr id="50" name="Freeform 876"/>
            <p:cNvSpPr>
              <a:spLocks noChangeArrowheads="1"/>
            </p:cNvSpPr>
            <p:nvPr/>
          </p:nvSpPr>
          <p:spPr bwMode="auto">
            <a:xfrm>
              <a:off x="608013" y="71437"/>
              <a:ext cx="115888" cy="101600"/>
            </a:xfrm>
            <a:custGeom>
              <a:avLst/>
              <a:gdLst>
                <a:gd name="T0" fmla="*/ 2 w 31"/>
                <a:gd name="T1" fmla="*/ 25 h 27"/>
                <a:gd name="T2" fmla="*/ 2 w 31"/>
                <a:gd name="T3" fmla="*/ 27 h 27"/>
                <a:gd name="T4" fmla="*/ 4 w 31"/>
                <a:gd name="T5" fmla="*/ 27 h 27"/>
                <a:gd name="T6" fmla="*/ 28 w 31"/>
                <a:gd name="T7" fmla="*/ 9 h 27"/>
                <a:gd name="T8" fmla="*/ 30 w 31"/>
                <a:gd name="T9" fmla="*/ 6 h 27"/>
                <a:gd name="T10" fmla="*/ 30 w 31"/>
                <a:gd name="T11" fmla="*/ 3 h 27"/>
                <a:gd name="T12" fmla="*/ 23 w 31"/>
                <a:gd name="T13" fmla="*/ 1 h 27"/>
                <a:gd name="T14" fmla="*/ 0 w 31"/>
                <a:gd name="T15" fmla="*/ 18 h 27"/>
                <a:gd name="T16" fmla="*/ 1 w 31"/>
                <a:gd name="T17" fmla="*/ 20 h 27"/>
                <a:gd name="T18" fmla="*/ 2 w 31"/>
                <a:gd name="T19" fmla="*/ 25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27"/>
                <a:gd name="T32" fmla="*/ 31 w 31"/>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27">
                  <a:moveTo>
                    <a:pt x="2" y="25"/>
                  </a:moveTo>
                  <a:cubicBezTo>
                    <a:pt x="2" y="26"/>
                    <a:pt x="2" y="26"/>
                    <a:pt x="2" y="27"/>
                  </a:cubicBezTo>
                  <a:cubicBezTo>
                    <a:pt x="3" y="27"/>
                    <a:pt x="3" y="27"/>
                    <a:pt x="4" y="27"/>
                  </a:cubicBezTo>
                  <a:cubicBezTo>
                    <a:pt x="28" y="9"/>
                    <a:pt x="28" y="9"/>
                    <a:pt x="28" y="9"/>
                  </a:cubicBezTo>
                  <a:cubicBezTo>
                    <a:pt x="29" y="9"/>
                    <a:pt x="30" y="7"/>
                    <a:pt x="30" y="6"/>
                  </a:cubicBezTo>
                  <a:cubicBezTo>
                    <a:pt x="31" y="5"/>
                    <a:pt x="30" y="4"/>
                    <a:pt x="30" y="3"/>
                  </a:cubicBezTo>
                  <a:cubicBezTo>
                    <a:pt x="28" y="0"/>
                    <a:pt x="25" y="0"/>
                    <a:pt x="23" y="1"/>
                  </a:cubicBezTo>
                  <a:cubicBezTo>
                    <a:pt x="0" y="18"/>
                    <a:pt x="0" y="18"/>
                    <a:pt x="0" y="18"/>
                  </a:cubicBezTo>
                  <a:cubicBezTo>
                    <a:pt x="0" y="18"/>
                    <a:pt x="0" y="19"/>
                    <a:pt x="1" y="20"/>
                  </a:cubicBezTo>
                  <a:cubicBezTo>
                    <a:pt x="1" y="22"/>
                    <a:pt x="1" y="23"/>
                    <a:pt x="2" y="25"/>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Calibri" pitchFamily="34" charset="0"/>
                <a:sym typeface="宋体" pitchFamily="2" charset="-122"/>
              </a:endParaRPr>
            </a:p>
          </p:txBody>
        </p:sp>
        <p:sp>
          <p:nvSpPr>
            <p:cNvPr id="51" name="Freeform 877"/>
            <p:cNvSpPr>
              <a:spLocks noChangeArrowheads="1"/>
            </p:cNvSpPr>
            <p:nvPr/>
          </p:nvSpPr>
          <p:spPr bwMode="auto">
            <a:xfrm>
              <a:off x="612775" y="225425"/>
              <a:ext cx="127000" cy="55563"/>
            </a:xfrm>
            <a:custGeom>
              <a:avLst/>
              <a:gdLst>
                <a:gd name="T0" fmla="*/ 33 w 34"/>
                <a:gd name="T1" fmla="*/ 7 h 15"/>
                <a:gd name="T2" fmla="*/ 30 w 34"/>
                <a:gd name="T3" fmla="*/ 5 h 15"/>
                <a:gd name="T4" fmla="*/ 1 w 34"/>
                <a:gd name="T5" fmla="*/ 0 h 15"/>
                <a:gd name="T6" fmla="*/ 1 w 34"/>
                <a:gd name="T7" fmla="*/ 3 h 15"/>
                <a:gd name="T8" fmla="*/ 1 w 34"/>
                <a:gd name="T9" fmla="*/ 7 h 15"/>
                <a:gd name="T10" fmla="*/ 0 w 34"/>
                <a:gd name="T11" fmla="*/ 10 h 15"/>
                <a:gd name="T12" fmla="*/ 28 w 34"/>
                <a:gd name="T13" fmla="*/ 15 h 15"/>
                <a:gd name="T14" fmla="*/ 29 w 34"/>
                <a:gd name="T15" fmla="*/ 15 h 15"/>
                <a:gd name="T16" fmla="*/ 34 w 34"/>
                <a:gd name="T17" fmla="*/ 11 h 15"/>
                <a:gd name="T18" fmla="*/ 33 w 34"/>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4"/>
                <a:gd name="T31" fmla="*/ 0 h 15"/>
                <a:gd name="T32" fmla="*/ 34 w 34"/>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4" h="15">
                  <a:moveTo>
                    <a:pt x="33" y="7"/>
                  </a:moveTo>
                  <a:cubicBezTo>
                    <a:pt x="32" y="6"/>
                    <a:pt x="31" y="5"/>
                    <a:pt x="30" y="5"/>
                  </a:cubicBezTo>
                  <a:cubicBezTo>
                    <a:pt x="1" y="0"/>
                    <a:pt x="1" y="0"/>
                    <a:pt x="1" y="0"/>
                  </a:cubicBezTo>
                  <a:cubicBezTo>
                    <a:pt x="1" y="1"/>
                    <a:pt x="1" y="2"/>
                    <a:pt x="1" y="3"/>
                  </a:cubicBezTo>
                  <a:cubicBezTo>
                    <a:pt x="1" y="4"/>
                    <a:pt x="1" y="6"/>
                    <a:pt x="1" y="7"/>
                  </a:cubicBezTo>
                  <a:cubicBezTo>
                    <a:pt x="1" y="8"/>
                    <a:pt x="0" y="9"/>
                    <a:pt x="0" y="10"/>
                  </a:cubicBezTo>
                  <a:cubicBezTo>
                    <a:pt x="28" y="15"/>
                    <a:pt x="28" y="15"/>
                    <a:pt x="28" y="15"/>
                  </a:cubicBezTo>
                  <a:cubicBezTo>
                    <a:pt x="28" y="15"/>
                    <a:pt x="28" y="15"/>
                    <a:pt x="29" y="15"/>
                  </a:cubicBezTo>
                  <a:cubicBezTo>
                    <a:pt x="31" y="15"/>
                    <a:pt x="33" y="13"/>
                    <a:pt x="34" y="11"/>
                  </a:cubicBezTo>
                  <a:cubicBezTo>
                    <a:pt x="34" y="10"/>
                    <a:pt x="33" y="8"/>
                    <a:pt x="33" y="7"/>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Calibri" pitchFamily="34" charset="0"/>
                <a:sym typeface="宋体" pitchFamily="2" charset="-122"/>
              </a:endParaRPr>
            </a:p>
          </p:txBody>
        </p:sp>
        <p:sp>
          <p:nvSpPr>
            <p:cNvPr id="52" name="Freeform 878"/>
            <p:cNvSpPr>
              <a:spLocks noChangeArrowheads="1"/>
            </p:cNvSpPr>
            <p:nvPr/>
          </p:nvSpPr>
          <p:spPr bwMode="auto">
            <a:xfrm>
              <a:off x="585788" y="304800"/>
              <a:ext cx="93663" cy="127000"/>
            </a:xfrm>
            <a:custGeom>
              <a:avLst/>
              <a:gdLst>
                <a:gd name="T0" fmla="*/ 6 w 25"/>
                <a:gd name="T1" fmla="*/ 2 h 34"/>
                <a:gd name="T2" fmla="*/ 4 w 25"/>
                <a:gd name="T3" fmla="*/ 0 h 34"/>
                <a:gd name="T4" fmla="*/ 3 w 25"/>
                <a:gd name="T5" fmla="*/ 3 h 34"/>
                <a:gd name="T6" fmla="*/ 1 w 25"/>
                <a:gd name="T7" fmla="*/ 7 h 34"/>
                <a:gd name="T8" fmla="*/ 0 w 25"/>
                <a:gd name="T9" fmla="*/ 10 h 34"/>
                <a:gd name="T10" fmla="*/ 16 w 25"/>
                <a:gd name="T11" fmla="*/ 32 h 34"/>
                <a:gd name="T12" fmla="*/ 19 w 25"/>
                <a:gd name="T13" fmla="*/ 34 h 34"/>
                <a:gd name="T14" fmla="*/ 20 w 25"/>
                <a:gd name="T15" fmla="*/ 34 h 34"/>
                <a:gd name="T16" fmla="*/ 22 w 25"/>
                <a:gd name="T17" fmla="*/ 33 h 34"/>
                <a:gd name="T18" fmla="*/ 24 w 25"/>
                <a:gd name="T19" fmla="*/ 30 h 34"/>
                <a:gd name="T20" fmla="*/ 24 w 25"/>
                <a:gd name="T21" fmla="*/ 27 h 34"/>
                <a:gd name="T22" fmla="*/ 6 w 25"/>
                <a:gd name="T23" fmla="*/ 2 h 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34"/>
                <a:gd name="T38" fmla="*/ 25 w 25"/>
                <a:gd name="T39" fmla="*/ 34 h 3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34">
                  <a:moveTo>
                    <a:pt x="6" y="2"/>
                  </a:moveTo>
                  <a:cubicBezTo>
                    <a:pt x="6" y="1"/>
                    <a:pt x="5" y="1"/>
                    <a:pt x="4" y="0"/>
                  </a:cubicBezTo>
                  <a:cubicBezTo>
                    <a:pt x="4" y="1"/>
                    <a:pt x="3" y="2"/>
                    <a:pt x="3" y="3"/>
                  </a:cubicBezTo>
                  <a:cubicBezTo>
                    <a:pt x="3" y="4"/>
                    <a:pt x="2" y="6"/>
                    <a:pt x="1" y="7"/>
                  </a:cubicBezTo>
                  <a:cubicBezTo>
                    <a:pt x="1" y="8"/>
                    <a:pt x="0" y="9"/>
                    <a:pt x="0" y="10"/>
                  </a:cubicBezTo>
                  <a:cubicBezTo>
                    <a:pt x="16" y="32"/>
                    <a:pt x="16" y="32"/>
                    <a:pt x="16" y="32"/>
                  </a:cubicBezTo>
                  <a:cubicBezTo>
                    <a:pt x="16" y="33"/>
                    <a:pt x="18" y="34"/>
                    <a:pt x="19" y="34"/>
                  </a:cubicBezTo>
                  <a:cubicBezTo>
                    <a:pt x="19" y="34"/>
                    <a:pt x="19" y="34"/>
                    <a:pt x="20" y="34"/>
                  </a:cubicBezTo>
                  <a:cubicBezTo>
                    <a:pt x="21" y="34"/>
                    <a:pt x="22" y="34"/>
                    <a:pt x="22" y="33"/>
                  </a:cubicBezTo>
                  <a:cubicBezTo>
                    <a:pt x="24" y="33"/>
                    <a:pt x="24" y="32"/>
                    <a:pt x="24" y="30"/>
                  </a:cubicBezTo>
                  <a:cubicBezTo>
                    <a:pt x="25" y="29"/>
                    <a:pt x="24" y="28"/>
                    <a:pt x="24" y="27"/>
                  </a:cubicBezTo>
                  <a:lnTo>
                    <a:pt x="6" y="2"/>
                  </a:ln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Calibri" pitchFamily="34" charset="0"/>
                <a:sym typeface="宋体" pitchFamily="2" charset="-122"/>
              </a:endParaRPr>
            </a:p>
          </p:txBody>
        </p:sp>
        <p:sp>
          <p:nvSpPr>
            <p:cNvPr id="53" name="Freeform 879"/>
            <p:cNvSpPr>
              <a:spLocks noChangeArrowheads="1"/>
            </p:cNvSpPr>
            <p:nvPr/>
          </p:nvSpPr>
          <p:spPr bwMode="auto">
            <a:xfrm>
              <a:off x="15875" y="71437"/>
              <a:ext cx="112713" cy="101600"/>
            </a:xfrm>
            <a:custGeom>
              <a:avLst/>
              <a:gdLst>
                <a:gd name="T0" fmla="*/ 2 w 30"/>
                <a:gd name="T1" fmla="*/ 9 h 27"/>
                <a:gd name="T2" fmla="*/ 27 w 30"/>
                <a:gd name="T3" fmla="*/ 27 h 27"/>
                <a:gd name="T4" fmla="*/ 28 w 30"/>
                <a:gd name="T5" fmla="*/ 27 h 27"/>
                <a:gd name="T6" fmla="*/ 28 w 30"/>
                <a:gd name="T7" fmla="*/ 24 h 27"/>
                <a:gd name="T8" fmla="*/ 29 w 30"/>
                <a:gd name="T9" fmla="*/ 20 h 27"/>
                <a:gd name="T10" fmla="*/ 30 w 30"/>
                <a:gd name="T11" fmla="*/ 17 h 27"/>
                <a:gd name="T12" fmla="*/ 8 w 30"/>
                <a:gd name="T13" fmla="*/ 1 h 27"/>
                <a:gd name="T14" fmla="*/ 1 w 30"/>
                <a:gd name="T15" fmla="*/ 3 h 27"/>
                <a:gd name="T16" fmla="*/ 0 w 30"/>
                <a:gd name="T17" fmla="*/ 6 h 27"/>
                <a:gd name="T18" fmla="*/ 2 w 30"/>
                <a:gd name="T19" fmla="*/ 9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
                <a:gd name="T31" fmla="*/ 0 h 27"/>
                <a:gd name="T32" fmla="*/ 30 w 30"/>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 h="27">
                  <a:moveTo>
                    <a:pt x="2" y="9"/>
                  </a:moveTo>
                  <a:cubicBezTo>
                    <a:pt x="27" y="27"/>
                    <a:pt x="27" y="27"/>
                    <a:pt x="27" y="27"/>
                  </a:cubicBezTo>
                  <a:cubicBezTo>
                    <a:pt x="27" y="27"/>
                    <a:pt x="27" y="27"/>
                    <a:pt x="28" y="27"/>
                  </a:cubicBezTo>
                  <a:cubicBezTo>
                    <a:pt x="28" y="26"/>
                    <a:pt x="28" y="25"/>
                    <a:pt x="28" y="24"/>
                  </a:cubicBezTo>
                  <a:cubicBezTo>
                    <a:pt x="28" y="23"/>
                    <a:pt x="29" y="21"/>
                    <a:pt x="29" y="20"/>
                  </a:cubicBezTo>
                  <a:cubicBezTo>
                    <a:pt x="29" y="19"/>
                    <a:pt x="30" y="18"/>
                    <a:pt x="30" y="17"/>
                  </a:cubicBezTo>
                  <a:cubicBezTo>
                    <a:pt x="8" y="1"/>
                    <a:pt x="8" y="1"/>
                    <a:pt x="8" y="1"/>
                  </a:cubicBezTo>
                  <a:cubicBezTo>
                    <a:pt x="5" y="0"/>
                    <a:pt x="2" y="0"/>
                    <a:pt x="1" y="3"/>
                  </a:cubicBezTo>
                  <a:cubicBezTo>
                    <a:pt x="0" y="4"/>
                    <a:pt x="0" y="5"/>
                    <a:pt x="0" y="6"/>
                  </a:cubicBezTo>
                  <a:cubicBezTo>
                    <a:pt x="0" y="7"/>
                    <a:pt x="1" y="9"/>
                    <a:pt x="2" y="9"/>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Calibri" pitchFamily="34" charset="0"/>
                <a:sym typeface="宋体" pitchFamily="2" charset="-122"/>
              </a:endParaRPr>
            </a:p>
          </p:txBody>
        </p:sp>
        <p:sp>
          <p:nvSpPr>
            <p:cNvPr id="54" name="Freeform 880"/>
            <p:cNvSpPr>
              <a:spLocks noChangeArrowheads="1"/>
            </p:cNvSpPr>
            <p:nvPr/>
          </p:nvSpPr>
          <p:spPr bwMode="auto">
            <a:xfrm>
              <a:off x="0" y="225425"/>
              <a:ext cx="120650" cy="55563"/>
            </a:xfrm>
            <a:custGeom>
              <a:avLst/>
              <a:gdLst>
                <a:gd name="T0" fmla="*/ 32 w 32"/>
                <a:gd name="T1" fmla="*/ 7 h 15"/>
                <a:gd name="T2" fmla="*/ 31 w 32"/>
                <a:gd name="T3" fmla="*/ 3 h 15"/>
                <a:gd name="T4" fmla="*/ 31 w 32"/>
                <a:gd name="T5" fmla="*/ 0 h 15"/>
                <a:gd name="T6" fmla="*/ 4 w 32"/>
                <a:gd name="T7" fmla="*/ 5 h 15"/>
                <a:gd name="T8" fmla="*/ 1 w 32"/>
                <a:gd name="T9" fmla="*/ 7 h 15"/>
                <a:gd name="T10" fmla="*/ 0 w 32"/>
                <a:gd name="T11" fmla="*/ 11 h 15"/>
                <a:gd name="T12" fmla="*/ 5 w 32"/>
                <a:gd name="T13" fmla="*/ 15 h 15"/>
                <a:gd name="T14" fmla="*/ 5 w 32"/>
                <a:gd name="T15" fmla="*/ 15 h 15"/>
                <a:gd name="T16" fmla="*/ 32 w 32"/>
                <a:gd name="T17" fmla="*/ 10 h 15"/>
                <a:gd name="T18" fmla="*/ 32 w 32"/>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15"/>
                <a:gd name="T32" fmla="*/ 32 w 32"/>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15">
                  <a:moveTo>
                    <a:pt x="32" y="7"/>
                  </a:moveTo>
                  <a:cubicBezTo>
                    <a:pt x="32" y="6"/>
                    <a:pt x="31" y="5"/>
                    <a:pt x="31" y="3"/>
                  </a:cubicBezTo>
                  <a:cubicBezTo>
                    <a:pt x="31" y="2"/>
                    <a:pt x="31" y="1"/>
                    <a:pt x="31" y="0"/>
                  </a:cubicBezTo>
                  <a:cubicBezTo>
                    <a:pt x="4" y="5"/>
                    <a:pt x="4" y="5"/>
                    <a:pt x="4" y="5"/>
                  </a:cubicBezTo>
                  <a:cubicBezTo>
                    <a:pt x="3" y="5"/>
                    <a:pt x="1" y="6"/>
                    <a:pt x="1" y="7"/>
                  </a:cubicBezTo>
                  <a:cubicBezTo>
                    <a:pt x="0" y="8"/>
                    <a:pt x="0" y="10"/>
                    <a:pt x="0" y="11"/>
                  </a:cubicBezTo>
                  <a:cubicBezTo>
                    <a:pt x="0" y="13"/>
                    <a:pt x="2" y="15"/>
                    <a:pt x="5" y="15"/>
                  </a:cubicBezTo>
                  <a:cubicBezTo>
                    <a:pt x="5" y="15"/>
                    <a:pt x="5" y="15"/>
                    <a:pt x="5" y="15"/>
                  </a:cubicBezTo>
                  <a:cubicBezTo>
                    <a:pt x="32" y="10"/>
                    <a:pt x="32" y="10"/>
                    <a:pt x="32" y="10"/>
                  </a:cubicBezTo>
                  <a:cubicBezTo>
                    <a:pt x="32" y="9"/>
                    <a:pt x="32" y="8"/>
                    <a:pt x="32" y="7"/>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Calibri" pitchFamily="34" charset="0"/>
                <a:sym typeface="宋体" pitchFamily="2" charset="-122"/>
              </a:endParaRPr>
            </a:p>
          </p:txBody>
        </p:sp>
        <p:sp>
          <p:nvSpPr>
            <p:cNvPr id="55" name="Freeform 881"/>
            <p:cNvSpPr>
              <a:spLocks noChangeArrowheads="1"/>
            </p:cNvSpPr>
            <p:nvPr/>
          </p:nvSpPr>
          <p:spPr bwMode="auto">
            <a:xfrm>
              <a:off x="60325" y="307975"/>
              <a:ext cx="90488" cy="123825"/>
            </a:xfrm>
            <a:custGeom>
              <a:avLst/>
              <a:gdLst>
                <a:gd name="T0" fmla="*/ 21 w 24"/>
                <a:gd name="T1" fmla="*/ 2 h 33"/>
                <a:gd name="T2" fmla="*/ 20 w 24"/>
                <a:gd name="T3" fmla="*/ 0 h 33"/>
                <a:gd name="T4" fmla="*/ 18 w 24"/>
                <a:gd name="T5" fmla="*/ 1 h 33"/>
                <a:gd name="T6" fmla="*/ 1 w 24"/>
                <a:gd name="T7" fmla="*/ 26 h 33"/>
                <a:gd name="T8" fmla="*/ 0 w 24"/>
                <a:gd name="T9" fmla="*/ 29 h 33"/>
                <a:gd name="T10" fmla="*/ 2 w 24"/>
                <a:gd name="T11" fmla="*/ 32 h 33"/>
                <a:gd name="T12" fmla="*/ 5 w 24"/>
                <a:gd name="T13" fmla="*/ 33 h 33"/>
                <a:gd name="T14" fmla="*/ 6 w 24"/>
                <a:gd name="T15" fmla="*/ 33 h 33"/>
                <a:gd name="T16" fmla="*/ 9 w 24"/>
                <a:gd name="T17" fmla="*/ 31 h 33"/>
                <a:gd name="T18" fmla="*/ 24 w 24"/>
                <a:gd name="T19" fmla="*/ 10 h 33"/>
                <a:gd name="T20" fmla="*/ 23 w 24"/>
                <a:gd name="T21" fmla="*/ 7 h 33"/>
                <a:gd name="T22" fmla="*/ 21 w 24"/>
                <a:gd name="T23" fmla="*/ 2 h 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33"/>
                <a:gd name="T38" fmla="*/ 24 w 24"/>
                <a:gd name="T39" fmla="*/ 33 h 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33">
                  <a:moveTo>
                    <a:pt x="21" y="2"/>
                  </a:moveTo>
                  <a:cubicBezTo>
                    <a:pt x="20" y="1"/>
                    <a:pt x="20" y="1"/>
                    <a:pt x="20" y="0"/>
                  </a:cubicBezTo>
                  <a:cubicBezTo>
                    <a:pt x="19" y="0"/>
                    <a:pt x="18" y="0"/>
                    <a:pt x="18" y="1"/>
                  </a:cubicBezTo>
                  <a:cubicBezTo>
                    <a:pt x="1" y="26"/>
                    <a:pt x="1" y="26"/>
                    <a:pt x="1" y="26"/>
                  </a:cubicBezTo>
                  <a:cubicBezTo>
                    <a:pt x="0" y="27"/>
                    <a:pt x="0" y="28"/>
                    <a:pt x="0" y="29"/>
                  </a:cubicBezTo>
                  <a:cubicBezTo>
                    <a:pt x="0" y="31"/>
                    <a:pt x="1" y="32"/>
                    <a:pt x="2" y="32"/>
                  </a:cubicBezTo>
                  <a:cubicBezTo>
                    <a:pt x="3" y="33"/>
                    <a:pt x="4" y="33"/>
                    <a:pt x="5" y="33"/>
                  </a:cubicBezTo>
                  <a:cubicBezTo>
                    <a:pt x="5" y="33"/>
                    <a:pt x="5" y="33"/>
                    <a:pt x="6" y="33"/>
                  </a:cubicBezTo>
                  <a:cubicBezTo>
                    <a:pt x="7" y="33"/>
                    <a:pt x="8" y="32"/>
                    <a:pt x="9" y="31"/>
                  </a:cubicBezTo>
                  <a:cubicBezTo>
                    <a:pt x="24" y="10"/>
                    <a:pt x="24" y="10"/>
                    <a:pt x="24" y="10"/>
                  </a:cubicBezTo>
                  <a:cubicBezTo>
                    <a:pt x="23" y="9"/>
                    <a:pt x="23" y="8"/>
                    <a:pt x="23" y="7"/>
                  </a:cubicBezTo>
                  <a:cubicBezTo>
                    <a:pt x="22" y="5"/>
                    <a:pt x="21" y="4"/>
                    <a:pt x="21" y="2"/>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Calibri" pitchFamily="34" charset="0"/>
                <a:sym typeface="宋体" pitchFamily="2" charset="-122"/>
              </a:endParaRPr>
            </a:p>
          </p:txBody>
        </p:sp>
        <p:sp>
          <p:nvSpPr>
            <p:cNvPr id="56" name="Freeform 882"/>
            <p:cNvSpPr>
              <a:spLocks noEditPoints="1" noChangeArrowheads="1"/>
            </p:cNvSpPr>
            <p:nvPr/>
          </p:nvSpPr>
          <p:spPr bwMode="auto">
            <a:xfrm>
              <a:off x="158750" y="0"/>
              <a:ext cx="419100" cy="506413"/>
            </a:xfrm>
            <a:custGeom>
              <a:avLst/>
              <a:gdLst>
                <a:gd name="T0" fmla="*/ 56 w 112"/>
                <a:gd name="T1" fmla="*/ 0 h 135"/>
                <a:gd name="T2" fmla="*/ 0 w 112"/>
                <a:gd name="T3" fmla="*/ 56 h 135"/>
                <a:gd name="T4" fmla="*/ 17 w 112"/>
                <a:gd name="T5" fmla="*/ 101 h 135"/>
                <a:gd name="T6" fmla="*/ 18 w 112"/>
                <a:gd name="T7" fmla="*/ 101 h 135"/>
                <a:gd name="T8" fmla="*/ 30 w 112"/>
                <a:gd name="T9" fmla="*/ 128 h 135"/>
                <a:gd name="T10" fmla="*/ 37 w 112"/>
                <a:gd name="T11" fmla="*/ 135 h 135"/>
                <a:gd name="T12" fmla="*/ 74 w 112"/>
                <a:gd name="T13" fmla="*/ 135 h 135"/>
                <a:gd name="T14" fmla="*/ 74 w 112"/>
                <a:gd name="T15" fmla="*/ 135 h 135"/>
                <a:gd name="T16" fmla="*/ 77 w 112"/>
                <a:gd name="T17" fmla="*/ 134 h 135"/>
                <a:gd name="T18" fmla="*/ 81 w 112"/>
                <a:gd name="T19" fmla="*/ 128 h 135"/>
                <a:gd name="T20" fmla="*/ 94 w 112"/>
                <a:gd name="T21" fmla="*/ 101 h 135"/>
                <a:gd name="T22" fmla="*/ 95 w 112"/>
                <a:gd name="T23" fmla="*/ 100 h 135"/>
                <a:gd name="T24" fmla="*/ 112 w 112"/>
                <a:gd name="T25" fmla="*/ 56 h 135"/>
                <a:gd name="T26" fmla="*/ 56 w 112"/>
                <a:gd name="T27" fmla="*/ 0 h 135"/>
                <a:gd name="T28" fmla="*/ 83 w 112"/>
                <a:gd name="T29" fmla="*/ 93 h 135"/>
                <a:gd name="T30" fmla="*/ 82 w 112"/>
                <a:gd name="T31" fmla="*/ 94 h 135"/>
                <a:gd name="T32" fmla="*/ 68 w 112"/>
                <a:gd name="T33" fmla="*/ 121 h 135"/>
                <a:gd name="T34" fmla="*/ 43 w 112"/>
                <a:gd name="T35" fmla="*/ 121 h 135"/>
                <a:gd name="T36" fmla="*/ 29 w 112"/>
                <a:gd name="T37" fmla="*/ 93 h 135"/>
                <a:gd name="T38" fmla="*/ 28 w 112"/>
                <a:gd name="T39" fmla="*/ 93 h 135"/>
                <a:gd name="T40" fmla="*/ 14 w 112"/>
                <a:gd name="T41" fmla="*/ 56 h 135"/>
                <a:gd name="T42" fmla="*/ 56 w 112"/>
                <a:gd name="T43" fmla="*/ 14 h 135"/>
                <a:gd name="T44" fmla="*/ 98 w 112"/>
                <a:gd name="T45" fmla="*/ 56 h 135"/>
                <a:gd name="T46" fmla="*/ 83 w 112"/>
                <a:gd name="T47" fmla="*/ 93 h 13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12"/>
                <a:gd name="T73" fmla="*/ 0 h 135"/>
                <a:gd name="T74" fmla="*/ 112 w 112"/>
                <a:gd name="T75" fmla="*/ 135 h 13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12" h="135">
                  <a:moveTo>
                    <a:pt x="56" y="0"/>
                  </a:moveTo>
                  <a:cubicBezTo>
                    <a:pt x="25" y="0"/>
                    <a:pt x="0" y="25"/>
                    <a:pt x="0" y="56"/>
                  </a:cubicBezTo>
                  <a:cubicBezTo>
                    <a:pt x="0" y="71"/>
                    <a:pt x="6" y="88"/>
                    <a:pt x="17" y="101"/>
                  </a:cubicBezTo>
                  <a:cubicBezTo>
                    <a:pt x="17" y="101"/>
                    <a:pt x="17" y="101"/>
                    <a:pt x="18" y="101"/>
                  </a:cubicBezTo>
                  <a:cubicBezTo>
                    <a:pt x="21" y="106"/>
                    <a:pt x="30" y="119"/>
                    <a:pt x="30" y="128"/>
                  </a:cubicBezTo>
                  <a:cubicBezTo>
                    <a:pt x="30" y="132"/>
                    <a:pt x="33" y="135"/>
                    <a:pt x="37" y="135"/>
                  </a:cubicBezTo>
                  <a:cubicBezTo>
                    <a:pt x="74" y="135"/>
                    <a:pt x="74" y="135"/>
                    <a:pt x="74" y="135"/>
                  </a:cubicBezTo>
                  <a:cubicBezTo>
                    <a:pt x="74" y="135"/>
                    <a:pt x="74" y="135"/>
                    <a:pt x="74" y="135"/>
                  </a:cubicBezTo>
                  <a:cubicBezTo>
                    <a:pt x="75" y="135"/>
                    <a:pt x="76" y="135"/>
                    <a:pt x="77" y="134"/>
                  </a:cubicBezTo>
                  <a:cubicBezTo>
                    <a:pt x="80" y="133"/>
                    <a:pt x="81" y="131"/>
                    <a:pt x="81" y="128"/>
                  </a:cubicBezTo>
                  <a:cubicBezTo>
                    <a:pt x="81" y="120"/>
                    <a:pt x="89" y="108"/>
                    <a:pt x="94" y="101"/>
                  </a:cubicBezTo>
                  <a:cubicBezTo>
                    <a:pt x="94" y="101"/>
                    <a:pt x="95" y="101"/>
                    <a:pt x="95" y="100"/>
                  </a:cubicBezTo>
                  <a:cubicBezTo>
                    <a:pt x="105" y="87"/>
                    <a:pt x="112" y="71"/>
                    <a:pt x="112" y="56"/>
                  </a:cubicBezTo>
                  <a:cubicBezTo>
                    <a:pt x="112" y="25"/>
                    <a:pt x="87" y="0"/>
                    <a:pt x="56" y="0"/>
                  </a:cubicBezTo>
                  <a:close/>
                  <a:moveTo>
                    <a:pt x="83" y="93"/>
                  </a:moveTo>
                  <a:cubicBezTo>
                    <a:pt x="83" y="93"/>
                    <a:pt x="83" y="94"/>
                    <a:pt x="82" y="94"/>
                  </a:cubicBezTo>
                  <a:cubicBezTo>
                    <a:pt x="79" y="98"/>
                    <a:pt x="71" y="110"/>
                    <a:pt x="68" y="121"/>
                  </a:cubicBezTo>
                  <a:cubicBezTo>
                    <a:pt x="43" y="121"/>
                    <a:pt x="43" y="121"/>
                    <a:pt x="43" y="121"/>
                  </a:cubicBezTo>
                  <a:cubicBezTo>
                    <a:pt x="40" y="109"/>
                    <a:pt x="31" y="97"/>
                    <a:pt x="29" y="93"/>
                  </a:cubicBezTo>
                  <a:cubicBezTo>
                    <a:pt x="29" y="93"/>
                    <a:pt x="28" y="93"/>
                    <a:pt x="28" y="93"/>
                  </a:cubicBezTo>
                  <a:cubicBezTo>
                    <a:pt x="19" y="82"/>
                    <a:pt x="14" y="68"/>
                    <a:pt x="14" y="56"/>
                  </a:cubicBezTo>
                  <a:cubicBezTo>
                    <a:pt x="14" y="33"/>
                    <a:pt x="32" y="14"/>
                    <a:pt x="56" y="14"/>
                  </a:cubicBezTo>
                  <a:cubicBezTo>
                    <a:pt x="79" y="14"/>
                    <a:pt x="98" y="33"/>
                    <a:pt x="98" y="56"/>
                  </a:cubicBezTo>
                  <a:cubicBezTo>
                    <a:pt x="98" y="68"/>
                    <a:pt x="92" y="82"/>
                    <a:pt x="83" y="93"/>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Calibri" pitchFamily="34" charset="0"/>
                <a:sym typeface="宋体" pitchFamily="2" charset="-122"/>
              </a:endParaRPr>
            </a:p>
          </p:txBody>
        </p:sp>
        <p:sp>
          <p:nvSpPr>
            <p:cNvPr id="57" name="Freeform 883"/>
            <p:cNvSpPr>
              <a:spLocks noChangeArrowheads="1"/>
            </p:cNvSpPr>
            <p:nvPr/>
          </p:nvSpPr>
          <p:spPr bwMode="auto">
            <a:xfrm>
              <a:off x="288925" y="547687"/>
              <a:ext cx="158750" cy="142875"/>
            </a:xfrm>
            <a:custGeom>
              <a:avLst/>
              <a:gdLst>
                <a:gd name="T0" fmla="*/ 36 w 42"/>
                <a:gd name="T1" fmla="*/ 0 h 38"/>
                <a:gd name="T2" fmla="*/ 5 w 42"/>
                <a:gd name="T3" fmla="*/ 0 h 38"/>
                <a:gd name="T4" fmla="*/ 0 w 42"/>
                <a:gd name="T5" fmla="*/ 6 h 38"/>
                <a:gd name="T6" fmla="*/ 0 w 42"/>
                <a:gd name="T7" fmla="*/ 27 h 38"/>
                <a:gd name="T8" fmla="*/ 5 w 42"/>
                <a:gd name="T9" fmla="*/ 33 h 38"/>
                <a:gd name="T10" fmla="*/ 10 w 42"/>
                <a:gd name="T11" fmla="*/ 33 h 38"/>
                <a:gd name="T12" fmla="*/ 13 w 42"/>
                <a:gd name="T13" fmla="*/ 36 h 38"/>
                <a:gd name="T14" fmla="*/ 17 w 42"/>
                <a:gd name="T15" fmla="*/ 38 h 38"/>
                <a:gd name="T16" fmla="*/ 24 w 42"/>
                <a:gd name="T17" fmla="*/ 38 h 38"/>
                <a:gd name="T18" fmla="*/ 28 w 42"/>
                <a:gd name="T19" fmla="*/ 36 h 38"/>
                <a:gd name="T20" fmla="*/ 31 w 42"/>
                <a:gd name="T21" fmla="*/ 33 h 38"/>
                <a:gd name="T22" fmla="*/ 36 w 42"/>
                <a:gd name="T23" fmla="*/ 33 h 38"/>
                <a:gd name="T24" fmla="*/ 42 w 42"/>
                <a:gd name="T25" fmla="*/ 27 h 38"/>
                <a:gd name="T26" fmla="*/ 42 w 42"/>
                <a:gd name="T27" fmla="*/ 6 h 38"/>
                <a:gd name="T28" fmla="*/ 36 w 42"/>
                <a:gd name="T29" fmla="*/ 0 h 3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2"/>
                <a:gd name="T46" fmla="*/ 0 h 38"/>
                <a:gd name="T47" fmla="*/ 42 w 42"/>
                <a:gd name="T48" fmla="*/ 38 h 3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2" h="38">
                  <a:moveTo>
                    <a:pt x="36" y="0"/>
                  </a:moveTo>
                  <a:cubicBezTo>
                    <a:pt x="5" y="0"/>
                    <a:pt x="5" y="0"/>
                    <a:pt x="5" y="0"/>
                  </a:cubicBezTo>
                  <a:cubicBezTo>
                    <a:pt x="2" y="0"/>
                    <a:pt x="0" y="3"/>
                    <a:pt x="0" y="6"/>
                  </a:cubicBezTo>
                  <a:cubicBezTo>
                    <a:pt x="0" y="27"/>
                    <a:pt x="0" y="27"/>
                    <a:pt x="0" y="27"/>
                  </a:cubicBezTo>
                  <a:cubicBezTo>
                    <a:pt x="0" y="30"/>
                    <a:pt x="2" y="33"/>
                    <a:pt x="5" y="33"/>
                  </a:cubicBezTo>
                  <a:cubicBezTo>
                    <a:pt x="10" y="33"/>
                    <a:pt x="10" y="33"/>
                    <a:pt x="10" y="33"/>
                  </a:cubicBezTo>
                  <a:cubicBezTo>
                    <a:pt x="13" y="36"/>
                    <a:pt x="13" y="36"/>
                    <a:pt x="13" y="36"/>
                  </a:cubicBezTo>
                  <a:cubicBezTo>
                    <a:pt x="14" y="37"/>
                    <a:pt x="16" y="38"/>
                    <a:pt x="17" y="38"/>
                  </a:cubicBezTo>
                  <a:cubicBezTo>
                    <a:pt x="24" y="38"/>
                    <a:pt x="24" y="38"/>
                    <a:pt x="24" y="38"/>
                  </a:cubicBezTo>
                  <a:cubicBezTo>
                    <a:pt x="26" y="38"/>
                    <a:pt x="27" y="37"/>
                    <a:pt x="28" y="36"/>
                  </a:cubicBezTo>
                  <a:cubicBezTo>
                    <a:pt x="31" y="33"/>
                    <a:pt x="31" y="33"/>
                    <a:pt x="31" y="33"/>
                  </a:cubicBezTo>
                  <a:cubicBezTo>
                    <a:pt x="36" y="33"/>
                    <a:pt x="36" y="33"/>
                    <a:pt x="36" y="33"/>
                  </a:cubicBezTo>
                  <a:cubicBezTo>
                    <a:pt x="39" y="33"/>
                    <a:pt x="42" y="30"/>
                    <a:pt x="42" y="27"/>
                  </a:cubicBezTo>
                  <a:cubicBezTo>
                    <a:pt x="42" y="6"/>
                    <a:pt x="42" y="6"/>
                    <a:pt x="42" y="6"/>
                  </a:cubicBezTo>
                  <a:cubicBezTo>
                    <a:pt x="42" y="3"/>
                    <a:pt x="39" y="0"/>
                    <a:pt x="36" y="0"/>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Calibri" pitchFamily="34" charset="0"/>
                <a:sym typeface="宋体" pitchFamily="2" charset="-122"/>
              </a:endParaRPr>
            </a:p>
          </p:txBody>
        </p:sp>
      </p:grpSp>
      <p:sp>
        <p:nvSpPr>
          <p:cNvPr id="58" name="矩形 57"/>
          <p:cNvSpPr>
            <a:spLocks noChangeArrowheads="1"/>
          </p:cNvSpPr>
          <p:nvPr/>
        </p:nvSpPr>
        <p:spPr bwMode="auto">
          <a:xfrm>
            <a:off x="4891817" y="1700433"/>
            <a:ext cx="2318390"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solidFill>
                <a:effectLst/>
                <a:uLnTx/>
                <a:uFillTx/>
                <a:latin typeface="Adobe 黑体 Std R" pitchFamily="34" charset="-122"/>
                <a:ea typeface="Adobe 黑体 Std R" pitchFamily="34" charset="-122"/>
              </a:rPr>
              <a:t>第一</a:t>
            </a:r>
            <a:r>
              <a:rPr kumimoji="0" lang="en-US" altLang="zh-CN" sz="1200" b="0" i="0" u="none" strike="noStrike" kern="0" cap="none" spc="0" normalizeH="0" baseline="0" noProof="0" dirty="0" smtClean="0">
                <a:ln>
                  <a:noFill/>
                </a:ln>
                <a:solidFill>
                  <a:sysClr val="windowText" lastClr="000000"/>
                </a:solidFill>
                <a:effectLst/>
                <a:uLnTx/>
                <a:uFillTx/>
                <a:latin typeface="Adobe 黑体 Std R" pitchFamily="34" charset="-122"/>
                <a:ea typeface="Adobe 黑体 Std R" pitchFamily="34" charset="-122"/>
              </a:rPr>
              <a:t>PPT</a:t>
            </a:r>
            <a:r>
              <a:rPr kumimoji="0" lang="zh-CN" altLang="en-US" sz="1200" b="0" i="0" u="none" strike="noStrike" kern="0" cap="none" spc="0" normalizeH="0" baseline="0" noProof="0" dirty="0" smtClean="0">
                <a:ln>
                  <a:noFill/>
                </a:ln>
                <a:solidFill>
                  <a:sysClr val="windowText" lastClr="000000"/>
                </a:solidFill>
                <a:effectLst/>
                <a:uLnTx/>
                <a:uFillTx/>
                <a:latin typeface="Adobe 黑体 Std R" pitchFamily="34" charset="-122"/>
                <a:ea typeface="Adobe 黑体 Std R" pitchFamily="34" charset="-122"/>
              </a:rPr>
              <a:t>签</a:t>
            </a:r>
            <a:r>
              <a:rPr kumimoji="0" lang="zh-CN" altLang="en-US" sz="1200" b="0" i="0" u="none" strike="noStrike" kern="0" cap="none" spc="0" normalizeH="0" baseline="0" noProof="0" dirty="0">
                <a:ln>
                  <a:noFill/>
                </a:ln>
                <a:solidFill>
                  <a:sysClr val="windowText" lastClr="000000"/>
                </a:solidFill>
                <a:effectLst/>
                <a:uLnTx/>
                <a:uFillTx/>
                <a:latin typeface="Adobe 黑体 Std R" pitchFamily="34" charset="-122"/>
                <a:ea typeface="Adobe 黑体 Std R" pitchFamily="34" charset="-122"/>
              </a:rPr>
              <a:t>约设计师原创作品，请勿盗卖！否则将被追究法律责任！</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59" name="矩形 58"/>
          <p:cNvSpPr>
            <a:spLocks noChangeArrowheads="1"/>
          </p:cNvSpPr>
          <p:nvPr/>
        </p:nvSpPr>
        <p:spPr bwMode="auto">
          <a:xfrm>
            <a:off x="4891817" y="2595576"/>
            <a:ext cx="2318390"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solidFill>
                <a:effectLst/>
                <a:uLnTx/>
                <a:uFillTx/>
                <a:latin typeface="Adobe 黑体 Std R" pitchFamily="34" charset="-122"/>
                <a:ea typeface="Adobe 黑体 Std R" pitchFamily="34" charset="-122"/>
              </a:rPr>
              <a:t>第一</a:t>
            </a:r>
            <a:r>
              <a:rPr kumimoji="0" lang="en-US" altLang="zh-CN" sz="1200" b="0" i="0" u="none" strike="noStrike" kern="0" cap="none" spc="0" normalizeH="0" baseline="0" noProof="0" dirty="0" smtClean="0">
                <a:ln>
                  <a:noFill/>
                </a:ln>
                <a:solidFill>
                  <a:sysClr val="windowText" lastClr="000000"/>
                </a:solidFill>
                <a:effectLst/>
                <a:uLnTx/>
                <a:uFillTx/>
                <a:latin typeface="Adobe 黑体 Std R" pitchFamily="34" charset="-122"/>
                <a:ea typeface="Adobe 黑体 Std R" pitchFamily="34" charset="-122"/>
              </a:rPr>
              <a:t>PPT</a:t>
            </a:r>
            <a:r>
              <a:rPr kumimoji="0" lang="zh-CN" altLang="en-US" sz="1200" b="0" i="0" u="none" strike="noStrike" kern="0" cap="none" spc="0" normalizeH="0" baseline="0" noProof="0" dirty="0" smtClean="0">
                <a:ln>
                  <a:noFill/>
                </a:ln>
                <a:solidFill>
                  <a:sysClr val="windowText" lastClr="000000"/>
                </a:solidFill>
                <a:effectLst/>
                <a:uLnTx/>
                <a:uFillTx/>
                <a:latin typeface="Adobe 黑体 Std R" pitchFamily="34" charset="-122"/>
                <a:ea typeface="Adobe 黑体 Std R" pitchFamily="34" charset="-122"/>
              </a:rPr>
              <a:t>签</a:t>
            </a:r>
            <a:r>
              <a:rPr kumimoji="0" lang="zh-CN" altLang="en-US" sz="1200" b="0" i="0" u="none" strike="noStrike" kern="0" cap="none" spc="0" normalizeH="0" baseline="0" noProof="0" dirty="0">
                <a:ln>
                  <a:noFill/>
                </a:ln>
                <a:solidFill>
                  <a:sysClr val="windowText" lastClr="000000"/>
                </a:solidFill>
                <a:effectLst/>
                <a:uLnTx/>
                <a:uFillTx/>
                <a:latin typeface="Adobe 黑体 Std R" pitchFamily="34" charset="-122"/>
                <a:ea typeface="Adobe 黑体 Std R" pitchFamily="34" charset="-122"/>
              </a:rPr>
              <a:t>约设计师原创作品，请勿盗卖！否则将被追究法律责任！</a:t>
            </a:r>
            <a:endParaRPr kumimoji="0" lang="zh-CN" altLang="en-US" sz="1200" b="0" i="0" u="none" strike="noStrike" kern="0" cap="none" spc="0" normalizeH="0" baseline="0" noProof="0" dirty="0">
              <a:ln>
                <a:noFill/>
              </a:ln>
              <a:solidFill>
                <a:sysClr val="windowText" lastClr="000000"/>
              </a:solidFill>
              <a:effectLst/>
              <a:uLnTx/>
              <a:uFillTx/>
            </a:endParaRPr>
          </a:p>
        </p:txBody>
      </p:sp>
      <p:sp>
        <p:nvSpPr>
          <p:cNvPr id="60" name="矩形 59"/>
          <p:cNvSpPr>
            <a:spLocks noChangeArrowheads="1"/>
          </p:cNvSpPr>
          <p:nvPr/>
        </p:nvSpPr>
        <p:spPr bwMode="auto">
          <a:xfrm>
            <a:off x="4891817" y="3481196"/>
            <a:ext cx="2318390"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solidFill>
                <a:effectLst/>
                <a:uLnTx/>
                <a:uFillTx/>
                <a:latin typeface="Adobe 黑体 Std R" pitchFamily="34" charset="-122"/>
                <a:ea typeface="Adobe 黑体 Std R" pitchFamily="34" charset="-122"/>
              </a:rPr>
              <a:t>第一</a:t>
            </a:r>
            <a:r>
              <a:rPr kumimoji="0" lang="en-US" altLang="zh-CN" sz="1200" b="0" i="0" u="none" strike="noStrike" kern="0" cap="none" spc="0" normalizeH="0" baseline="0" noProof="0" dirty="0" smtClean="0">
                <a:ln>
                  <a:noFill/>
                </a:ln>
                <a:solidFill>
                  <a:sysClr val="windowText" lastClr="000000"/>
                </a:solidFill>
                <a:effectLst/>
                <a:uLnTx/>
                <a:uFillTx/>
                <a:latin typeface="Adobe 黑体 Std R" pitchFamily="34" charset="-122"/>
                <a:ea typeface="Adobe 黑体 Std R" pitchFamily="34" charset="-122"/>
              </a:rPr>
              <a:t>PPT</a:t>
            </a:r>
            <a:r>
              <a:rPr kumimoji="0" lang="zh-CN" altLang="en-US" sz="1200" b="0" i="0" u="none" strike="noStrike" kern="0" cap="none" spc="0" normalizeH="0" baseline="0" noProof="0" dirty="0" smtClean="0">
                <a:ln>
                  <a:noFill/>
                </a:ln>
                <a:solidFill>
                  <a:sysClr val="windowText" lastClr="000000"/>
                </a:solidFill>
                <a:effectLst/>
                <a:uLnTx/>
                <a:uFillTx/>
                <a:latin typeface="Adobe 黑体 Std R" pitchFamily="34" charset="-122"/>
                <a:ea typeface="Adobe 黑体 Std R" pitchFamily="34" charset="-122"/>
              </a:rPr>
              <a:t>签</a:t>
            </a:r>
            <a:r>
              <a:rPr kumimoji="0" lang="zh-CN" altLang="en-US" sz="1200" b="0" i="0" u="none" strike="noStrike" kern="0" cap="none" spc="0" normalizeH="0" baseline="0" noProof="0" dirty="0">
                <a:ln>
                  <a:noFill/>
                </a:ln>
                <a:solidFill>
                  <a:sysClr val="windowText" lastClr="000000"/>
                </a:solidFill>
                <a:effectLst/>
                <a:uLnTx/>
                <a:uFillTx/>
                <a:latin typeface="Adobe 黑体 Std R" pitchFamily="34" charset="-122"/>
                <a:ea typeface="Adobe 黑体 Std R" pitchFamily="34" charset="-122"/>
              </a:rPr>
              <a:t>约设计师原创作品，请勿盗卖！否则将被追究法律责任！</a:t>
            </a:r>
            <a:endParaRPr kumimoji="0" lang="zh-CN" altLang="en-US" sz="1200" b="0" i="0" u="none" strike="noStrike" kern="0" cap="none" spc="0" normalizeH="0" baseline="0" noProof="0" dirty="0">
              <a:ln>
                <a:noFill/>
              </a:ln>
              <a:solidFill>
                <a:sysClr val="windowText" lastClr="000000"/>
              </a:solidFill>
              <a:effectLst/>
              <a:uLnTx/>
              <a:uFillTx/>
            </a:endParaRPr>
          </a:p>
        </p:txBody>
      </p:sp>
      <p:sp>
        <p:nvSpPr>
          <p:cNvPr id="61" name="矩形 60"/>
          <p:cNvSpPr>
            <a:spLocks noChangeArrowheads="1"/>
          </p:cNvSpPr>
          <p:nvPr/>
        </p:nvSpPr>
        <p:spPr bwMode="auto">
          <a:xfrm>
            <a:off x="4891817" y="4327535"/>
            <a:ext cx="2318390"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solidFill>
                <a:effectLst/>
                <a:uLnTx/>
                <a:uFillTx/>
                <a:latin typeface="Adobe 黑体 Std R" pitchFamily="34" charset="-122"/>
                <a:ea typeface="Adobe 黑体 Std R" pitchFamily="34" charset="-122"/>
              </a:rPr>
              <a:t>第一</a:t>
            </a:r>
            <a:r>
              <a:rPr kumimoji="0" lang="en-US" altLang="zh-CN" sz="1200" b="0" i="0" u="none" strike="noStrike" kern="0" cap="none" spc="0" normalizeH="0" baseline="0" noProof="0" dirty="0" smtClean="0">
                <a:ln>
                  <a:noFill/>
                </a:ln>
                <a:solidFill>
                  <a:sysClr val="windowText" lastClr="000000"/>
                </a:solidFill>
                <a:effectLst/>
                <a:uLnTx/>
                <a:uFillTx/>
                <a:latin typeface="Adobe 黑体 Std R" pitchFamily="34" charset="-122"/>
                <a:ea typeface="Adobe 黑体 Std R" pitchFamily="34" charset="-122"/>
              </a:rPr>
              <a:t>PPT</a:t>
            </a:r>
            <a:r>
              <a:rPr kumimoji="0" lang="zh-CN" altLang="en-US" sz="1200" b="0" i="0" u="none" strike="noStrike" kern="0" cap="none" spc="0" normalizeH="0" baseline="0" noProof="0" dirty="0" smtClean="0">
                <a:ln>
                  <a:noFill/>
                </a:ln>
                <a:solidFill>
                  <a:sysClr val="windowText" lastClr="000000"/>
                </a:solidFill>
                <a:effectLst/>
                <a:uLnTx/>
                <a:uFillTx/>
                <a:latin typeface="Adobe 黑体 Std R" pitchFamily="34" charset="-122"/>
                <a:ea typeface="Adobe 黑体 Std R" pitchFamily="34" charset="-122"/>
              </a:rPr>
              <a:t>签</a:t>
            </a:r>
            <a:r>
              <a:rPr kumimoji="0" lang="zh-CN" altLang="en-US" sz="1200" b="0" i="0" u="none" strike="noStrike" kern="0" cap="none" spc="0" normalizeH="0" baseline="0" noProof="0" dirty="0">
                <a:ln>
                  <a:noFill/>
                </a:ln>
                <a:solidFill>
                  <a:sysClr val="windowText" lastClr="000000"/>
                </a:solidFill>
                <a:effectLst/>
                <a:uLnTx/>
                <a:uFillTx/>
                <a:latin typeface="Adobe 黑体 Std R" pitchFamily="34" charset="-122"/>
                <a:ea typeface="Adobe 黑体 Std R" pitchFamily="34" charset="-122"/>
              </a:rPr>
              <a:t>约设计师原创作品，请勿盗卖！否则将被追究法律责任！</a:t>
            </a:r>
            <a:endParaRPr kumimoji="0" lang="zh-CN" altLang="en-US" sz="1200" b="0" i="0" u="none" strike="noStrike" kern="0" cap="none" spc="0" normalizeH="0" baseline="0" noProof="0" dirty="0">
              <a:ln>
                <a:noFill/>
              </a:ln>
              <a:solidFill>
                <a:sysClr val="windowText" lastClr="000000"/>
              </a:solidFill>
              <a:effectLst/>
              <a:uLnTx/>
              <a:uFillTx/>
            </a:endParaRPr>
          </a:p>
        </p:txBody>
      </p:sp>
      <p:sp>
        <p:nvSpPr>
          <p:cNvPr id="62" name="TextBox 61"/>
          <p:cNvSpPr txBox="1"/>
          <p:nvPr/>
        </p:nvSpPr>
        <p:spPr>
          <a:xfrm>
            <a:off x="2662717" y="2745449"/>
            <a:ext cx="984372" cy="1084661"/>
          </a:xfrm>
          <a:prstGeom prst="rect">
            <a:avLst/>
          </a:prstGeom>
          <a:noFill/>
        </p:spPr>
        <p:txBody>
          <a:bodyPr wrap="none" lIns="68543" tIns="34272" rIns="68543" bIns="34272"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a:t>
            </a:r>
            <a:endParaRPr kumimoji="0" lang="en-US" altLang="zh-CN" sz="3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标题</a:t>
            </a:r>
          </a:p>
        </p:txBody>
      </p:sp>
      <p:grpSp>
        <p:nvGrpSpPr>
          <p:cNvPr id="63" name="组合 62"/>
          <p:cNvGrpSpPr/>
          <p:nvPr/>
        </p:nvGrpSpPr>
        <p:grpSpPr>
          <a:xfrm>
            <a:off x="1331640" y="1556401"/>
            <a:ext cx="3524795" cy="3456775"/>
            <a:chOff x="1083121" y="1628006"/>
            <a:chExt cx="4702175" cy="4610100"/>
          </a:xfrm>
        </p:grpSpPr>
        <p:sp>
          <p:nvSpPr>
            <p:cNvPr id="64" name="椭圆 6"/>
            <p:cNvSpPr>
              <a:spLocks noChangeArrowheads="1"/>
            </p:cNvSpPr>
            <p:nvPr/>
          </p:nvSpPr>
          <p:spPr bwMode="auto">
            <a:xfrm>
              <a:off x="1083121" y="3318693"/>
              <a:ext cx="1373188" cy="1373188"/>
            </a:xfrm>
            <a:prstGeom prst="ellipse">
              <a:avLst/>
            </a:prstGeom>
            <a:solidFill>
              <a:srgbClr val="2F318B"/>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宋体" pitchFamily="2" charset="-122"/>
                <a:sym typeface="宋体" pitchFamily="2" charset="-122"/>
              </a:endParaRPr>
            </a:p>
          </p:txBody>
        </p:sp>
        <p:sp>
          <p:nvSpPr>
            <p:cNvPr id="65" name="椭圆 7"/>
            <p:cNvSpPr>
              <a:spLocks noChangeArrowheads="1"/>
            </p:cNvSpPr>
            <p:nvPr/>
          </p:nvSpPr>
          <p:spPr bwMode="auto">
            <a:xfrm>
              <a:off x="2737296" y="1628006"/>
              <a:ext cx="1373188" cy="1373187"/>
            </a:xfrm>
            <a:prstGeom prst="ellipse">
              <a:avLst/>
            </a:prstGeom>
            <a:solidFill>
              <a:srgbClr val="2F318B"/>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宋体" pitchFamily="2" charset="-122"/>
                <a:sym typeface="宋体" pitchFamily="2" charset="-122"/>
              </a:endParaRPr>
            </a:p>
          </p:txBody>
        </p:sp>
        <p:sp>
          <p:nvSpPr>
            <p:cNvPr id="66" name="椭圆 8"/>
            <p:cNvSpPr>
              <a:spLocks noChangeArrowheads="1"/>
            </p:cNvSpPr>
            <p:nvPr/>
          </p:nvSpPr>
          <p:spPr bwMode="auto">
            <a:xfrm>
              <a:off x="4410521" y="3318693"/>
              <a:ext cx="1374775" cy="1373188"/>
            </a:xfrm>
            <a:prstGeom prst="ellipse">
              <a:avLst/>
            </a:prstGeom>
            <a:solidFill>
              <a:srgbClr val="2F318B"/>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宋体" pitchFamily="2" charset="-122"/>
                <a:sym typeface="宋体" pitchFamily="2" charset="-122"/>
              </a:endParaRPr>
            </a:p>
          </p:txBody>
        </p:sp>
        <p:sp>
          <p:nvSpPr>
            <p:cNvPr id="67" name="椭圆 9"/>
            <p:cNvSpPr>
              <a:spLocks noChangeArrowheads="1"/>
            </p:cNvSpPr>
            <p:nvPr/>
          </p:nvSpPr>
          <p:spPr bwMode="auto">
            <a:xfrm>
              <a:off x="2772221" y="4864918"/>
              <a:ext cx="1373188" cy="1373188"/>
            </a:xfrm>
            <a:prstGeom prst="ellipse">
              <a:avLst/>
            </a:prstGeom>
            <a:solidFill>
              <a:srgbClr val="2F318B"/>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宋体" pitchFamily="2" charset="-122"/>
                <a:sym typeface="宋体" pitchFamily="2" charset="-122"/>
              </a:endParaRPr>
            </a:p>
          </p:txBody>
        </p:sp>
        <p:sp>
          <p:nvSpPr>
            <p:cNvPr id="68" name="矩形 67"/>
            <p:cNvSpPr>
              <a:spLocks noChangeArrowheads="1"/>
            </p:cNvSpPr>
            <p:nvPr/>
          </p:nvSpPr>
          <p:spPr bwMode="auto">
            <a:xfrm>
              <a:off x="1227807" y="3616139"/>
              <a:ext cx="1067515"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rPr>
                <a:t>服务不</a:t>
              </a:r>
              <a:endParaRPr kumimoji="0" lang="en-US" altLang="zh-CN"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rPr>
                <a:t>足之一</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endParaRPr>
            </a:p>
          </p:txBody>
        </p:sp>
        <p:sp>
          <p:nvSpPr>
            <p:cNvPr id="69" name="矩形 68"/>
            <p:cNvSpPr>
              <a:spLocks noChangeArrowheads="1"/>
            </p:cNvSpPr>
            <p:nvPr/>
          </p:nvSpPr>
          <p:spPr bwMode="auto">
            <a:xfrm>
              <a:off x="4545236" y="3616139"/>
              <a:ext cx="1191582"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rPr>
                <a:t>服务不足之一</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endParaRPr>
            </a:p>
          </p:txBody>
        </p:sp>
        <p:sp>
          <p:nvSpPr>
            <p:cNvPr id="70" name="矩形 69"/>
            <p:cNvSpPr>
              <a:spLocks noChangeArrowheads="1"/>
            </p:cNvSpPr>
            <p:nvPr/>
          </p:nvSpPr>
          <p:spPr bwMode="auto">
            <a:xfrm>
              <a:off x="2858815" y="1962537"/>
              <a:ext cx="1108389"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rPr>
                <a:t>服务不足之一</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endParaRPr>
            </a:p>
          </p:txBody>
        </p:sp>
        <p:sp>
          <p:nvSpPr>
            <p:cNvPr id="71" name="矩形 70"/>
            <p:cNvSpPr>
              <a:spLocks noChangeArrowheads="1"/>
            </p:cNvSpPr>
            <p:nvPr/>
          </p:nvSpPr>
          <p:spPr bwMode="auto">
            <a:xfrm>
              <a:off x="2925056" y="5162365"/>
              <a:ext cx="1067515"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rPr>
                <a:t>服务不</a:t>
              </a:r>
              <a:endParaRPr kumimoji="0" lang="en-US" altLang="zh-CN"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rPr>
                <a:t>足之一</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endParaRPr>
            </a:p>
          </p:txBody>
        </p:sp>
      </p:gr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2"/>
                                        </p:tgtEl>
                                        <p:attrNameLst>
                                          <p:attrName>style.visibility</p:attrName>
                                        </p:attrNameLst>
                                      </p:cBhvr>
                                      <p:to>
                                        <p:strVal val="visible"/>
                                      </p:to>
                                    </p:set>
                                    <p:anim calcmode="lin" valueType="num">
                                      <p:cBhvr>
                                        <p:cTn id="13" dur="500" fill="hold"/>
                                        <p:tgtEl>
                                          <p:spTgt spid="62"/>
                                        </p:tgtEl>
                                        <p:attrNameLst>
                                          <p:attrName>ppt_w</p:attrName>
                                        </p:attrNameLst>
                                      </p:cBhvr>
                                      <p:tavLst>
                                        <p:tav tm="0">
                                          <p:val>
                                            <p:fltVal val="0"/>
                                          </p:val>
                                        </p:tav>
                                        <p:tav tm="100000">
                                          <p:val>
                                            <p:strVal val="#ppt_w"/>
                                          </p:val>
                                        </p:tav>
                                      </p:tavLst>
                                    </p:anim>
                                    <p:anim calcmode="lin" valueType="num">
                                      <p:cBhvr>
                                        <p:cTn id="14" dur="500" fill="hold"/>
                                        <p:tgtEl>
                                          <p:spTgt spid="62"/>
                                        </p:tgtEl>
                                        <p:attrNameLst>
                                          <p:attrName>ppt_h</p:attrName>
                                        </p:attrNameLst>
                                      </p:cBhvr>
                                      <p:tavLst>
                                        <p:tav tm="0">
                                          <p:val>
                                            <p:fltVal val="0"/>
                                          </p:val>
                                        </p:tav>
                                        <p:tav tm="100000">
                                          <p:val>
                                            <p:strVal val="#ppt_h"/>
                                          </p:val>
                                        </p:tav>
                                      </p:tavLst>
                                    </p:anim>
                                    <p:animEffect transition="in" filter="fade">
                                      <p:cBhvr>
                                        <p:cTn id="15" dur="500"/>
                                        <p:tgtEl>
                                          <p:spTgt spid="6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p:cTn id="19" dur="1000" fill="hold"/>
                                        <p:tgtEl>
                                          <p:spTgt spid="38"/>
                                        </p:tgtEl>
                                        <p:attrNameLst>
                                          <p:attrName>ppt_w</p:attrName>
                                        </p:attrNameLst>
                                      </p:cBhvr>
                                      <p:tavLst>
                                        <p:tav tm="0">
                                          <p:val>
                                            <p:fltVal val="0"/>
                                          </p:val>
                                        </p:tav>
                                        <p:tav tm="100000">
                                          <p:val>
                                            <p:strVal val="#ppt_w"/>
                                          </p:val>
                                        </p:tav>
                                      </p:tavLst>
                                    </p:anim>
                                    <p:anim calcmode="lin" valueType="num">
                                      <p:cBhvr>
                                        <p:cTn id="20" dur="1000" fill="hold"/>
                                        <p:tgtEl>
                                          <p:spTgt spid="38"/>
                                        </p:tgtEl>
                                        <p:attrNameLst>
                                          <p:attrName>ppt_h</p:attrName>
                                        </p:attrNameLst>
                                      </p:cBhvr>
                                      <p:tavLst>
                                        <p:tav tm="0">
                                          <p:val>
                                            <p:fltVal val="0"/>
                                          </p:val>
                                        </p:tav>
                                        <p:tav tm="100000">
                                          <p:val>
                                            <p:strVal val="#ppt_h"/>
                                          </p:val>
                                        </p:tav>
                                      </p:tavLst>
                                    </p:anim>
                                    <p:animEffect transition="in" filter="fade">
                                      <p:cBhvr>
                                        <p:cTn id="21" dur="1000"/>
                                        <p:tgtEl>
                                          <p:spTgt spid="3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p:cTn id="25" dur="1000" fill="hold"/>
                                        <p:tgtEl>
                                          <p:spTgt spid="39"/>
                                        </p:tgtEl>
                                        <p:attrNameLst>
                                          <p:attrName>ppt_w</p:attrName>
                                        </p:attrNameLst>
                                      </p:cBhvr>
                                      <p:tavLst>
                                        <p:tav tm="0">
                                          <p:val>
                                            <p:fltVal val="0"/>
                                          </p:val>
                                        </p:tav>
                                        <p:tav tm="100000">
                                          <p:val>
                                            <p:strVal val="#ppt_w"/>
                                          </p:val>
                                        </p:tav>
                                      </p:tavLst>
                                    </p:anim>
                                    <p:anim calcmode="lin" valueType="num">
                                      <p:cBhvr>
                                        <p:cTn id="26" dur="1000" fill="hold"/>
                                        <p:tgtEl>
                                          <p:spTgt spid="39"/>
                                        </p:tgtEl>
                                        <p:attrNameLst>
                                          <p:attrName>ppt_h</p:attrName>
                                        </p:attrNameLst>
                                      </p:cBhvr>
                                      <p:tavLst>
                                        <p:tav tm="0">
                                          <p:val>
                                            <p:fltVal val="0"/>
                                          </p:val>
                                        </p:tav>
                                        <p:tav tm="100000">
                                          <p:val>
                                            <p:strVal val="#ppt_h"/>
                                          </p:val>
                                        </p:tav>
                                      </p:tavLst>
                                    </p:anim>
                                    <p:animEffect transition="in" filter="fade">
                                      <p:cBhvr>
                                        <p:cTn id="27" dur="1000"/>
                                        <p:tgtEl>
                                          <p:spTgt spid="39"/>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63"/>
                                        </p:tgtEl>
                                        <p:attrNameLst>
                                          <p:attrName>style.visibility</p:attrName>
                                        </p:attrNameLst>
                                      </p:cBhvr>
                                      <p:to>
                                        <p:strVal val="visible"/>
                                      </p:to>
                                    </p:set>
                                    <p:anim calcmode="lin" valueType="num">
                                      <p:cBhvr>
                                        <p:cTn id="31" dur="1000" fill="hold"/>
                                        <p:tgtEl>
                                          <p:spTgt spid="63"/>
                                        </p:tgtEl>
                                        <p:attrNameLst>
                                          <p:attrName>ppt_w</p:attrName>
                                        </p:attrNameLst>
                                      </p:cBhvr>
                                      <p:tavLst>
                                        <p:tav tm="0">
                                          <p:val>
                                            <p:fltVal val="0"/>
                                          </p:val>
                                        </p:tav>
                                        <p:tav tm="100000">
                                          <p:val>
                                            <p:strVal val="#ppt_w"/>
                                          </p:val>
                                        </p:tav>
                                      </p:tavLst>
                                    </p:anim>
                                    <p:anim calcmode="lin" valueType="num">
                                      <p:cBhvr>
                                        <p:cTn id="32" dur="1000" fill="hold"/>
                                        <p:tgtEl>
                                          <p:spTgt spid="63"/>
                                        </p:tgtEl>
                                        <p:attrNameLst>
                                          <p:attrName>ppt_h</p:attrName>
                                        </p:attrNameLst>
                                      </p:cBhvr>
                                      <p:tavLst>
                                        <p:tav tm="0">
                                          <p:val>
                                            <p:fltVal val="0"/>
                                          </p:val>
                                        </p:tav>
                                        <p:tav tm="100000">
                                          <p:val>
                                            <p:strVal val="#ppt_h"/>
                                          </p:val>
                                        </p:tav>
                                      </p:tavLst>
                                    </p:anim>
                                    <p:animEffect transition="in" filter="fade">
                                      <p:cBhvr>
                                        <p:cTn id="33" dur="1000"/>
                                        <p:tgtEl>
                                          <p:spTgt spid="63"/>
                                        </p:tgtEl>
                                      </p:cBhvr>
                                    </p:animEffect>
                                  </p:childTnLst>
                                </p:cTn>
                              </p:par>
                            </p:childTnLst>
                          </p:cTn>
                        </p:par>
                        <p:par>
                          <p:cTn id="34" fill="hold">
                            <p:stCondLst>
                              <p:cond delay="4000"/>
                            </p:stCondLst>
                            <p:childTnLst>
                              <p:par>
                                <p:cTn id="35" presetID="2" presetClass="entr" presetSubtype="2"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1+#ppt_w/2"/>
                                          </p:val>
                                        </p:tav>
                                        <p:tav tm="100000">
                                          <p:val>
                                            <p:strVal val="#ppt_x"/>
                                          </p:val>
                                        </p:tav>
                                      </p:tavLst>
                                    </p:anim>
                                    <p:anim calcmode="lin" valueType="num">
                                      <p:cBhvr additive="base">
                                        <p:cTn id="38" dur="500" fill="hold"/>
                                        <p:tgtEl>
                                          <p:spTgt spid="40"/>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500" fill="hold"/>
                                        <p:tgtEl>
                                          <p:spTgt spid="41"/>
                                        </p:tgtEl>
                                        <p:attrNameLst>
                                          <p:attrName>ppt_x</p:attrName>
                                        </p:attrNameLst>
                                      </p:cBhvr>
                                      <p:tavLst>
                                        <p:tav tm="0">
                                          <p:val>
                                            <p:strVal val="1+#ppt_w/2"/>
                                          </p:val>
                                        </p:tav>
                                        <p:tav tm="100000">
                                          <p:val>
                                            <p:strVal val="#ppt_x"/>
                                          </p:val>
                                        </p:tav>
                                      </p:tavLst>
                                    </p:anim>
                                    <p:anim calcmode="lin" valueType="num">
                                      <p:cBhvr additive="base">
                                        <p:cTn id="42" dur="500" fill="hold"/>
                                        <p:tgtEl>
                                          <p:spTgt spid="41"/>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additive="base">
                                        <p:cTn id="45" dur="500" fill="hold"/>
                                        <p:tgtEl>
                                          <p:spTgt spid="42"/>
                                        </p:tgtEl>
                                        <p:attrNameLst>
                                          <p:attrName>ppt_x</p:attrName>
                                        </p:attrNameLst>
                                      </p:cBhvr>
                                      <p:tavLst>
                                        <p:tav tm="0">
                                          <p:val>
                                            <p:strVal val="1+#ppt_w/2"/>
                                          </p:val>
                                        </p:tav>
                                        <p:tav tm="100000">
                                          <p:val>
                                            <p:strVal val="#ppt_x"/>
                                          </p:val>
                                        </p:tav>
                                      </p:tavLst>
                                    </p:anim>
                                    <p:anim calcmode="lin" valueType="num">
                                      <p:cBhvr additive="base">
                                        <p:cTn id="46" dur="500" fill="hold"/>
                                        <p:tgtEl>
                                          <p:spTgt spid="42"/>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additive="base">
                                        <p:cTn id="49" dur="500" fill="hold"/>
                                        <p:tgtEl>
                                          <p:spTgt spid="43"/>
                                        </p:tgtEl>
                                        <p:attrNameLst>
                                          <p:attrName>ppt_x</p:attrName>
                                        </p:attrNameLst>
                                      </p:cBhvr>
                                      <p:tavLst>
                                        <p:tav tm="0">
                                          <p:val>
                                            <p:strVal val="1+#ppt_w/2"/>
                                          </p:val>
                                        </p:tav>
                                        <p:tav tm="100000">
                                          <p:val>
                                            <p:strVal val="#ppt_x"/>
                                          </p:val>
                                        </p:tav>
                                      </p:tavLst>
                                    </p:anim>
                                    <p:anim calcmode="lin" valueType="num">
                                      <p:cBhvr additive="base">
                                        <p:cTn id="50" dur="500" fill="hold"/>
                                        <p:tgtEl>
                                          <p:spTgt spid="43"/>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additive="base">
                                        <p:cTn id="53" dur="500" fill="hold"/>
                                        <p:tgtEl>
                                          <p:spTgt spid="44"/>
                                        </p:tgtEl>
                                        <p:attrNameLst>
                                          <p:attrName>ppt_x</p:attrName>
                                        </p:attrNameLst>
                                      </p:cBhvr>
                                      <p:tavLst>
                                        <p:tav tm="0">
                                          <p:val>
                                            <p:strVal val="1+#ppt_w/2"/>
                                          </p:val>
                                        </p:tav>
                                        <p:tav tm="100000">
                                          <p:val>
                                            <p:strVal val="#ppt_x"/>
                                          </p:val>
                                        </p:tav>
                                      </p:tavLst>
                                    </p:anim>
                                    <p:anim calcmode="lin" valueType="num">
                                      <p:cBhvr additive="base">
                                        <p:cTn id="54" dur="500" fill="hold"/>
                                        <p:tgtEl>
                                          <p:spTgt spid="44"/>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additive="base">
                                        <p:cTn id="57" dur="500" fill="hold"/>
                                        <p:tgtEl>
                                          <p:spTgt spid="45"/>
                                        </p:tgtEl>
                                        <p:attrNameLst>
                                          <p:attrName>ppt_x</p:attrName>
                                        </p:attrNameLst>
                                      </p:cBhvr>
                                      <p:tavLst>
                                        <p:tav tm="0">
                                          <p:val>
                                            <p:strVal val="1+#ppt_w/2"/>
                                          </p:val>
                                        </p:tav>
                                        <p:tav tm="100000">
                                          <p:val>
                                            <p:strVal val="#ppt_x"/>
                                          </p:val>
                                        </p:tav>
                                      </p:tavLst>
                                    </p:anim>
                                    <p:anim calcmode="lin" valueType="num">
                                      <p:cBhvr additive="base">
                                        <p:cTn id="58" dur="500" fill="hold"/>
                                        <p:tgtEl>
                                          <p:spTgt spid="45"/>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48"/>
                                        </p:tgtEl>
                                        <p:attrNameLst>
                                          <p:attrName>style.visibility</p:attrName>
                                        </p:attrNameLst>
                                      </p:cBhvr>
                                      <p:to>
                                        <p:strVal val="visible"/>
                                      </p:to>
                                    </p:set>
                                    <p:anim calcmode="lin" valueType="num">
                                      <p:cBhvr additive="base">
                                        <p:cTn id="61" dur="500" fill="hold"/>
                                        <p:tgtEl>
                                          <p:spTgt spid="48"/>
                                        </p:tgtEl>
                                        <p:attrNameLst>
                                          <p:attrName>ppt_x</p:attrName>
                                        </p:attrNameLst>
                                      </p:cBhvr>
                                      <p:tavLst>
                                        <p:tav tm="0">
                                          <p:val>
                                            <p:strVal val="1+#ppt_w/2"/>
                                          </p:val>
                                        </p:tav>
                                        <p:tav tm="100000">
                                          <p:val>
                                            <p:strVal val="#ppt_x"/>
                                          </p:val>
                                        </p:tav>
                                      </p:tavLst>
                                    </p:anim>
                                    <p:anim calcmode="lin" valueType="num">
                                      <p:cBhvr additive="base">
                                        <p:cTn id="62" dur="500" fill="hold"/>
                                        <p:tgtEl>
                                          <p:spTgt spid="48"/>
                                        </p:tgtEl>
                                        <p:attrNameLst>
                                          <p:attrName>ppt_y</p:attrName>
                                        </p:attrNameLst>
                                      </p:cBhvr>
                                      <p:tavLst>
                                        <p:tav tm="0">
                                          <p:val>
                                            <p:strVal val="#ppt_y"/>
                                          </p:val>
                                        </p:tav>
                                        <p:tav tm="100000">
                                          <p:val>
                                            <p:strVal val="#ppt_y"/>
                                          </p:val>
                                        </p:tav>
                                      </p:tavLst>
                                    </p:anim>
                                  </p:childTnLst>
                                </p:cTn>
                              </p:par>
                              <p:par>
                                <p:cTn id="63" presetID="2" presetClass="entr" presetSubtype="2" fill="hold" nodeType="withEffect">
                                  <p:stCondLst>
                                    <p:cond delay="0"/>
                                  </p:stCondLst>
                                  <p:childTnLst>
                                    <p:set>
                                      <p:cBhvr>
                                        <p:cTn id="64" dur="1" fill="hold">
                                          <p:stCondLst>
                                            <p:cond delay="0"/>
                                          </p:stCondLst>
                                        </p:cTn>
                                        <p:tgtEl>
                                          <p:spTgt spid="49"/>
                                        </p:tgtEl>
                                        <p:attrNameLst>
                                          <p:attrName>style.visibility</p:attrName>
                                        </p:attrNameLst>
                                      </p:cBhvr>
                                      <p:to>
                                        <p:strVal val="visible"/>
                                      </p:to>
                                    </p:set>
                                    <p:anim calcmode="lin" valueType="num">
                                      <p:cBhvr additive="base">
                                        <p:cTn id="65" dur="500" fill="hold"/>
                                        <p:tgtEl>
                                          <p:spTgt spid="49"/>
                                        </p:tgtEl>
                                        <p:attrNameLst>
                                          <p:attrName>ppt_x</p:attrName>
                                        </p:attrNameLst>
                                      </p:cBhvr>
                                      <p:tavLst>
                                        <p:tav tm="0">
                                          <p:val>
                                            <p:strVal val="1+#ppt_w/2"/>
                                          </p:val>
                                        </p:tav>
                                        <p:tav tm="100000">
                                          <p:val>
                                            <p:strVal val="#ppt_x"/>
                                          </p:val>
                                        </p:tav>
                                      </p:tavLst>
                                    </p:anim>
                                    <p:anim calcmode="lin" valueType="num">
                                      <p:cBhvr additive="base">
                                        <p:cTn id="66" dur="500" fill="hold"/>
                                        <p:tgtEl>
                                          <p:spTgt spid="49"/>
                                        </p:tgtEl>
                                        <p:attrNameLst>
                                          <p:attrName>ppt_y</p:attrName>
                                        </p:attrNameLst>
                                      </p:cBhvr>
                                      <p:tavLst>
                                        <p:tav tm="0">
                                          <p:val>
                                            <p:strVal val="#ppt_y"/>
                                          </p:val>
                                        </p:tav>
                                        <p:tav tm="100000">
                                          <p:val>
                                            <p:strVal val="#ppt_y"/>
                                          </p:val>
                                        </p:tav>
                                      </p:tavLst>
                                    </p:anim>
                                  </p:childTnLst>
                                </p:cTn>
                              </p:par>
                            </p:childTnLst>
                          </p:cTn>
                        </p:par>
                        <p:par>
                          <p:cTn id="67" fill="hold">
                            <p:stCondLst>
                              <p:cond delay="4500"/>
                            </p:stCondLst>
                            <p:childTnLst>
                              <p:par>
                                <p:cTn id="68" presetID="42" presetClass="entr" presetSubtype="0" fill="hold" grpId="0" nodeType="afterEffect">
                                  <p:stCondLst>
                                    <p:cond delay="0"/>
                                  </p:stCondLst>
                                  <p:iterate type="lt">
                                    <p:tmPct val="10000"/>
                                  </p:iterate>
                                  <p:childTnLst>
                                    <p:set>
                                      <p:cBhvr>
                                        <p:cTn id="69" dur="1" fill="hold">
                                          <p:stCondLst>
                                            <p:cond delay="0"/>
                                          </p:stCondLst>
                                        </p:cTn>
                                        <p:tgtEl>
                                          <p:spTgt spid="58"/>
                                        </p:tgtEl>
                                        <p:attrNameLst>
                                          <p:attrName>style.visibility</p:attrName>
                                        </p:attrNameLst>
                                      </p:cBhvr>
                                      <p:to>
                                        <p:strVal val="visible"/>
                                      </p:to>
                                    </p:set>
                                    <p:animEffect transition="in" filter="fade">
                                      <p:cBhvr>
                                        <p:cTn id="70" dur="500"/>
                                        <p:tgtEl>
                                          <p:spTgt spid="58"/>
                                        </p:tgtEl>
                                      </p:cBhvr>
                                    </p:animEffect>
                                    <p:anim calcmode="lin" valueType="num">
                                      <p:cBhvr>
                                        <p:cTn id="71" dur="500" fill="hold"/>
                                        <p:tgtEl>
                                          <p:spTgt spid="58"/>
                                        </p:tgtEl>
                                        <p:attrNameLst>
                                          <p:attrName>ppt_x</p:attrName>
                                        </p:attrNameLst>
                                      </p:cBhvr>
                                      <p:tavLst>
                                        <p:tav tm="0">
                                          <p:val>
                                            <p:strVal val="#ppt_x"/>
                                          </p:val>
                                        </p:tav>
                                        <p:tav tm="100000">
                                          <p:val>
                                            <p:strVal val="#ppt_x"/>
                                          </p:val>
                                        </p:tav>
                                      </p:tavLst>
                                    </p:anim>
                                    <p:anim calcmode="lin" valueType="num">
                                      <p:cBhvr>
                                        <p:cTn id="72" dur="500" fill="hold"/>
                                        <p:tgtEl>
                                          <p:spTgt spid="58"/>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iterate type="lt">
                                    <p:tmPct val="10000"/>
                                  </p:iterate>
                                  <p:childTnLst>
                                    <p:set>
                                      <p:cBhvr>
                                        <p:cTn id="74" dur="1" fill="hold">
                                          <p:stCondLst>
                                            <p:cond delay="0"/>
                                          </p:stCondLst>
                                        </p:cTn>
                                        <p:tgtEl>
                                          <p:spTgt spid="59"/>
                                        </p:tgtEl>
                                        <p:attrNameLst>
                                          <p:attrName>style.visibility</p:attrName>
                                        </p:attrNameLst>
                                      </p:cBhvr>
                                      <p:to>
                                        <p:strVal val="visible"/>
                                      </p:to>
                                    </p:set>
                                    <p:animEffect transition="in" filter="fade">
                                      <p:cBhvr>
                                        <p:cTn id="75" dur="500"/>
                                        <p:tgtEl>
                                          <p:spTgt spid="59"/>
                                        </p:tgtEl>
                                      </p:cBhvr>
                                    </p:animEffect>
                                    <p:anim calcmode="lin" valueType="num">
                                      <p:cBhvr>
                                        <p:cTn id="76" dur="500" fill="hold"/>
                                        <p:tgtEl>
                                          <p:spTgt spid="59"/>
                                        </p:tgtEl>
                                        <p:attrNameLst>
                                          <p:attrName>ppt_x</p:attrName>
                                        </p:attrNameLst>
                                      </p:cBhvr>
                                      <p:tavLst>
                                        <p:tav tm="0">
                                          <p:val>
                                            <p:strVal val="#ppt_x"/>
                                          </p:val>
                                        </p:tav>
                                        <p:tav tm="100000">
                                          <p:val>
                                            <p:strVal val="#ppt_x"/>
                                          </p:val>
                                        </p:tav>
                                      </p:tavLst>
                                    </p:anim>
                                    <p:anim calcmode="lin" valueType="num">
                                      <p:cBhvr>
                                        <p:cTn id="77" dur="500" fill="hold"/>
                                        <p:tgtEl>
                                          <p:spTgt spid="59"/>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iterate type="lt">
                                    <p:tmPct val="10000"/>
                                  </p:iterate>
                                  <p:childTnLst>
                                    <p:set>
                                      <p:cBhvr>
                                        <p:cTn id="79" dur="1" fill="hold">
                                          <p:stCondLst>
                                            <p:cond delay="0"/>
                                          </p:stCondLst>
                                        </p:cTn>
                                        <p:tgtEl>
                                          <p:spTgt spid="60"/>
                                        </p:tgtEl>
                                        <p:attrNameLst>
                                          <p:attrName>style.visibility</p:attrName>
                                        </p:attrNameLst>
                                      </p:cBhvr>
                                      <p:to>
                                        <p:strVal val="visible"/>
                                      </p:to>
                                    </p:set>
                                    <p:animEffect transition="in" filter="fade">
                                      <p:cBhvr>
                                        <p:cTn id="80" dur="500"/>
                                        <p:tgtEl>
                                          <p:spTgt spid="60"/>
                                        </p:tgtEl>
                                      </p:cBhvr>
                                    </p:animEffect>
                                    <p:anim calcmode="lin" valueType="num">
                                      <p:cBhvr>
                                        <p:cTn id="81" dur="500" fill="hold"/>
                                        <p:tgtEl>
                                          <p:spTgt spid="60"/>
                                        </p:tgtEl>
                                        <p:attrNameLst>
                                          <p:attrName>ppt_x</p:attrName>
                                        </p:attrNameLst>
                                      </p:cBhvr>
                                      <p:tavLst>
                                        <p:tav tm="0">
                                          <p:val>
                                            <p:strVal val="#ppt_x"/>
                                          </p:val>
                                        </p:tav>
                                        <p:tav tm="100000">
                                          <p:val>
                                            <p:strVal val="#ppt_x"/>
                                          </p:val>
                                        </p:tav>
                                      </p:tavLst>
                                    </p:anim>
                                    <p:anim calcmode="lin" valueType="num">
                                      <p:cBhvr>
                                        <p:cTn id="82" dur="500" fill="hold"/>
                                        <p:tgtEl>
                                          <p:spTgt spid="60"/>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iterate type="lt">
                                    <p:tmPct val="10000"/>
                                  </p:iterate>
                                  <p:childTnLst>
                                    <p:set>
                                      <p:cBhvr>
                                        <p:cTn id="84" dur="1" fill="hold">
                                          <p:stCondLst>
                                            <p:cond delay="0"/>
                                          </p:stCondLst>
                                        </p:cTn>
                                        <p:tgtEl>
                                          <p:spTgt spid="61"/>
                                        </p:tgtEl>
                                        <p:attrNameLst>
                                          <p:attrName>style.visibility</p:attrName>
                                        </p:attrNameLst>
                                      </p:cBhvr>
                                      <p:to>
                                        <p:strVal val="visible"/>
                                      </p:to>
                                    </p:set>
                                    <p:animEffect transition="in" filter="fade">
                                      <p:cBhvr>
                                        <p:cTn id="85" dur="500"/>
                                        <p:tgtEl>
                                          <p:spTgt spid="61"/>
                                        </p:tgtEl>
                                      </p:cBhvr>
                                    </p:animEffect>
                                    <p:anim calcmode="lin" valueType="num">
                                      <p:cBhvr>
                                        <p:cTn id="86" dur="500" fill="hold"/>
                                        <p:tgtEl>
                                          <p:spTgt spid="61"/>
                                        </p:tgtEl>
                                        <p:attrNameLst>
                                          <p:attrName>ppt_x</p:attrName>
                                        </p:attrNameLst>
                                      </p:cBhvr>
                                      <p:tavLst>
                                        <p:tav tm="0">
                                          <p:val>
                                            <p:strVal val="#ppt_x"/>
                                          </p:val>
                                        </p:tav>
                                        <p:tav tm="100000">
                                          <p:val>
                                            <p:strVal val="#ppt_x"/>
                                          </p:val>
                                        </p:tav>
                                      </p:tavLst>
                                    </p:anim>
                                    <p:anim calcmode="lin" valueType="num">
                                      <p:cBhvr>
                                        <p:cTn id="87"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2" grpId="0" animBg="1"/>
      <p:bldP spid="43" grpId="0" animBg="1"/>
      <p:bldP spid="44" grpId="0" animBg="1"/>
      <p:bldP spid="48" grpId="0" animBg="1"/>
      <p:bldP spid="58" grpId="0"/>
      <p:bldP spid="59" grpId="0"/>
      <p:bldP spid="60" grpId="0"/>
      <p:bldP spid="61" grpId="0"/>
      <p:bldP spid="6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十字箭头 26"/>
          <p:cNvSpPr/>
          <p:nvPr/>
        </p:nvSpPr>
        <p:spPr>
          <a:xfrm>
            <a:off x="3138091" y="1785317"/>
            <a:ext cx="2867819" cy="2867819"/>
          </a:xfrm>
          <a:prstGeom prst="quadArrow">
            <a:avLst>
              <a:gd name="adj1" fmla="val 2000"/>
              <a:gd name="adj2" fmla="val 4000"/>
              <a:gd name="adj3" fmla="val 5000"/>
            </a:avLst>
          </a:prstGeom>
          <a:solidFill>
            <a:sysClr val="window" lastClr="FFFFFF">
              <a:lumMod val="50000"/>
            </a:sysClr>
          </a:solidFill>
          <a:ln w="25400" cap="flat" cmpd="sng" algn="ctr">
            <a:noFill/>
            <a:prstDash val="solid"/>
          </a:ln>
          <a:effectLst/>
        </p:spPr>
      </p:sp>
      <p:grpSp>
        <p:nvGrpSpPr>
          <p:cNvPr id="28" name="组合 27"/>
          <p:cNvGrpSpPr/>
          <p:nvPr/>
        </p:nvGrpSpPr>
        <p:grpSpPr>
          <a:xfrm>
            <a:off x="3324500" y="1971726"/>
            <a:ext cx="1147127" cy="1147127"/>
            <a:chOff x="4432666" y="1953520"/>
            <a:chExt cx="1529503" cy="1529503"/>
          </a:xfrm>
        </p:grpSpPr>
        <p:sp>
          <p:nvSpPr>
            <p:cNvPr id="29" name="任意多边形 28"/>
            <p:cNvSpPr/>
            <p:nvPr/>
          </p:nvSpPr>
          <p:spPr>
            <a:xfrm>
              <a:off x="4432666" y="1953520"/>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rgbClr val="2F318B"/>
            </a:solidFill>
            <a:ln w="25400" cap="flat" cmpd="sng" algn="ctr">
              <a:noFill/>
              <a:prstDash val="solid"/>
            </a:ln>
            <a:effectLst/>
          </p:spPr>
          <p:txBody>
            <a:bodyPr spcFirstLastPara="0" vert="horz" wrap="square" lIns="215634" tIns="215634" rIns="215634" bIns="215634" numCol="1" spcCol="1270" anchor="ctr" anchorCtr="0">
              <a:noAutofit/>
            </a:bodyPr>
            <a:lstStyle/>
            <a:p>
              <a:pPr marL="0" marR="0" lvl="0" indent="0" algn="ctr" defTabSz="1233488" eaLnBrk="1" fontAlgn="auto" latinLnBrk="0" hangingPunct="1">
                <a:lnSpc>
                  <a:spcPct val="90000"/>
                </a:lnSpc>
                <a:spcBef>
                  <a:spcPct val="0"/>
                </a:spcBef>
                <a:spcAft>
                  <a:spcPct val="35000"/>
                </a:spcAft>
                <a:buClrTx/>
                <a:buSzTx/>
                <a:buFontTx/>
                <a:buNone/>
                <a:tabLst/>
                <a:defRPr/>
              </a:pPr>
              <a:endParaRPr kumimoji="0" lang="zh-CN" altLang="en-US" sz="2800" b="0" i="0" u="none" strike="noStrike" kern="0" cap="none" spc="0" normalizeH="0" baseline="0" noProof="0" dirty="0">
                <a:ln>
                  <a:noFill/>
                </a:ln>
                <a:solidFill>
                  <a:sysClr val="windowText" lastClr="000000"/>
                </a:solidFill>
                <a:effectLst/>
                <a:uLnTx/>
                <a:uFillTx/>
                <a:latin typeface="Calibri"/>
                <a:ea typeface="宋体"/>
                <a:cs typeface="+mn-cs"/>
              </a:endParaRPr>
            </a:p>
          </p:txBody>
        </p:sp>
        <p:pic>
          <p:nvPicPr>
            <p:cNvPr id="30" name="图片 2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95114" y="2315966"/>
              <a:ext cx="804605" cy="804605"/>
            </a:xfrm>
            <a:prstGeom prst="rect">
              <a:avLst/>
            </a:prstGeom>
          </p:spPr>
        </p:pic>
      </p:grpSp>
      <p:grpSp>
        <p:nvGrpSpPr>
          <p:cNvPr id="31" name="组合 30"/>
          <p:cNvGrpSpPr/>
          <p:nvPr/>
        </p:nvGrpSpPr>
        <p:grpSpPr>
          <a:xfrm>
            <a:off x="3324500" y="3319600"/>
            <a:ext cx="1147127" cy="1147127"/>
            <a:chOff x="4432666" y="3750686"/>
            <a:chExt cx="1529503" cy="1529503"/>
          </a:xfrm>
        </p:grpSpPr>
        <p:sp>
          <p:nvSpPr>
            <p:cNvPr id="32" name="任意多边形 31"/>
            <p:cNvSpPr/>
            <p:nvPr/>
          </p:nvSpPr>
          <p:spPr>
            <a:xfrm>
              <a:off x="4432666" y="3750686"/>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rgbClr val="2F318B"/>
            </a:solidFill>
            <a:ln w="25400" cap="flat" cmpd="sng" algn="ctr">
              <a:noFill/>
              <a:prstDash val="solid"/>
            </a:ln>
            <a:effectLst/>
          </p:spPr>
          <p:txBody>
            <a:bodyPr spcFirstLastPara="0" vert="horz" wrap="square" lIns="215634" tIns="215634" rIns="215634" bIns="215634" numCol="1" spcCol="1270" anchor="ctr" anchorCtr="0">
              <a:noAutofit/>
            </a:bodyPr>
            <a:lstStyle/>
            <a:p>
              <a:pPr marL="0" marR="0" lvl="0" indent="0" algn="ctr" defTabSz="1233488" eaLnBrk="1" fontAlgn="auto" latinLnBrk="0" hangingPunct="1">
                <a:lnSpc>
                  <a:spcPct val="90000"/>
                </a:lnSpc>
                <a:spcBef>
                  <a:spcPct val="0"/>
                </a:spcBef>
                <a:spcAft>
                  <a:spcPct val="35000"/>
                </a:spcAft>
                <a:buClrTx/>
                <a:buSzTx/>
                <a:buFontTx/>
                <a:buNone/>
                <a:tabLst/>
                <a:defRPr/>
              </a:pPr>
              <a:endParaRPr kumimoji="0" lang="zh-CN" altLang="en-US" sz="2800" b="0" i="0" u="none" strike="noStrike" kern="0" cap="none" spc="0" normalizeH="0" baseline="0" noProof="0">
                <a:ln>
                  <a:noFill/>
                </a:ln>
                <a:solidFill>
                  <a:sysClr val="windowText" lastClr="000000"/>
                </a:solidFill>
                <a:effectLst/>
                <a:uLnTx/>
                <a:uFillTx/>
                <a:latin typeface="Calibri"/>
                <a:ea typeface="宋体"/>
                <a:cs typeface="+mn-cs"/>
              </a:endParaRPr>
            </a:p>
          </p:txBody>
        </p:sp>
        <p:pic>
          <p:nvPicPr>
            <p:cNvPr id="33" name="图片 3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24774" y="4043880"/>
              <a:ext cx="945284" cy="945284"/>
            </a:xfrm>
            <a:prstGeom prst="rect">
              <a:avLst/>
            </a:prstGeom>
          </p:spPr>
        </p:pic>
      </p:grpSp>
      <p:grpSp>
        <p:nvGrpSpPr>
          <p:cNvPr id="34" name="组合 33"/>
          <p:cNvGrpSpPr/>
          <p:nvPr/>
        </p:nvGrpSpPr>
        <p:grpSpPr>
          <a:xfrm>
            <a:off x="4672375" y="1971726"/>
            <a:ext cx="1147127" cy="1147127"/>
            <a:chOff x="6229832" y="1953520"/>
            <a:chExt cx="1529503" cy="1529503"/>
          </a:xfrm>
        </p:grpSpPr>
        <p:sp>
          <p:nvSpPr>
            <p:cNvPr id="35" name="任意多边形 34"/>
            <p:cNvSpPr/>
            <p:nvPr/>
          </p:nvSpPr>
          <p:spPr>
            <a:xfrm>
              <a:off x="6229832" y="1953520"/>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rgbClr val="C00000"/>
            </a:solidFill>
            <a:ln w="25400" cap="flat" cmpd="sng" algn="ctr">
              <a:noFill/>
              <a:prstDash val="solid"/>
            </a:ln>
            <a:effectLst/>
          </p:spPr>
          <p:txBody>
            <a:bodyPr spcFirstLastPara="0" vert="horz" wrap="square" lIns="215634" tIns="215634" rIns="215634" bIns="215634" numCol="1" spcCol="1270" anchor="ctr" anchorCtr="0">
              <a:noAutofit/>
            </a:bodyPr>
            <a:lstStyle/>
            <a:p>
              <a:pPr marL="0" marR="0" lvl="0" indent="0" algn="ctr" defTabSz="1233488" eaLnBrk="1" fontAlgn="auto" latinLnBrk="0" hangingPunct="1">
                <a:lnSpc>
                  <a:spcPct val="90000"/>
                </a:lnSpc>
                <a:spcBef>
                  <a:spcPct val="0"/>
                </a:spcBef>
                <a:spcAft>
                  <a:spcPct val="35000"/>
                </a:spcAft>
                <a:buClrTx/>
                <a:buSzTx/>
                <a:buFontTx/>
                <a:buNone/>
                <a:tabLst/>
                <a:defRPr/>
              </a:pPr>
              <a:endParaRPr kumimoji="0" lang="zh-CN" altLang="en-US" sz="2800" b="0" i="0" u="none" strike="noStrike" kern="0" cap="none" spc="0" normalizeH="0" baseline="0" noProof="0">
                <a:ln>
                  <a:noFill/>
                </a:ln>
                <a:solidFill>
                  <a:sysClr val="windowText" lastClr="000000"/>
                </a:solidFill>
                <a:effectLst/>
                <a:uLnTx/>
                <a:uFillTx/>
                <a:latin typeface="Calibri"/>
                <a:ea typeface="宋体"/>
                <a:cs typeface="+mn-cs"/>
              </a:endParaRPr>
            </a:p>
          </p:txBody>
        </p:sp>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70767" y="2435557"/>
              <a:ext cx="1046362" cy="565425"/>
            </a:xfrm>
            <a:prstGeom prst="rect">
              <a:avLst/>
            </a:prstGeom>
          </p:spPr>
        </p:pic>
      </p:grpSp>
      <p:grpSp>
        <p:nvGrpSpPr>
          <p:cNvPr id="37" name="组合 36"/>
          <p:cNvGrpSpPr/>
          <p:nvPr/>
        </p:nvGrpSpPr>
        <p:grpSpPr>
          <a:xfrm>
            <a:off x="4672375" y="3319600"/>
            <a:ext cx="1147127" cy="1147127"/>
            <a:chOff x="6229832" y="3750686"/>
            <a:chExt cx="1529503" cy="1529503"/>
          </a:xfrm>
        </p:grpSpPr>
        <p:sp>
          <p:nvSpPr>
            <p:cNvPr id="38" name="任意多边形 37"/>
            <p:cNvSpPr/>
            <p:nvPr/>
          </p:nvSpPr>
          <p:spPr>
            <a:xfrm>
              <a:off x="6229832" y="3750686"/>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rgbClr val="2F318B"/>
            </a:solidFill>
            <a:ln w="25400" cap="flat" cmpd="sng" algn="ctr">
              <a:noFill/>
              <a:prstDash val="solid"/>
            </a:ln>
            <a:effectLst/>
          </p:spPr>
          <p:txBody>
            <a:bodyPr spcFirstLastPara="0" vert="horz" wrap="square" lIns="215634" tIns="215634" rIns="215634" bIns="215634" numCol="1" spcCol="1270" anchor="ctr" anchorCtr="0">
              <a:noAutofit/>
            </a:bodyPr>
            <a:lstStyle/>
            <a:p>
              <a:pPr marL="0" marR="0" lvl="0" indent="0" algn="ctr" defTabSz="1233488" eaLnBrk="1" fontAlgn="auto" latinLnBrk="0" hangingPunct="1">
                <a:lnSpc>
                  <a:spcPct val="90000"/>
                </a:lnSpc>
                <a:spcBef>
                  <a:spcPct val="0"/>
                </a:spcBef>
                <a:spcAft>
                  <a:spcPct val="35000"/>
                </a:spcAft>
                <a:buClrTx/>
                <a:buSzTx/>
                <a:buFontTx/>
                <a:buNone/>
                <a:tabLst/>
                <a:defRPr/>
              </a:pPr>
              <a:endParaRPr kumimoji="0" lang="zh-CN" altLang="en-US" sz="2800" b="0" i="0" u="none" strike="noStrike" kern="0" cap="none" spc="0" normalizeH="0" baseline="0" noProof="0">
                <a:ln>
                  <a:noFill/>
                </a:ln>
                <a:solidFill>
                  <a:sysClr val="windowText" lastClr="000000"/>
                </a:solidFill>
                <a:effectLst/>
                <a:uLnTx/>
                <a:uFillTx/>
                <a:latin typeface="Calibri"/>
                <a:ea typeface="宋体"/>
                <a:cs typeface="+mn-cs"/>
              </a:endParaRPr>
            </a:p>
          </p:txBody>
        </p:sp>
        <p:pic>
          <p:nvPicPr>
            <p:cNvPr id="39" name="图片 3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66360" y="4090165"/>
              <a:ext cx="855175" cy="855175"/>
            </a:xfrm>
            <a:prstGeom prst="rect">
              <a:avLst/>
            </a:prstGeom>
          </p:spPr>
        </p:pic>
      </p:grpSp>
      <p:grpSp>
        <p:nvGrpSpPr>
          <p:cNvPr id="40" name="组合 39"/>
          <p:cNvGrpSpPr/>
          <p:nvPr/>
        </p:nvGrpSpPr>
        <p:grpSpPr>
          <a:xfrm>
            <a:off x="845625" y="1950439"/>
            <a:ext cx="2106059" cy="959879"/>
            <a:chOff x="1127500" y="1925139"/>
            <a:chExt cx="2808078" cy="1279840"/>
          </a:xfrm>
        </p:grpSpPr>
        <p:sp>
          <p:nvSpPr>
            <p:cNvPr id="41" name="文本框 33"/>
            <p:cNvSpPr txBox="1"/>
            <p:nvPr/>
          </p:nvSpPr>
          <p:spPr>
            <a:xfrm>
              <a:off x="1127501" y="1925139"/>
              <a:ext cx="2808075" cy="418576"/>
            </a:xfrm>
            <a:prstGeom prst="rect">
              <a:avLst/>
            </a:prstGeom>
            <a:noFill/>
          </p:spPr>
          <p:txBody>
            <a:bodyPr wrap="square" rtlCol="0">
              <a:spAutoFit/>
            </a:bodyPr>
            <a:lstStyle/>
            <a:p>
              <a:pPr algn="r">
                <a:lnSpc>
                  <a:spcPct val="90000"/>
                </a:lnSpc>
                <a:spcBef>
                  <a:spcPts val="750"/>
                </a:spcBef>
              </a:pPr>
              <a:r>
                <a:rPr lang="zh-CN" altLang="en-US" sz="1600" b="1" dirty="0">
                  <a:latin typeface="微软雅黑" panose="020B0503020204020204" pitchFamily="34" charset="-122"/>
                  <a:ea typeface="微软雅黑" panose="020B0503020204020204" pitchFamily="34" charset="-122"/>
                </a:rPr>
                <a:t>添加标题</a:t>
              </a:r>
            </a:p>
          </p:txBody>
        </p:sp>
        <p:sp>
          <p:nvSpPr>
            <p:cNvPr id="42" name="文本框 34"/>
            <p:cNvSpPr txBox="1"/>
            <p:nvPr/>
          </p:nvSpPr>
          <p:spPr>
            <a:xfrm>
              <a:off x="1127500" y="2201626"/>
              <a:ext cx="2808078" cy="1003353"/>
            </a:xfrm>
            <a:prstGeom prst="rect">
              <a:avLst/>
            </a:prstGeom>
            <a:noFill/>
          </p:spPr>
          <p:txBody>
            <a:bodyPr wrap="square" rtlCol="0">
              <a:spAutoFit/>
            </a:bodyPr>
            <a:lstStyle/>
            <a:p>
              <a:pPr algn="just">
                <a:lnSpc>
                  <a:spcPct val="130000"/>
                </a:lnSpc>
              </a:pPr>
              <a:r>
                <a:rPr lang="zh-CN" altLang="en-US" sz="1100" dirty="0" smtClean="0">
                  <a:latin typeface="微软雅黑" panose="020B0503020204020204" pitchFamily="34" charset="-122"/>
                  <a:ea typeface="微软雅黑" panose="020B0503020204020204" pitchFamily="34" charset="-122"/>
                </a:rPr>
                <a:t>第一</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签</a:t>
              </a:r>
              <a:r>
                <a:rPr lang="zh-CN" altLang="en-US" sz="1100" dirty="0">
                  <a:latin typeface="微软雅黑" panose="020B0503020204020204" pitchFamily="34" charset="-122"/>
                  <a:ea typeface="微软雅黑" panose="020B0503020204020204" pitchFamily="34" charset="-122"/>
                </a:rPr>
                <a:t>约设计师原创作品，请勿盗卖！否则将被追究法律责任！</a:t>
              </a:r>
              <a:endParaRPr lang="en-US" altLang="zh-CN" sz="1100" dirty="0">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845625" y="3298312"/>
            <a:ext cx="2106059" cy="959879"/>
            <a:chOff x="1127500" y="3722304"/>
            <a:chExt cx="2808078" cy="1279840"/>
          </a:xfrm>
        </p:grpSpPr>
        <p:sp>
          <p:nvSpPr>
            <p:cNvPr id="44" name="文本框 37"/>
            <p:cNvSpPr txBox="1"/>
            <p:nvPr/>
          </p:nvSpPr>
          <p:spPr>
            <a:xfrm>
              <a:off x="1127501" y="3722304"/>
              <a:ext cx="2808075" cy="418576"/>
            </a:xfrm>
            <a:prstGeom prst="rect">
              <a:avLst/>
            </a:prstGeom>
            <a:noFill/>
          </p:spPr>
          <p:txBody>
            <a:bodyPr wrap="square" rtlCol="0">
              <a:spAutoFit/>
            </a:bodyPr>
            <a:lstStyle/>
            <a:p>
              <a:pPr algn="r">
                <a:lnSpc>
                  <a:spcPct val="90000"/>
                </a:lnSpc>
                <a:spcBef>
                  <a:spcPts val="750"/>
                </a:spcBef>
              </a:pPr>
              <a:r>
                <a:rPr lang="zh-CN" altLang="en-US" sz="1600" b="1" dirty="0">
                  <a:latin typeface="微软雅黑" panose="020B0503020204020204" pitchFamily="34" charset="-122"/>
                  <a:ea typeface="微软雅黑" panose="020B0503020204020204" pitchFamily="34" charset="-122"/>
                </a:rPr>
                <a:t>添加标题</a:t>
              </a:r>
            </a:p>
          </p:txBody>
        </p:sp>
        <p:sp>
          <p:nvSpPr>
            <p:cNvPr id="45" name="文本框 38"/>
            <p:cNvSpPr txBox="1"/>
            <p:nvPr/>
          </p:nvSpPr>
          <p:spPr>
            <a:xfrm>
              <a:off x="1127500" y="3998791"/>
              <a:ext cx="2808078" cy="1003353"/>
            </a:xfrm>
            <a:prstGeom prst="rect">
              <a:avLst/>
            </a:prstGeom>
            <a:noFill/>
          </p:spPr>
          <p:txBody>
            <a:bodyPr wrap="square" rtlCol="0">
              <a:spAutoFit/>
            </a:bodyPr>
            <a:lstStyle/>
            <a:p>
              <a:pPr algn="just">
                <a:lnSpc>
                  <a:spcPct val="130000"/>
                </a:lnSpc>
              </a:pPr>
              <a:r>
                <a:rPr lang="zh-CN" altLang="en-US" sz="1100" dirty="0" smtClean="0">
                  <a:latin typeface="微软雅黑" panose="020B0503020204020204" pitchFamily="34" charset="-122"/>
                  <a:ea typeface="微软雅黑" panose="020B0503020204020204" pitchFamily="34" charset="-122"/>
                </a:rPr>
                <a:t>第一</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签</a:t>
              </a:r>
              <a:r>
                <a:rPr lang="zh-CN" altLang="en-US" sz="1100" dirty="0">
                  <a:latin typeface="微软雅黑" panose="020B0503020204020204" pitchFamily="34" charset="-122"/>
                  <a:ea typeface="微软雅黑" panose="020B0503020204020204" pitchFamily="34" charset="-122"/>
                </a:rPr>
                <a:t>约设计师原创作品，请勿盗卖！否则将被追究法律责任！</a:t>
              </a:r>
              <a:endParaRPr lang="en-US" altLang="zh-CN" sz="1100" dirty="0">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6186610" y="1950439"/>
            <a:ext cx="2106059" cy="959879"/>
            <a:chOff x="8248814" y="1925139"/>
            <a:chExt cx="2808078" cy="1279840"/>
          </a:xfrm>
        </p:grpSpPr>
        <p:sp>
          <p:nvSpPr>
            <p:cNvPr id="47" name="文本框 39"/>
            <p:cNvSpPr txBox="1"/>
            <p:nvPr/>
          </p:nvSpPr>
          <p:spPr>
            <a:xfrm>
              <a:off x="8248815" y="1925139"/>
              <a:ext cx="2808075" cy="418576"/>
            </a:xfrm>
            <a:prstGeom prst="rect">
              <a:avLst/>
            </a:prstGeom>
            <a:noFill/>
          </p:spPr>
          <p:txBody>
            <a:bodyPr wrap="square" rtlCol="0">
              <a:spAutoFit/>
            </a:bodyPr>
            <a:lstStyle/>
            <a:p>
              <a:pPr>
                <a:lnSpc>
                  <a:spcPct val="90000"/>
                </a:lnSpc>
                <a:spcBef>
                  <a:spcPts val="750"/>
                </a:spcBef>
              </a:pPr>
              <a:r>
                <a:rPr lang="zh-CN" altLang="en-US" sz="1600" b="1" dirty="0">
                  <a:latin typeface="微软雅黑" panose="020B0503020204020204" pitchFamily="34" charset="-122"/>
                  <a:ea typeface="微软雅黑" panose="020B0503020204020204" pitchFamily="34" charset="-122"/>
                </a:rPr>
                <a:t>添加标题</a:t>
              </a:r>
            </a:p>
          </p:txBody>
        </p:sp>
        <p:sp>
          <p:nvSpPr>
            <p:cNvPr id="48" name="文本框 40"/>
            <p:cNvSpPr txBox="1"/>
            <p:nvPr/>
          </p:nvSpPr>
          <p:spPr>
            <a:xfrm>
              <a:off x="8248814" y="2201626"/>
              <a:ext cx="2808078" cy="1003353"/>
            </a:xfrm>
            <a:prstGeom prst="rect">
              <a:avLst/>
            </a:prstGeom>
            <a:noFill/>
          </p:spPr>
          <p:txBody>
            <a:bodyPr wrap="square" rtlCol="0">
              <a:spAutoFit/>
            </a:bodyPr>
            <a:lstStyle/>
            <a:p>
              <a:pPr algn="just">
                <a:lnSpc>
                  <a:spcPct val="130000"/>
                </a:lnSpc>
              </a:pPr>
              <a:r>
                <a:rPr lang="zh-CN" altLang="en-US" sz="1100" dirty="0" smtClean="0">
                  <a:latin typeface="微软雅黑" panose="020B0503020204020204" pitchFamily="34" charset="-122"/>
                  <a:ea typeface="微软雅黑" panose="020B0503020204020204" pitchFamily="34" charset="-122"/>
                </a:rPr>
                <a:t>第一</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签</a:t>
              </a:r>
              <a:r>
                <a:rPr lang="zh-CN" altLang="en-US" sz="1100" dirty="0">
                  <a:latin typeface="微软雅黑" panose="020B0503020204020204" pitchFamily="34" charset="-122"/>
                  <a:ea typeface="微软雅黑" panose="020B0503020204020204" pitchFamily="34" charset="-122"/>
                </a:rPr>
                <a:t>约设计师原创作品，请勿盗卖！否则将被追究法律责任！</a:t>
              </a:r>
              <a:endParaRPr lang="en-US" altLang="zh-CN" sz="1100" dirty="0">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a:off x="6186610" y="3298312"/>
            <a:ext cx="2106059" cy="959879"/>
            <a:chOff x="8248814" y="3722304"/>
            <a:chExt cx="2808078" cy="1279840"/>
          </a:xfrm>
        </p:grpSpPr>
        <p:sp>
          <p:nvSpPr>
            <p:cNvPr id="50" name="文本框 41"/>
            <p:cNvSpPr txBox="1"/>
            <p:nvPr/>
          </p:nvSpPr>
          <p:spPr>
            <a:xfrm>
              <a:off x="8248815" y="3722304"/>
              <a:ext cx="2808075" cy="418576"/>
            </a:xfrm>
            <a:prstGeom prst="rect">
              <a:avLst/>
            </a:prstGeom>
            <a:noFill/>
          </p:spPr>
          <p:txBody>
            <a:bodyPr wrap="square" rtlCol="0">
              <a:spAutoFit/>
            </a:bodyPr>
            <a:lstStyle/>
            <a:p>
              <a:pPr>
                <a:lnSpc>
                  <a:spcPct val="90000"/>
                </a:lnSpc>
                <a:spcBef>
                  <a:spcPts val="750"/>
                </a:spcBef>
              </a:pPr>
              <a:r>
                <a:rPr lang="zh-CN" altLang="en-US" sz="1600" b="1" dirty="0">
                  <a:latin typeface="微软雅黑" panose="020B0503020204020204" pitchFamily="34" charset="-122"/>
                  <a:ea typeface="微软雅黑" panose="020B0503020204020204" pitchFamily="34" charset="-122"/>
                </a:rPr>
                <a:t>添加标题</a:t>
              </a:r>
            </a:p>
          </p:txBody>
        </p:sp>
        <p:sp>
          <p:nvSpPr>
            <p:cNvPr id="51" name="文本框 42"/>
            <p:cNvSpPr txBox="1"/>
            <p:nvPr/>
          </p:nvSpPr>
          <p:spPr>
            <a:xfrm>
              <a:off x="8248814" y="3998791"/>
              <a:ext cx="2808078" cy="1003353"/>
            </a:xfrm>
            <a:prstGeom prst="rect">
              <a:avLst/>
            </a:prstGeom>
            <a:noFill/>
          </p:spPr>
          <p:txBody>
            <a:bodyPr wrap="square" rtlCol="0">
              <a:spAutoFit/>
            </a:bodyPr>
            <a:lstStyle/>
            <a:p>
              <a:pPr algn="just">
                <a:lnSpc>
                  <a:spcPct val="130000"/>
                </a:lnSpc>
              </a:pPr>
              <a:r>
                <a:rPr lang="zh-CN" altLang="en-US" sz="1100" dirty="0" smtClean="0">
                  <a:latin typeface="微软雅黑" panose="020B0503020204020204" pitchFamily="34" charset="-122"/>
                  <a:ea typeface="微软雅黑" panose="020B0503020204020204" pitchFamily="34" charset="-122"/>
                </a:rPr>
                <a:t>第一</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签</a:t>
              </a:r>
              <a:r>
                <a:rPr lang="zh-CN" altLang="en-US" sz="1100" dirty="0">
                  <a:latin typeface="微软雅黑" panose="020B0503020204020204" pitchFamily="34" charset="-122"/>
                  <a:ea typeface="微软雅黑" panose="020B0503020204020204" pitchFamily="34" charset="-122"/>
                </a:rPr>
                <a:t>约设计师原创作品，请勿盗卖！否则将被追究法律责任！</a:t>
              </a:r>
              <a:endParaRPr lang="en-US" altLang="zh-CN" sz="11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circle(out)">
                                      <p:cBhvr>
                                        <p:cTn id="7" dur="1000"/>
                                        <p:tgtEl>
                                          <p:spTgt spid="27"/>
                                        </p:tgtEl>
                                      </p:cBhvr>
                                    </p:animEffect>
                                  </p:childTnLst>
                                </p:cTn>
                              </p:par>
                            </p:childTnLst>
                          </p:cTn>
                        </p:par>
                        <p:par>
                          <p:cTn id="8" fill="hold">
                            <p:stCondLst>
                              <p:cond delay="1000"/>
                            </p:stCondLst>
                            <p:childTnLst>
                              <p:par>
                                <p:cTn id="9" presetID="18" presetClass="entr" presetSubtype="9"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strips(upLeft)">
                                      <p:cBhvr>
                                        <p:cTn id="11" dur="500"/>
                                        <p:tgtEl>
                                          <p:spTgt spid="28"/>
                                        </p:tgtEl>
                                      </p:cBhvr>
                                    </p:animEffect>
                                  </p:childTnLst>
                                </p:cTn>
                              </p:par>
                              <p:par>
                                <p:cTn id="12" presetID="18" presetClass="entr" presetSubtype="3" fill="hold" nodeType="with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strips(upRight)">
                                      <p:cBhvr>
                                        <p:cTn id="14" dur="500"/>
                                        <p:tgtEl>
                                          <p:spTgt spid="34"/>
                                        </p:tgtEl>
                                      </p:cBhvr>
                                    </p:animEffect>
                                  </p:childTnLst>
                                </p:cTn>
                              </p:par>
                              <p:par>
                                <p:cTn id="15" presetID="18" presetClass="entr" presetSubtype="6" fill="hold" nodeType="with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strips(downRight)">
                                      <p:cBhvr>
                                        <p:cTn id="17" dur="500"/>
                                        <p:tgtEl>
                                          <p:spTgt spid="37"/>
                                        </p:tgtEl>
                                      </p:cBhvr>
                                    </p:animEffect>
                                  </p:childTnLst>
                                </p:cTn>
                              </p:par>
                              <p:par>
                                <p:cTn id="18" presetID="18" presetClass="entr" presetSubtype="12" fill="hold"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strips(downLeft)">
                                      <p:cBhvr>
                                        <p:cTn id="20" dur="500"/>
                                        <p:tgtEl>
                                          <p:spTgt spid="31"/>
                                        </p:tgtEl>
                                      </p:cBhvr>
                                    </p:animEffect>
                                  </p:childTnLst>
                                </p:cTn>
                              </p:par>
                            </p:childTnLst>
                          </p:cTn>
                        </p:par>
                        <p:par>
                          <p:cTn id="21" fill="hold">
                            <p:stCondLst>
                              <p:cond delay="1500"/>
                            </p:stCondLst>
                            <p:childTnLst>
                              <p:par>
                                <p:cTn id="22" presetID="49" presetClass="entr" presetSubtype="0" decel="100000" fill="hold"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anim calcmode="lin" valueType="num">
                                      <p:cBhvr>
                                        <p:cTn id="26" dur="500" fill="hold"/>
                                        <p:tgtEl>
                                          <p:spTgt spid="40"/>
                                        </p:tgtEl>
                                        <p:attrNameLst>
                                          <p:attrName>style.rotation</p:attrName>
                                        </p:attrNameLst>
                                      </p:cBhvr>
                                      <p:tavLst>
                                        <p:tav tm="0">
                                          <p:val>
                                            <p:fltVal val="360"/>
                                          </p:val>
                                        </p:tav>
                                        <p:tav tm="100000">
                                          <p:val>
                                            <p:fltVal val="0"/>
                                          </p:val>
                                        </p:tav>
                                      </p:tavLst>
                                    </p:anim>
                                    <p:animEffect transition="in" filter="fade">
                                      <p:cBhvr>
                                        <p:cTn id="27" dur="500"/>
                                        <p:tgtEl>
                                          <p:spTgt spid="40"/>
                                        </p:tgtEl>
                                      </p:cBhvr>
                                    </p:animEffect>
                                  </p:childTnLst>
                                </p:cTn>
                              </p:par>
                              <p:par>
                                <p:cTn id="28" presetID="49" presetClass="entr" presetSubtype="0" decel="100000" fill="hold" nodeType="withEffect">
                                  <p:stCondLst>
                                    <p:cond delay="0"/>
                                  </p:stCondLst>
                                  <p:childTnLst>
                                    <p:set>
                                      <p:cBhvr>
                                        <p:cTn id="29" dur="1" fill="hold">
                                          <p:stCondLst>
                                            <p:cond delay="0"/>
                                          </p:stCondLst>
                                        </p:cTn>
                                        <p:tgtEl>
                                          <p:spTgt spid="43"/>
                                        </p:tgtEl>
                                        <p:attrNameLst>
                                          <p:attrName>style.visibility</p:attrName>
                                        </p:attrNameLst>
                                      </p:cBhvr>
                                      <p:to>
                                        <p:strVal val="visible"/>
                                      </p:to>
                                    </p:set>
                                    <p:anim calcmode="lin" valueType="num">
                                      <p:cBhvr>
                                        <p:cTn id="30" dur="500" fill="hold"/>
                                        <p:tgtEl>
                                          <p:spTgt spid="43"/>
                                        </p:tgtEl>
                                        <p:attrNameLst>
                                          <p:attrName>ppt_w</p:attrName>
                                        </p:attrNameLst>
                                      </p:cBhvr>
                                      <p:tavLst>
                                        <p:tav tm="0">
                                          <p:val>
                                            <p:fltVal val="0"/>
                                          </p:val>
                                        </p:tav>
                                        <p:tav tm="100000">
                                          <p:val>
                                            <p:strVal val="#ppt_w"/>
                                          </p:val>
                                        </p:tav>
                                      </p:tavLst>
                                    </p:anim>
                                    <p:anim calcmode="lin" valueType="num">
                                      <p:cBhvr>
                                        <p:cTn id="31" dur="500" fill="hold"/>
                                        <p:tgtEl>
                                          <p:spTgt spid="43"/>
                                        </p:tgtEl>
                                        <p:attrNameLst>
                                          <p:attrName>ppt_h</p:attrName>
                                        </p:attrNameLst>
                                      </p:cBhvr>
                                      <p:tavLst>
                                        <p:tav tm="0">
                                          <p:val>
                                            <p:fltVal val="0"/>
                                          </p:val>
                                        </p:tav>
                                        <p:tav tm="100000">
                                          <p:val>
                                            <p:strVal val="#ppt_h"/>
                                          </p:val>
                                        </p:tav>
                                      </p:tavLst>
                                    </p:anim>
                                    <p:anim calcmode="lin" valueType="num">
                                      <p:cBhvr>
                                        <p:cTn id="32" dur="500" fill="hold"/>
                                        <p:tgtEl>
                                          <p:spTgt spid="43"/>
                                        </p:tgtEl>
                                        <p:attrNameLst>
                                          <p:attrName>style.rotation</p:attrName>
                                        </p:attrNameLst>
                                      </p:cBhvr>
                                      <p:tavLst>
                                        <p:tav tm="0">
                                          <p:val>
                                            <p:fltVal val="360"/>
                                          </p:val>
                                        </p:tav>
                                        <p:tav tm="100000">
                                          <p:val>
                                            <p:fltVal val="0"/>
                                          </p:val>
                                        </p:tav>
                                      </p:tavLst>
                                    </p:anim>
                                    <p:animEffect transition="in" filter="fade">
                                      <p:cBhvr>
                                        <p:cTn id="33" dur="500"/>
                                        <p:tgtEl>
                                          <p:spTgt spid="43"/>
                                        </p:tgtEl>
                                      </p:cBhvr>
                                    </p:animEffect>
                                  </p:childTnLst>
                                </p:cTn>
                              </p:par>
                              <p:par>
                                <p:cTn id="34" presetID="49" presetClass="entr" presetSubtype="0" decel="100000" fill="hold" nodeType="with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p:cTn id="36" dur="500" fill="hold"/>
                                        <p:tgtEl>
                                          <p:spTgt spid="46"/>
                                        </p:tgtEl>
                                        <p:attrNameLst>
                                          <p:attrName>ppt_w</p:attrName>
                                        </p:attrNameLst>
                                      </p:cBhvr>
                                      <p:tavLst>
                                        <p:tav tm="0">
                                          <p:val>
                                            <p:fltVal val="0"/>
                                          </p:val>
                                        </p:tav>
                                        <p:tav tm="100000">
                                          <p:val>
                                            <p:strVal val="#ppt_w"/>
                                          </p:val>
                                        </p:tav>
                                      </p:tavLst>
                                    </p:anim>
                                    <p:anim calcmode="lin" valueType="num">
                                      <p:cBhvr>
                                        <p:cTn id="37" dur="500" fill="hold"/>
                                        <p:tgtEl>
                                          <p:spTgt spid="46"/>
                                        </p:tgtEl>
                                        <p:attrNameLst>
                                          <p:attrName>ppt_h</p:attrName>
                                        </p:attrNameLst>
                                      </p:cBhvr>
                                      <p:tavLst>
                                        <p:tav tm="0">
                                          <p:val>
                                            <p:fltVal val="0"/>
                                          </p:val>
                                        </p:tav>
                                        <p:tav tm="100000">
                                          <p:val>
                                            <p:strVal val="#ppt_h"/>
                                          </p:val>
                                        </p:tav>
                                      </p:tavLst>
                                    </p:anim>
                                    <p:anim calcmode="lin" valueType="num">
                                      <p:cBhvr>
                                        <p:cTn id="38" dur="500" fill="hold"/>
                                        <p:tgtEl>
                                          <p:spTgt spid="46"/>
                                        </p:tgtEl>
                                        <p:attrNameLst>
                                          <p:attrName>style.rotation</p:attrName>
                                        </p:attrNameLst>
                                      </p:cBhvr>
                                      <p:tavLst>
                                        <p:tav tm="0">
                                          <p:val>
                                            <p:fltVal val="360"/>
                                          </p:val>
                                        </p:tav>
                                        <p:tav tm="100000">
                                          <p:val>
                                            <p:fltVal val="0"/>
                                          </p:val>
                                        </p:tav>
                                      </p:tavLst>
                                    </p:anim>
                                    <p:animEffect transition="in" filter="fade">
                                      <p:cBhvr>
                                        <p:cTn id="39" dur="500"/>
                                        <p:tgtEl>
                                          <p:spTgt spid="46"/>
                                        </p:tgtEl>
                                      </p:cBhvr>
                                    </p:animEffect>
                                  </p:childTnLst>
                                </p:cTn>
                              </p:par>
                              <p:par>
                                <p:cTn id="40" presetID="49" presetClass="entr" presetSubtype="0" decel="100000" fill="hold" nodeType="with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 calcmode="lin" valueType="num">
                                      <p:cBhvr>
                                        <p:cTn id="44" dur="500" fill="hold"/>
                                        <p:tgtEl>
                                          <p:spTgt spid="49"/>
                                        </p:tgtEl>
                                        <p:attrNameLst>
                                          <p:attrName>style.rotation</p:attrName>
                                        </p:attrNameLst>
                                      </p:cBhvr>
                                      <p:tavLst>
                                        <p:tav tm="0">
                                          <p:val>
                                            <p:fltVal val="360"/>
                                          </p:val>
                                        </p:tav>
                                        <p:tav tm="100000">
                                          <p:val>
                                            <p:fltVal val="0"/>
                                          </p:val>
                                        </p:tav>
                                      </p:tavLst>
                                    </p:anim>
                                    <p:animEffect transition="in" filter="fade">
                                      <p:cBhvr>
                                        <p:cTn id="4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梯形 33"/>
          <p:cNvSpPr/>
          <p:nvPr/>
        </p:nvSpPr>
        <p:spPr>
          <a:xfrm rot="16200000">
            <a:off x="6307263" y="2122515"/>
            <a:ext cx="1185864" cy="3113506"/>
          </a:xfrm>
          <a:prstGeom prst="trapezoid">
            <a:avLst>
              <a:gd name="adj" fmla="val 15639"/>
            </a:avLst>
          </a:prstGeom>
          <a:solidFill>
            <a:srgbClr val="2F318B"/>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梯形 34"/>
          <p:cNvSpPr/>
          <p:nvPr/>
        </p:nvSpPr>
        <p:spPr>
          <a:xfrm rot="16200000">
            <a:off x="6307263" y="348672"/>
            <a:ext cx="1185864" cy="3113506"/>
          </a:xfrm>
          <a:prstGeom prst="trapezoid">
            <a:avLst>
              <a:gd name="adj" fmla="val 15639"/>
            </a:avLst>
          </a:prstGeom>
          <a:solidFill>
            <a:srgbClr val="2F318B"/>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梯形 35"/>
          <p:cNvSpPr/>
          <p:nvPr/>
        </p:nvSpPr>
        <p:spPr>
          <a:xfrm rot="5400000" flipH="1">
            <a:off x="1650875" y="3007507"/>
            <a:ext cx="1185864" cy="3113506"/>
          </a:xfrm>
          <a:prstGeom prst="trapezoid">
            <a:avLst>
              <a:gd name="adj" fmla="val 15639"/>
            </a:avLst>
          </a:prstGeom>
          <a:solidFill>
            <a:srgbClr val="2F318B"/>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梯形 36"/>
          <p:cNvSpPr/>
          <p:nvPr/>
        </p:nvSpPr>
        <p:spPr>
          <a:xfrm rot="5400000" flipH="1">
            <a:off x="1650875" y="1234951"/>
            <a:ext cx="1185864" cy="3113506"/>
          </a:xfrm>
          <a:prstGeom prst="trapezoid">
            <a:avLst>
              <a:gd name="adj" fmla="val 15639"/>
            </a:avLst>
          </a:prstGeom>
          <a:solidFill>
            <a:srgbClr val="2F318B"/>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8" name="组合 37"/>
          <p:cNvGrpSpPr/>
          <p:nvPr/>
        </p:nvGrpSpPr>
        <p:grpSpPr>
          <a:xfrm>
            <a:off x="3800560" y="1500425"/>
            <a:ext cx="1350000" cy="810000"/>
            <a:chOff x="5067414" y="1325994"/>
            <a:chExt cx="1800000" cy="1080000"/>
          </a:xfrm>
          <a:solidFill>
            <a:srgbClr val="E62129"/>
          </a:solidFill>
        </p:grpSpPr>
        <p:sp>
          <p:nvSpPr>
            <p:cNvPr id="39" name="矩形 38"/>
            <p:cNvSpPr/>
            <p:nvPr/>
          </p:nvSpPr>
          <p:spPr>
            <a:xfrm flipH="1">
              <a:off x="5067414" y="1325994"/>
              <a:ext cx="1800000" cy="1080000"/>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40" name="图片 39"/>
            <p:cNvPicPr>
              <a:picLocks noChangeAspect="1"/>
            </p:cNvPicPr>
            <p:nvPr/>
          </p:nvPicPr>
          <p:blipFill>
            <a:blip r:embed="rId2" cstate="screen">
              <a:biLevel thresh="25000"/>
              <a:extLst>
                <a:ext uri="{28A0092B-C50C-407E-A947-70E740481C1C}">
                  <a14:useLocalDpi xmlns:a14="http://schemas.microsoft.com/office/drawing/2010/main"/>
                </a:ext>
              </a:extLst>
            </a:blip>
            <a:stretch>
              <a:fillRect/>
            </a:stretch>
          </p:blipFill>
          <p:spPr>
            <a:xfrm>
              <a:off x="5644794" y="1553735"/>
              <a:ext cx="844962" cy="551062"/>
            </a:xfrm>
            <a:prstGeom prst="rect">
              <a:avLst/>
            </a:prstGeom>
            <a:grpFill/>
          </p:spPr>
        </p:pic>
      </p:grpSp>
      <p:grpSp>
        <p:nvGrpSpPr>
          <p:cNvPr id="41" name="组合 40"/>
          <p:cNvGrpSpPr/>
          <p:nvPr/>
        </p:nvGrpSpPr>
        <p:grpSpPr>
          <a:xfrm>
            <a:off x="3993442" y="2386704"/>
            <a:ext cx="1350000" cy="810000"/>
            <a:chOff x="5324589" y="2507698"/>
            <a:chExt cx="1800000" cy="1080000"/>
          </a:xfrm>
          <a:solidFill>
            <a:srgbClr val="E62129"/>
          </a:solidFill>
        </p:grpSpPr>
        <p:sp>
          <p:nvSpPr>
            <p:cNvPr id="42" name="矩形 41"/>
            <p:cNvSpPr/>
            <p:nvPr/>
          </p:nvSpPr>
          <p:spPr>
            <a:xfrm flipH="1">
              <a:off x="5324589" y="2507698"/>
              <a:ext cx="1800000" cy="1080000"/>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43" name="图片 42"/>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5793579" y="2605663"/>
              <a:ext cx="698315" cy="711327"/>
            </a:xfrm>
            <a:prstGeom prst="rect">
              <a:avLst/>
            </a:prstGeom>
            <a:grpFill/>
          </p:spPr>
        </p:pic>
      </p:grpSp>
      <p:grpSp>
        <p:nvGrpSpPr>
          <p:cNvPr id="44" name="组合 43"/>
          <p:cNvGrpSpPr/>
          <p:nvPr/>
        </p:nvGrpSpPr>
        <p:grpSpPr>
          <a:xfrm>
            <a:off x="3993442" y="4159260"/>
            <a:ext cx="1350000" cy="810000"/>
            <a:chOff x="5324589" y="4871107"/>
            <a:chExt cx="1800000" cy="1080000"/>
          </a:xfrm>
          <a:solidFill>
            <a:srgbClr val="E62129"/>
          </a:solidFill>
        </p:grpSpPr>
        <p:sp>
          <p:nvSpPr>
            <p:cNvPr id="45" name="矩形 44"/>
            <p:cNvSpPr/>
            <p:nvPr/>
          </p:nvSpPr>
          <p:spPr>
            <a:xfrm flipH="1">
              <a:off x="5324589" y="4871107"/>
              <a:ext cx="1800000" cy="1080000"/>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46" name="图片 45"/>
            <p:cNvPicPr>
              <a:picLocks noChangeAspect="1"/>
            </p:cNvPicPr>
            <p:nvPr/>
          </p:nvPicPr>
          <p:blipFill>
            <a:blip r:embed="rId4" cstate="screen">
              <a:biLevel thresh="25000"/>
              <a:extLst>
                <a:ext uri="{28A0092B-C50C-407E-A947-70E740481C1C}">
                  <a14:useLocalDpi xmlns:a14="http://schemas.microsoft.com/office/drawing/2010/main"/>
                </a:ext>
              </a:extLst>
            </a:blip>
            <a:stretch>
              <a:fillRect/>
            </a:stretch>
          </p:blipFill>
          <p:spPr>
            <a:xfrm>
              <a:off x="5736436" y="5117683"/>
              <a:ext cx="877882" cy="586845"/>
            </a:xfrm>
            <a:prstGeom prst="rect">
              <a:avLst/>
            </a:prstGeom>
            <a:grpFill/>
          </p:spPr>
        </p:pic>
      </p:grpSp>
      <p:grpSp>
        <p:nvGrpSpPr>
          <p:cNvPr id="47" name="组合 46"/>
          <p:cNvGrpSpPr/>
          <p:nvPr/>
        </p:nvGrpSpPr>
        <p:grpSpPr>
          <a:xfrm>
            <a:off x="3800560" y="3272981"/>
            <a:ext cx="1350000" cy="810000"/>
            <a:chOff x="5067414" y="3689402"/>
            <a:chExt cx="1800000" cy="1080000"/>
          </a:xfrm>
          <a:solidFill>
            <a:srgbClr val="E62129"/>
          </a:solidFill>
        </p:grpSpPr>
        <p:sp>
          <p:nvSpPr>
            <p:cNvPr id="48" name="矩形 47"/>
            <p:cNvSpPr/>
            <p:nvPr/>
          </p:nvSpPr>
          <p:spPr>
            <a:xfrm flipH="1">
              <a:off x="5067414" y="3689402"/>
              <a:ext cx="1800000" cy="1080000"/>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49" name="图片 48"/>
            <p:cNvPicPr>
              <a:picLocks noChangeAspect="1"/>
            </p:cNvPicPr>
            <p:nvPr/>
          </p:nvPicPr>
          <p:blipFill>
            <a:blip r:embed="rId5" cstate="screen">
              <a:biLevel thresh="25000"/>
              <a:extLst>
                <a:ext uri="{28A0092B-C50C-407E-A947-70E740481C1C}">
                  <a14:useLocalDpi xmlns:a14="http://schemas.microsoft.com/office/drawing/2010/main"/>
                </a:ext>
              </a:extLst>
            </a:blip>
            <a:stretch>
              <a:fillRect/>
            </a:stretch>
          </p:blipFill>
          <p:spPr>
            <a:xfrm>
              <a:off x="5617572" y="3836879"/>
              <a:ext cx="899408" cy="703885"/>
            </a:xfrm>
            <a:prstGeom prst="rect">
              <a:avLst/>
            </a:prstGeom>
            <a:grpFill/>
          </p:spPr>
        </p:pic>
      </p:grpSp>
      <p:grpSp>
        <p:nvGrpSpPr>
          <p:cNvPr id="50" name="组合 49"/>
          <p:cNvGrpSpPr/>
          <p:nvPr/>
        </p:nvGrpSpPr>
        <p:grpSpPr>
          <a:xfrm>
            <a:off x="6256542" y="1479425"/>
            <a:ext cx="2058785" cy="863827"/>
            <a:chOff x="8342056" y="1297995"/>
            <a:chExt cx="2745046" cy="1151771"/>
          </a:xfrm>
        </p:grpSpPr>
        <p:sp>
          <p:nvSpPr>
            <p:cNvPr id="51" name="文本框 35"/>
            <p:cNvSpPr txBox="1"/>
            <p:nvPr/>
          </p:nvSpPr>
          <p:spPr>
            <a:xfrm flipH="1">
              <a:off x="8342056" y="1297995"/>
              <a:ext cx="2320903" cy="381643"/>
            </a:xfrm>
            <a:prstGeom prst="rect">
              <a:avLst/>
            </a:prstGeom>
            <a:noFill/>
          </p:spPr>
          <p:txBody>
            <a:bodyPr wrap="square" rtlCol="0">
              <a:spAutoFit/>
            </a:bodyPr>
            <a:lstStyle/>
            <a:p>
              <a:pPr>
                <a:lnSpc>
                  <a:spcPct val="90000"/>
                </a:lnSpc>
                <a:spcBef>
                  <a:spcPts val="750"/>
                </a:spcBef>
              </a:pPr>
              <a:r>
                <a:rPr lang="zh-CN" altLang="en-US" sz="1400" b="1" dirty="0">
                  <a:solidFill>
                    <a:srgbClr val="F0FAFA"/>
                  </a:solidFill>
                  <a:latin typeface="微软雅黑" panose="020B0503020204020204" pitchFamily="34" charset="-122"/>
                  <a:ea typeface="微软雅黑" panose="020B0503020204020204" pitchFamily="34" charset="-122"/>
                </a:rPr>
                <a:t>添加标题</a:t>
              </a:r>
            </a:p>
          </p:txBody>
        </p:sp>
        <p:sp>
          <p:nvSpPr>
            <p:cNvPr id="52" name="文本框 36"/>
            <p:cNvSpPr txBox="1"/>
            <p:nvPr/>
          </p:nvSpPr>
          <p:spPr>
            <a:xfrm flipH="1">
              <a:off x="8346043" y="1587990"/>
              <a:ext cx="2741059" cy="861776"/>
            </a:xfrm>
            <a:prstGeom prst="rect">
              <a:avLst/>
            </a:prstGeom>
            <a:noFill/>
          </p:spPr>
          <p:txBody>
            <a:bodyPr wrap="square" rtlCol="0">
              <a:spAutoFit/>
            </a:bodyPr>
            <a:lstStyle/>
            <a:p>
              <a:pPr>
                <a:lnSpc>
                  <a:spcPct val="120000"/>
                </a:lnSpc>
              </a:pPr>
              <a:r>
                <a:rPr lang="zh-CN" altLang="en-US" sz="1000" dirty="0" smtClean="0">
                  <a:solidFill>
                    <a:srgbClr val="F0FAFA"/>
                  </a:solidFill>
                  <a:latin typeface="微软雅黑" panose="020B0503020204020204" pitchFamily="34" charset="-122"/>
                  <a:ea typeface="微软雅黑" panose="020B0503020204020204" pitchFamily="34" charset="-122"/>
                </a:rPr>
                <a:t>第一</a:t>
              </a:r>
              <a:r>
                <a:rPr lang="en-US" altLang="zh-CN" sz="1000" dirty="0" smtClean="0">
                  <a:solidFill>
                    <a:srgbClr val="F0FAFA"/>
                  </a:solidFill>
                  <a:latin typeface="微软雅黑" panose="020B0503020204020204" pitchFamily="34" charset="-122"/>
                  <a:ea typeface="微软雅黑" panose="020B0503020204020204" pitchFamily="34" charset="-122"/>
                </a:rPr>
                <a:t>PPT</a:t>
              </a:r>
              <a:r>
                <a:rPr lang="zh-CN" altLang="en-US" sz="1000" dirty="0" smtClean="0">
                  <a:solidFill>
                    <a:srgbClr val="F0FAFA"/>
                  </a:solidFill>
                  <a:latin typeface="微软雅黑" panose="020B0503020204020204" pitchFamily="34" charset="-122"/>
                  <a:ea typeface="微软雅黑" panose="020B0503020204020204" pitchFamily="34" charset="-122"/>
                </a:rPr>
                <a:t>签</a:t>
              </a:r>
              <a:r>
                <a:rPr lang="zh-CN" altLang="en-US" sz="1000" dirty="0">
                  <a:solidFill>
                    <a:srgbClr val="F0FAFA"/>
                  </a:solidFill>
                  <a:latin typeface="微软雅黑" panose="020B0503020204020204" pitchFamily="34" charset="-122"/>
                  <a:ea typeface="微软雅黑" panose="020B0503020204020204" pitchFamily="34" charset="-122"/>
                </a:rPr>
                <a:t>约设计师原创作品，请勿盗卖！否则将被追究法律责任！</a:t>
              </a:r>
              <a:endParaRPr lang="en-US" altLang="zh-CN" sz="1000" dirty="0">
                <a:solidFill>
                  <a:srgbClr val="F0FAFA"/>
                </a:solidFill>
                <a:latin typeface="微软雅黑" panose="020B0503020204020204" pitchFamily="34" charset="-122"/>
                <a:ea typeface="微软雅黑" panose="020B0503020204020204" pitchFamily="34" charset="-122"/>
              </a:endParaRPr>
            </a:p>
          </p:txBody>
        </p:sp>
      </p:grpSp>
      <p:sp>
        <p:nvSpPr>
          <p:cNvPr id="53" name="文本框 37"/>
          <p:cNvSpPr txBox="1"/>
          <p:nvPr/>
        </p:nvSpPr>
        <p:spPr>
          <a:xfrm>
            <a:off x="5462570" y="1593590"/>
            <a:ext cx="689131" cy="623248"/>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ysClr val="window" lastClr="FFFFFF"/>
                </a:solidFill>
                <a:effectLst/>
                <a:uLnTx/>
                <a:uFillTx/>
                <a:latin typeface="Batang" panose="02030600000101010101" pitchFamily="18" charset="-127"/>
                <a:ea typeface="Batang" panose="02030600000101010101" pitchFamily="18" charset="-127"/>
              </a:rPr>
              <a:t>01</a:t>
            </a:r>
            <a:endParaRPr kumimoji="0" lang="zh-CN" altLang="en-US" sz="3600" b="1" i="0" u="none" strike="noStrike" kern="0" cap="none" spc="0" normalizeH="0" baseline="0" noProof="0" dirty="0">
              <a:ln>
                <a:noFill/>
              </a:ln>
              <a:solidFill>
                <a:sysClr val="window" lastClr="FFFFFF"/>
              </a:solidFill>
              <a:effectLst/>
              <a:uLnTx/>
              <a:uFillTx/>
              <a:latin typeface="Batang" panose="02030600000101010101" pitchFamily="18" charset="-127"/>
              <a:ea typeface="Batang" panose="02030600000101010101" pitchFamily="18" charset="-127"/>
            </a:endParaRPr>
          </a:p>
        </p:txBody>
      </p:sp>
      <p:sp>
        <p:nvSpPr>
          <p:cNvPr id="54" name="文本框 38"/>
          <p:cNvSpPr txBox="1"/>
          <p:nvPr/>
        </p:nvSpPr>
        <p:spPr>
          <a:xfrm>
            <a:off x="3011091" y="2480079"/>
            <a:ext cx="689131" cy="623248"/>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ysClr val="window" lastClr="FFFFFF"/>
                </a:solidFill>
                <a:effectLst/>
                <a:uLnTx/>
                <a:uFillTx/>
                <a:latin typeface="Batang" panose="02030600000101010101" pitchFamily="18" charset="-127"/>
                <a:ea typeface="Batang" panose="02030600000101010101" pitchFamily="18" charset="-127"/>
              </a:rPr>
              <a:t>02</a:t>
            </a:r>
            <a:endParaRPr kumimoji="0" lang="zh-CN" altLang="en-US" sz="3600" b="1" i="0" u="none" strike="noStrike" kern="0" cap="none" spc="0" normalizeH="0" baseline="0" noProof="0" dirty="0">
              <a:ln>
                <a:noFill/>
              </a:ln>
              <a:solidFill>
                <a:sysClr val="window" lastClr="FFFFFF"/>
              </a:solidFill>
              <a:effectLst/>
              <a:uLnTx/>
              <a:uFillTx/>
              <a:latin typeface="Batang" panose="02030600000101010101" pitchFamily="18" charset="-127"/>
              <a:ea typeface="Batang" panose="02030600000101010101" pitchFamily="18" charset="-127"/>
            </a:endParaRPr>
          </a:p>
        </p:txBody>
      </p:sp>
      <p:sp>
        <p:nvSpPr>
          <p:cNvPr id="55" name="文本框 39"/>
          <p:cNvSpPr txBox="1"/>
          <p:nvPr/>
        </p:nvSpPr>
        <p:spPr>
          <a:xfrm>
            <a:off x="5459225" y="3366357"/>
            <a:ext cx="689131" cy="623248"/>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ysClr val="window" lastClr="FFFFFF"/>
                </a:solidFill>
                <a:effectLst/>
                <a:uLnTx/>
                <a:uFillTx/>
                <a:latin typeface="Batang" panose="02030600000101010101" pitchFamily="18" charset="-127"/>
                <a:ea typeface="Batang" panose="02030600000101010101" pitchFamily="18" charset="-127"/>
              </a:rPr>
              <a:t>03</a:t>
            </a:r>
            <a:endParaRPr kumimoji="0" lang="zh-CN" altLang="en-US" sz="3600" b="1" i="0" u="none" strike="noStrike" kern="0" cap="none" spc="0" normalizeH="0" baseline="0" noProof="0" dirty="0">
              <a:ln>
                <a:noFill/>
              </a:ln>
              <a:solidFill>
                <a:sysClr val="window" lastClr="FFFFFF"/>
              </a:solidFill>
              <a:effectLst/>
              <a:uLnTx/>
              <a:uFillTx/>
              <a:latin typeface="Batang" panose="02030600000101010101" pitchFamily="18" charset="-127"/>
              <a:ea typeface="Batang" panose="02030600000101010101" pitchFamily="18" charset="-127"/>
            </a:endParaRPr>
          </a:p>
        </p:txBody>
      </p:sp>
      <p:sp>
        <p:nvSpPr>
          <p:cNvPr id="56" name="文本框 40"/>
          <p:cNvSpPr txBox="1"/>
          <p:nvPr/>
        </p:nvSpPr>
        <p:spPr>
          <a:xfrm>
            <a:off x="3006191" y="4252635"/>
            <a:ext cx="689131" cy="623248"/>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ysClr val="window" lastClr="FFFFFF"/>
                </a:solidFill>
                <a:effectLst/>
                <a:uLnTx/>
                <a:uFillTx/>
                <a:latin typeface="Batang" panose="02030600000101010101" pitchFamily="18" charset="-127"/>
                <a:ea typeface="Batang" panose="02030600000101010101" pitchFamily="18" charset="-127"/>
              </a:rPr>
              <a:t>04</a:t>
            </a:r>
            <a:endParaRPr kumimoji="0" lang="zh-CN" altLang="en-US" sz="3600" b="1" i="0" u="none" strike="noStrike" kern="0" cap="none" spc="0" normalizeH="0" baseline="0" noProof="0" dirty="0">
              <a:ln>
                <a:noFill/>
              </a:ln>
              <a:solidFill>
                <a:sysClr val="window" lastClr="FFFFFF"/>
              </a:solidFill>
              <a:effectLst/>
              <a:uLnTx/>
              <a:uFillTx/>
              <a:latin typeface="Batang" panose="02030600000101010101" pitchFamily="18" charset="-127"/>
              <a:ea typeface="Batang" panose="02030600000101010101" pitchFamily="18" charset="-127"/>
            </a:endParaRPr>
          </a:p>
        </p:txBody>
      </p:sp>
      <p:grpSp>
        <p:nvGrpSpPr>
          <p:cNvPr id="57" name="组合 56"/>
          <p:cNvGrpSpPr/>
          <p:nvPr/>
        </p:nvGrpSpPr>
        <p:grpSpPr>
          <a:xfrm>
            <a:off x="6256543" y="3251980"/>
            <a:ext cx="2058784" cy="863827"/>
            <a:chOff x="7656515" y="2131419"/>
            <a:chExt cx="2830606" cy="1151771"/>
          </a:xfrm>
        </p:grpSpPr>
        <p:sp>
          <p:nvSpPr>
            <p:cNvPr id="58" name="文本框 42"/>
            <p:cNvSpPr txBox="1"/>
            <p:nvPr/>
          </p:nvSpPr>
          <p:spPr>
            <a:xfrm flipH="1">
              <a:off x="7656515" y="2131419"/>
              <a:ext cx="2393245" cy="381643"/>
            </a:xfrm>
            <a:prstGeom prst="rect">
              <a:avLst/>
            </a:prstGeom>
            <a:noFill/>
          </p:spPr>
          <p:txBody>
            <a:bodyPr wrap="square" rtlCol="0">
              <a:spAutoFit/>
            </a:bodyPr>
            <a:lstStyle/>
            <a:p>
              <a:pPr>
                <a:lnSpc>
                  <a:spcPct val="90000"/>
                </a:lnSpc>
                <a:spcBef>
                  <a:spcPts val="750"/>
                </a:spcBef>
              </a:pPr>
              <a:r>
                <a:rPr lang="zh-CN" altLang="en-US" sz="1400" b="1" dirty="0">
                  <a:solidFill>
                    <a:srgbClr val="F0FAFA"/>
                  </a:solidFill>
                  <a:latin typeface="微软雅黑" panose="020B0503020204020204" pitchFamily="34" charset="-122"/>
                  <a:ea typeface="微软雅黑" panose="020B0503020204020204" pitchFamily="34" charset="-122"/>
                </a:rPr>
                <a:t>添加标题</a:t>
              </a:r>
            </a:p>
          </p:txBody>
        </p:sp>
        <p:sp>
          <p:nvSpPr>
            <p:cNvPr id="59" name="文本框 43"/>
            <p:cNvSpPr txBox="1"/>
            <p:nvPr/>
          </p:nvSpPr>
          <p:spPr>
            <a:xfrm flipH="1">
              <a:off x="7660625" y="2421414"/>
              <a:ext cx="2826496" cy="861776"/>
            </a:xfrm>
            <a:prstGeom prst="rect">
              <a:avLst/>
            </a:prstGeom>
            <a:noFill/>
          </p:spPr>
          <p:txBody>
            <a:bodyPr wrap="square" rtlCol="0">
              <a:spAutoFit/>
            </a:bodyPr>
            <a:lstStyle/>
            <a:p>
              <a:pPr>
                <a:lnSpc>
                  <a:spcPct val="120000"/>
                </a:lnSpc>
              </a:pPr>
              <a:r>
                <a:rPr lang="zh-CN" altLang="en-US" sz="1000" dirty="0" smtClean="0">
                  <a:solidFill>
                    <a:srgbClr val="F0FAFA"/>
                  </a:solidFill>
                  <a:latin typeface="微软雅黑" panose="020B0503020204020204" pitchFamily="34" charset="-122"/>
                  <a:ea typeface="微软雅黑" panose="020B0503020204020204" pitchFamily="34" charset="-122"/>
                </a:rPr>
                <a:t>第一</a:t>
              </a:r>
              <a:r>
                <a:rPr lang="en-US" altLang="zh-CN" sz="1000" dirty="0" smtClean="0">
                  <a:solidFill>
                    <a:srgbClr val="F0FAFA"/>
                  </a:solidFill>
                  <a:latin typeface="微软雅黑" panose="020B0503020204020204" pitchFamily="34" charset="-122"/>
                  <a:ea typeface="微软雅黑" panose="020B0503020204020204" pitchFamily="34" charset="-122"/>
                </a:rPr>
                <a:t>PPT</a:t>
              </a:r>
              <a:r>
                <a:rPr lang="zh-CN" altLang="en-US" sz="1000" dirty="0" smtClean="0">
                  <a:solidFill>
                    <a:srgbClr val="F0FAFA"/>
                  </a:solidFill>
                  <a:latin typeface="微软雅黑" panose="020B0503020204020204" pitchFamily="34" charset="-122"/>
                  <a:ea typeface="微软雅黑" panose="020B0503020204020204" pitchFamily="34" charset="-122"/>
                </a:rPr>
                <a:t>签</a:t>
              </a:r>
              <a:r>
                <a:rPr lang="zh-CN" altLang="en-US" sz="1000" dirty="0">
                  <a:solidFill>
                    <a:srgbClr val="F0FAFA"/>
                  </a:solidFill>
                  <a:latin typeface="微软雅黑" panose="020B0503020204020204" pitchFamily="34" charset="-122"/>
                  <a:ea typeface="微软雅黑" panose="020B0503020204020204" pitchFamily="34" charset="-122"/>
                </a:rPr>
                <a:t>约设计师原创作品，请勿盗卖！否则将被追究法律责任！</a:t>
              </a:r>
              <a:endParaRPr lang="en-US" altLang="zh-CN" sz="1000" dirty="0">
                <a:solidFill>
                  <a:srgbClr val="F0FAFA"/>
                </a:solidFill>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875898" y="2365701"/>
            <a:ext cx="2064143" cy="863827"/>
            <a:chOff x="7649148" y="2131419"/>
            <a:chExt cx="2837973" cy="1151771"/>
          </a:xfrm>
        </p:grpSpPr>
        <p:sp>
          <p:nvSpPr>
            <p:cNvPr id="61" name="文本框 45"/>
            <p:cNvSpPr txBox="1"/>
            <p:nvPr/>
          </p:nvSpPr>
          <p:spPr>
            <a:xfrm flipH="1">
              <a:off x="7649148" y="2131419"/>
              <a:ext cx="2767213" cy="381643"/>
            </a:xfrm>
            <a:prstGeom prst="rect">
              <a:avLst/>
            </a:prstGeom>
            <a:noFill/>
          </p:spPr>
          <p:txBody>
            <a:bodyPr wrap="square" rtlCol="0">
              <a:spAutoFit/>
            </a:bodyPr>
            <a:lstStyle/>
            <a:p>
              <a:pPr algn="r">
                <a:lnSpc>
                  <a:spcPct val="90000"/>
                </a:lnSpc>
                <a:spcBef>
                  <a:spcPts val="750"/>
                </a:spcBef>
              </a:pPr>
              <a:r>
                <a:rPr lang="zh-CN" altLang="en-US" sz="1400" b="1" dirty="0">
                  <a:solidFill>
                    <a:srgbClr val="F0FAFA"/>
                  </a:solidFill>
                  <a:latin typeface="微软雅黑" panose="020B0503020204020204" pitchFamily="34" charset="-122"/>
                  <a:ea typeface="微软雅黑" panose="020B0503020204020204" pitchFamily="34" charset="-122"/>
                </a:rPr>
                <a:t>添加标题</a:t>
              </a:r>
            </a:p>
          </p:txBody>
        </p:sp>
        <p:sp>
          <p:nvSpPr>
            <p:cNvPr id="62" name="文本框 46"/>
            <p:cNvSpPr txBox="1"/>
            <p:nvPr/>
          </p:nvSpPr>
          <p:spPr>
            <a:xfrm flipH="1">
              <a:off x="7660624" y="2421414"/>
              <a:ext cx="2826497" cy="861776"/>
            </a:xfrm>
            <a:prstGeom prst="rect">
              <a:avLst/>
            </a:prstGeom>
            <a:noFill/>
          </p:spPr>
          <p:txBody>
            <a:bodyPr wrap="square" rtlCol="0">
              <a:spAutoFit/>
            </a:bodyPr>
            <a:lstStyle/>
            <a:p>
              <a:pPr>
                <a:lnSpc>
                  <a:spcPct val="120000"/>
                </a:lnSpc>
              </a:pPr>
              <a:r>
                <a:rPr lang="zh-CN" altLang="en-US" sz="1000" dirty="0" smtClean="0">
                  <a:solidFill>
                    <a:srgbClr val="F0FAFA"/>
                  </a:solidFill>
                  <a:latin typeface="微软雅黑" panose="020B0503020204020204" pitchFamily="34" charset="-122"/>
                  <a:ea typeface="微软雅黑" panose="020B0503020204020204" pitchFamily="34" charset="-122"/>
                </a:rPr>
                <a:t>第一</a:t>
              </a:r>
              <a:r>
                <a:rPr lang="en-US" altLang="zh-CN" sz="1000" dirty="0" smtClean="0">
                  <a:solidFill>
                    <a:srgbClr val="F0FAFA"/>
                  </a:solidFill>
                  <a:latin typeface="微软雅黑" panose="020B0503020204020204" pitchFamily="34" charset="-122"/>
                  <a:ea typeface="微软雅黑" panose="020B0503020204020204" pitchFamily="34" charset="-122"/>
                </a:rPr>
                <a:t>PPT</a:t>
              </a:r>
              <a:r>
                <a:rPr lang="zh-CN" altLang="en-US" sz="1000" dirty="0" smtClean="0">
                  <a:solidFill>
                    <a:srgbClr val="F0FAFA"/>
                  </a:solidFill>
                  <a:latin typeface="微软雅黑" panose="020B0503020204020204" pitchFamily="34" charset="-122"/>
                  <a:ea typeface="微软雅黑" panose="020B0503020204020204" pitchFamily="34" charset="-122"/>
                </a:rPr>
                <a:t>签</a:t>
              </a:r>
              <a:r>
                <a:rPr lang="zh-CN" altLang="en-US" sz="1000" dirty="0">
                  <a:solidFill>
                    <a:srgbClr val="F0FAFA"/>
                  </a:solidFill>
                  <a:latin typeface="微软雅黑" panose="020B0503020204020204" pitchFamily="34" charset="-122"/>
                  <a:ea typeface="微软雅黑" panose="020B0503020204020204" pitchFamily="34" charset="-122"/>
                </a:rPr>
                <a:t>约设计师原创作品，请勿盗卖！否则将被追究法律责任！</a:t>
              </a:r>
              <a:endParaRPr lang="en-US" altLang="zh-CN" sz="1000" dirty="0">
                <a:solidFill>
                  <a:srgbClr val="F0FAFA"/>
                </a:solidFill>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875898" y="4138257"/>
            <a:ext cx="2064142" cy="863827"/>
            <a:chOff x="7649149" y="2131419"/>
            <a:chExt cx="2837972" cy="1151771"/>
          </a:xfrm>
        </p:grpSpPr>
        <p:sp>
          <p:nvSpPr>
            <p:cNvPr id="64" name="文本框 48"/>
            <p:cNvSpPr txBox="1"/>
            <p:nvPr/>
          </p:nvSpPr>
          <p:spPr>
            <a:xfrm flipH="1">
              <a:off x="7649149" y="2131419"/>
              <a:ext cx="2767213" cy="381643"/>
            </a:xfrm>
            <a:prstGeom prst="rect">
              <a:avLst/>
            </a:prstGeom>
            <a:noFill/>
          </p:spPr>
          <p:txBody>
            <a:bodyPr wrap="square" rtlCol="0">
              <a:spAutoFit/>
            </a:bodyPr>
            <a:lstStyle/>
            <a:p>
              <a:pPr algn="r">
                <a:lnSpc>
                  <a:spcPct val="90000"/>
                </a:lnSpc>
                <a:spcBef>
                  <a:spcPts val="750"/>
                </a:spcBef>
              </a:pPr>
              <a:r>
                <a:rPr lang="zh-CN" altLang="en-US" sz="1400" b="1" dirty="0">
                  <a:solidFill>
                    <a:srgbClr val="F0FAFA"/>
                  </a:solidFill>
                  <a:latin typeface="微软雅黑" panose="020B0503020204020204" pitchFamily="34" charset="-122"/>
                  <a:ea typeface="微软雅黑" panose="020B0503020204020204" pitchFamily="34" charset="-122"/>
                </a:rPr>
                <a:t>添加标题</a:t>
              </a:r>
            </a:p>
          </p:txBody>
        </p:sp>
        <p:sp>
          <p:nvSpPr>
            <p:cNvPr id="65" name="文本框 49"/>
            <p:cNvSpPr txBox="1"/>
            <p:nvPr/>
          </p:nvSpPr>
          <p:spPr>
            <a:xfrm flipH="1">
              <a:off x="7660624" y="2421414"/>
              <a:ext cx="2826497" cy="861776"/>
            </a:xfrm>
            <a:prstGeom prst="rect">
              <a:avLst/>
            </a:prstGeom>
            <a:noFill/>
          </p:spPr>
          <p:txBody>
            <a:bodyPr wrap="square" rtlCol="0">
              <a:spAutoFit/>
            </a:bodyPr>
            <a:lstStyle/>
            <a:p>
              <a:pPr>
                <a:lnSpc>
                  <a:spcPct val="120000"/>
                </a:lnSpc>
              </a:pPr>
              <a:r>
                <a:rPr lang="zh-CN" altLang="en-US" sz="1000" dirty="0" smtClean="0">
                  <a:solidFill>
                    <a:srgbClr val="F0FAFA"/>
                  </a:solidFill>
                  <a:latin typeface="微软雅黑" panose="020B0503020204020204" pitchFamily="34" charset="-122"/>
                  <a:ea typeface="微软雅黑" panose="020B0503020204020204" pitchFamily="34" charset="-122"/>
                </a:rPr>
                <a:t>第一</a:t>
              </a:r>
              <a:r>
                <a:rPr lang="en-US" altLang="zh-CN" sz="1000" dirty="0" smtClean="0">
                  <a:solidFill>
                    <a:srgbClr val="F0FAFA"/>
                  </a:solidFill>
                  <a:latin typeface="微软雅黑" panose="020B0503020204020204" pitchFamily="34" charset="-122"/>
                  <a:ea typeface="微软雅黑" panose="020B0503020204020204" pitchFamily="34" charset="-122"/>
                </a:rPr>
                <a:t>PPT</a:t>
              </a:r>
              <a:r>
                <a:rPr lang="zh-CN" altLang="en-US" sz="1000" dirty="0" smtClean="0">
                  <a:solidFill>
                    <a:srgbClr val="F0FAFA"/>
                  </a:solidFill>
                  <a:latin typeface="微软雅黑" panose="020B0503020204020204" pitchFamily="34" charset="-122"/>
                  <a:ea typeface="微软雅黑" panose="020B0503020204020204" pitchFamily="34" charset="-122"/>
                </a:rPr>
                <a:t>签</a:t>
              </a:r>
              <a:r>
                <a:rPr lang="zh-CN" altLang="en-US" sz="1000" dirty="0">
                  <a:solidFill>
                    <a:srgbClr val="F0FAFA"/>
                  </a:solidFill>
                  <a:latin typeface="微软雅黑" panose="020B0503020204020204" pitchFamily="34" charset="-122"/>
                  <a:ea typeface="微软雅黑" panose="020B0503020204020204" pitchFamily="34" charset="-122"/>
                </a:rPr>
                <a:t>约设计师原创作品，请勿盗卖！否则将被追究法律责任！</a:t>
              </a:r>
              <a:endParaRPr lang="en-US" altLang="zh-CN" sz="1000" dirty="0">
                <a:solidFill>
                  <a:srgbClr val="F0FAFA"/>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ppt_x"/>
                                          </p:val>
                                        </p:tav>
                                        <p:tav tm="100000">
                                          <p:val>
                                            <p:strVal val="#ppt_x"/>
                                          </p:val>
                                        </p:tav>
                                      </p:tavLst>
                                    </p:anim>
                                    <p:anim calcmode="lin" valueType="num">
                                      <p:cBhvr additive="base">
                                        <p:cTn id="12" dur="500" fill="hold"/>
                                        <p:tgtEl>
                                          <p:spTgt spid="4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500" fill="hold"/>
                                        <p:tgtEl>
                                          <p:spTgt spid="47"/>
                                        </p:tgtEl>
                                        <p:attrNameLst>
                                          <p:attrName>ppt_x</p:attrName>
                                        </p:attrNameLst>
                                      </p:cBhvr>
                                      <p:tavLst>
                                        <p:tav tm="0">
                                          <p:val>
                                            <p:strVal val="#ppt_x"/>
                                          </p:val>
                                        </p:tav>
                                        <p:tav tm="100000">
                                          <p:val>
                                            <p:strVal val="#ppt_x"/>
                                          </p:val>
                                        </p:tav>
                                      </p:tavLst>
                                    </p:anim>
                                    <p:anim calcmode="lin" valueType="num">
                                      <p:cBhvr additive="base">
                                        <p:cTn id="16" dur="500" fill="hold"/>
                                        <p:tgtEl>
                                          <p:spTgt spid="4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75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ppt_x"/>
                                          </p:val>
                                        </p:tav>
                                        <p:tav tm="100000">
                                          <p:val>
                                            <p:strVal val="#ppt_x"/>
                                          </p:val>
                                        </p:tav>
                                      </p:tavLst>
                                    </p:anim>
                                    <p:anim calcmode="lin" valueType="num">
                                      <p:cBhvr additive="base">
                                        <p:cTn id="20" dur="500" fill="hold"/>
                                        <p:tgtEl>
                                          <p:spTgt spid="44"/>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22" presetClass="entr" presetSubtype="8" fill="hold" grpId="0"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wipe(left)">
                                      <p:cBhvr>
                                        <p:cTn id="24" dur="250"/>
                                        <p:tgtEl>
                                          <p:spTgt spid="35"/>
                                        </p:tgtEl>
                                      </p:cBhvr>
                                    </p:animEffect>
                                  </p:childTnLst>
                                </p:cTn>
                              </p:par>
                            </p:childTnLst>
                          </p:cTn>
                        </p:par>
                        <p:par>
                          <p:cTn id="25" fill="hold">
                            <p:stCondLst>
                              <p:cond delay="1500"/>
                            </p:stCondLst>
                            <p:childTnLst>
                              <p:par>
                                <p:cTn id="26" presetID="17" presetClass="entr" presetSubtype="8" fill="hold" grpId="0" nodeType="afterEffect">
                                  <p:stCondLst>
                                    <p:cond delay="0"/>
                                  </p:stCondLst>
                                  <p:childTnLst>
                                    <p:set>
                                      <p:cBhvr>
                                        <p:cTn id="27" dur="1" fill="hold">
                                          <p:stCondLst>
                                            <p:cond delay="0"/>
                                          </p:stCondLst>
                                        </p:cTn>
                                        <p:tgtEl>
                                          <p:spTgt spid="53"/>
                                        </p:tgtEl>
                                        <p:attrNameLst>
                                          <p:attrName>style.visibility</p:attrName>
                                        </p:attrNameLst>
                                      </p:cBhvr>
                                      <p:to>
                                        <p:strVal val="visible"/>
                                      </p:to>
                                    </p:set>
                                    <p:anim calcmode="lin" valueType="num">
                                      <p:cBhvr>
                                        <p:cTn id="28" dur="500" fill="hold"/>
                                        <p:tgtEl>
                                          <p:spTgt spid="53"/>
                                        </p:tgtEl>
                                        <p:attrNameLst>
                                          <p:attrName>ppt_x</p:attrName>
                                        </p:attrNameLst>
                                      </p:cBhvr>
                                      <p:tavLst>
                                        <p:tav tm="0">
                                          <p:val>
                                            <p:strVal val="#ppt_x-#ppt_w/2"/>
                                          </p:val>
                                        </p:tav>
                                        <p:tav tm="100000">
                                          <p:val>
                                            <p:strVal val="#ppt_x"/>
                                          </p:val>
                                        </p:tav>
                                      </p:tavLst>
                                    </p:anim>
                                    <p:anim calcmode="lin" valueType="num">
                                      <p:cBhvr>
                                        <p:cTn id="29" dur="500" fill="hold"/>
                                        <p:tgtEl>
                                          <p:spTgt spid="53"/>
                                        </p:tgtEl>
                                        <p:attrNameLst>
                                          <p:attrName>ppt_y</p:attrName>
                                        </p:attrNameLst>
                                      </p:cBhvr>
                                      <p:tavLst>
                                        <p:tav tm="0">
                                          <p:val>
                                            <p:strVal val="#ppt_y"/>
                                          </p:val>
                                        </p:tav>
                                        <p:tav tm="100000">
                                          <p:val>
                                            <p:strVal val="#ppt_y"/>
                                          </p:val>
                                        </p:tav>
                                      </p:tavLst>
                                    </p:anim>
                                    <p:anim calcmode="lin" valueType="num">
                                      <p:cBhvr>
                                        <p:cTn id="30" dur="500" fill="hold"/>
                                        <p:tgtEl>
                                          <p:spTgt spid="53"/>
                                        </p:tgtEl>
                                        <p:attrNameLst>
                                          <p:attrName>ppt_w</p:attrName>
                                        </p:attrNameLst>
                                      </p:cBhvr>
                                      <p:tavLst>
                                        <p:tav tm="0">
                                          <p:val>
                                            <p:fltVal val="0"/>
                                          </p:val>
                                        </p:tav>
                                        <p:tav tm="100000">
                                          <p:val>
                                            <p:strVal val="#ppt_w"/>
                                          </p:val>
                                        </p:tav>
                                      </p:tavLst>
                                    </p:anim>
                                    <p:anim calcmode="lin" valueType="num">
                                      <p:cBhvr>
                                        <p:cTn id="31" dur="500" fill="hold"/>
                                        <p:tgtEl>
                                          <p:spTgt spid="53"/>
                                        </p:tgtEl>
                                        <p:attrNameLst>
                                          <p:attrName>ppt_h</p:attrName>
                                        </p:attrNameLst>
                                      </p:cBhvr>
                                      <p:tavLst>
                                        <p:tav tm="0">
                                          <p:val>
                                            <p:strVal val="#ppt_h"/>
                                          </p:val>
                                        </p:tav>
                                        <p:tav tm="100000">
                                          <p:val>
                                            <p:strVal val="#ppt_h"/>
                                          </p:val>
                                        </p:tav>
                                      </p:tavLst>
                                    </p:anim>
                                  </p:childTnLst>
                                </p:cTn>
                              </p:par>
                            </p:childTnLst>
                          </p:cTn>
                        </p:par>
                        <p:par>
                          <p:cTn id="32" fill="hold">
                            <p:stCondLst>
                              <p:cond delay="2000"/>
                            </p:stCondLst>
                            <p:childTnLst>
                              <p:par>
                                <p:cTn id="33" presetID="17" presetClass="entr" presetSubtype="8"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ppt_x</p:attrName>
                                        </p:attrNameLst>
                                      </p:cBhvr>
                                      <p:tavLst>
                                        <p:tav tm="0">
                                          <p:val>
                                            <p:strVal val="#ppt_x-#ppt_w/2"/>
                                          </p:val>
                                        </p:tav>
                                        <p:tav tm="100000">
                                          <p:val>
                                            <p:strVal val="#ppt_x"/>
                                          </p:val>
                                        </p:tav>
                                      </p:tavLst>
                                    </p:anim>
                                    <p:anim calcmode="lin" valueType="num">
                                      <p:cBhvr>
                                        <p:cTn id="36" dur="500" fill="hold"/>
                                        <p:tgtEl>
                                          <p:spTgt spid="50"/>
                                        </p:tgtEl>
                                        <p:attrNameLst>
                                          <p:attrName>ppt_y</p:attrName>
                                        </p:attrNameLst>
                                      </p:cBhvr>
                                      <p:tavLst>
                                        <p:tav tm="0">
                                          <p:val>
                                            <p:strVal val="#ppt_y"/>
                                          </p:val>
                                        </p:tav>
                                        <p:tav tm="100000">
                                          <p:val>
                                            <p:strVal val="#ppt_y"/>
                                          </p:val>
                                        </p:tav>
                                      </p:tavLst>
                                    </p:anim>
                                    <p:anim calcmode="lin" valueType="num">
                                      <p:cBhvr>
                                        <p:cTn id="37" dur="500" fill="hold"/>
                                        <p:tgtEl>
                                          <p:spTgt spid="50"/>
                                        </p:tgtEl>
                                        <p:attrNameLst>
                                          <p:attrName>ppt_w</p:attrName>
                                        </p:attrNameLst>
                                      </p:cBhvr>
                                      <p:tavLst>
                                        <p:tav tm="0">
                                          <p:val>
                                            <p:fltVal val="0"/>
                                          </p:val>
                                        </p:tav>
                                        <p:tav tm="100000">
                                          <p:val>
                                            <p:strVal val="#ppt_w"/>
                                          </p:val>
                                        </p:tav>
                                      </p:tavLst>
                                    </p:anim>
                                    <p:anim calcmode="lin" valueType="num">
                                      <p:cBhvr>
                                        <p:cTn id="38" dur="500" fill="hold"/>
                                        <p:tgtEl>
                                          <p:spTgt spid="50"/>
                                        </p:tgtEl>
                                        <p:attrNameLst>
                                          <p:attrName>ppt_h</p:attrName>
                                        </p:attrNameLst>
                                      </p:cBhvr>
                                      <p:tavLst>
                                        <p:tav tm="0">
                                          <p:val>
                                            <p:strVal val="#ppt_h"/>
                                          </p:val>
                                        </p:tav>
                                        <p:tav tm="100000">
                                          <p:val>
                                            <p:strVal val="#ppt_h"/>
                                          </p:val>
                                        </p:tav>
                                      </p:tavLst>
                                    </p:anim>
                                  </p:childTnLst>
                                </p:cTn>
                              </p:par>
                            </p:childTnLst>
                          </p:cTn>
                        </p:par>
                        <p:par>
                          <p:cTn id="39" fill="hold">
                            <p:stCondLst>
                              <p:cond delay="2500"/>
                            </p:stCondLst>
                            <p:childTnLst>
                              <p:par>
                                <p:cTn id="40" presetID="22" presetClass="entr" presetSubtype="2" fill="hold" grpId="0" nodeType="after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250"/>
                                        <p:tgtEl>
                                          <p:spTgt spid="37"/>
                                        </p:tgtEl>
                                      </p:cBhvr>
                                    </p:animEffect>
                                  </p:childTnLst>
                                </p:cTn>
                              </p:par>
                            </p:childTnLst>
                          </p:cTn>
                        </p:par>
                        <p:par>
                          <p:cTn id="43" fill="hold">
                            <p:stCondLst>
                              <p:cond delay="2750"/>
                            </p:stCondLst>
                            <p:childTnLst>
                              <p:par>
                                <p:cTn id="44" presetID="17" presetClass="entr" presetSubtype="2" fill="hold" grpId="0" nodeType="afterEffect">
                                  <p:stCondLst>
                                    <p:cond delay="0"/>
                                  </p:stCondLst>
                                  <p:childTnLst>
                                    <p:set>
                                      <p:cBhvr>
                                        <p:cTn id="45" dur="1" fill="hold">
                                          <p:stCondLst>
                                            <p:cond delay="0"/>
                                          </p:stCondLst>
                                        </p:cTn>
                                        <p:tgtEl>
                                          <p:spTgt spid="54"/>
                                        </p:tgtEl>
                                        <p:attrNameLst>
                                          <p:attrName>style.visibility</p:attrName>
                                        </p:attrNameLst>
                                      </p:cBhvr>
                                      <p:to>
                                        <p:strVal val="visible"/>
                                      </p:to>
                                    </p:set>
                                    <p:anim calcmode="lin" valueType="num">
                                      <p:cBhvr>
                                        <p:cTn id="46" dur="500" fill="hold"/>
                                        <p:tgtEl>
                                          <p:spTgt spid="54"/>
                                        </p:tgtEl>
                                        <p:attrNameLst>
                                          <p:attrName>ppt_x</p:attrName>
                                        </p:attrNameLst>
                                      </p:cBhvr>
                                      <p:tavLst>
                                        <p:tav tm="0">
                                          <p:val>
                                            <p:strVal val="#ppt_x+#ppt_w/2"/>
                                          </p:val>
                                        </p:tav>
                                        <p:tav tm="100000">
                                          <p:val>
                                            <p:strVal val="#ppt_x"/>
                                          </p:val>
                                        </p:tav>
                                      </p:tavLst>
                                    </p:anim>
                                    <p:anim calcmode="lin" valueType="num">
                                      <p:cBhvr>
                                        <p:cTn id="47" dur="500" fill="hold"/>
                                        <p:tgtEl>
                                          <p:spTgt spid="54"/>
                                        </p:tgtEl>
                                        <p:attrNameLst>
                                          <p:attrName>ppt_y</p:attrName>
                                        </p:attrNameLst>
                                      </p:cBhvr>
                                      <p:tavLst>
                                        <p:tav tm="0">
                                          <p:val>
                                            <p:strVal val="#ppt_y"/>
                                          </p:val>
                                        </p:tav>
                                        <p:tav tm="100000">
                                          <p:val>
                                            <p:strVal val="#ppt_y"/>
                                          </p:val>
                                        </p:tav>
                                      </p:tavLst>
                                    </p:anim>
                                    <p:anim calcmode="lin" valueType="num">
                                      <p:cBhvr>
                                        <p:cTn id="48" dur="500" fill="hold"/>
                                        <p:tgtEl>
                                          <p:spTgt spid="54"/>
                                        </p:tgtEl>
                                        <p:attrNameLst>
                                          <p:attrName>ppt_w</p:attrName>
                                        </p:attrNameLst>
                                      </p:cBhvr>
                                      <p:tavLst>
                                        <p:tav tm="0">
                                          <p:val>
                                            <p:fltVal val="0"/>
                                          </p:val>
                                        </p:tav>
                                        <p:tav tm="100000">
                                          <p:val>
                                            <p:strVal val="#ppt_w"/>
                                          </p:val>
                                        </p:tav>
                                      </p:tavLst>
                                    </p:anim>
                                    <p:anim calcmode="lin" valueType="num">
                                      <p:cBhvr>
                                        <p:cTn id="49" dur="500" fill="hold"/>
                                        <p:tgtEl>
                                          <p:spTgt spid="54"/>
                                        </p:tgtEl>
                                        <p:attrNameLst>
                                          <p:attrName>ppt_h</p:attrName>
                                        </p:attrNameLst>
                                      </p:cBhvr>
                                      <p:tavLst>
                                        <p:tav tm="0">
                                          <p:val>
                                            <p:strVal val="#ppt_h"/>
                                          </p:val>
                                        </p:tav>
                                        <p:tav tm="100000">
                                          <p:val>
                                            <p:strVal val="#ppt_h"/>
                                          </p:val>
                                        </p:tav>
                                      </p:tavLst>
                                    </p:anim>
                                  </p:childTnLst>
                                </p:cTn>
                              </p:par>
                            </p:childTnLst>
                          </p:cTn>
                        </p:par>
                        <p:par>
                          <p:cTn id="50" fill="hold">
                            <p:stCondLst>
                              <p:cond delay="3250"/>
                            </p:stCondLst>
                            <p:childTnLst>
                              <p:par>
                                <p:cTn id="51" presetID="17" presetClass="entr" presetSubtype="2" fill="hold" nodeType="afterEffect">
                                  <p:stCondLst>
                                    <p:cond delay="0"/>
                                  </p:stCondLst>
                                  <p:childTnLst>
                                    <p:set>
                                      <p:cBhvr>
                                        <p:cTn id="52" dur="1" fill="hold">
                                          <p:stCondLst>
                                            <p:cond delay="0"/>
                                          </p:stCondLst>
                                        </p:cTn>
                                        <p:tgtEl>
                                          <p:spTgt spid="60"/>
                                        </p:tgtEl>
                                        <p:attrNameLst>
                                          <p:attrName>style.visibility</p:attrName>
                                        </p:attrNameLst>
                                      </p:cBhvr>
                                      <p:to>
                                        <p:strVal val="visible"/>
                                      </p:to>
                                    </p:set>
                                    <p:anim calcmode="lin" valueType="num">
                                      <p:cBhvr>
                                        <p:cTn id="53" dur="500" fill="hold"/>
                                        <p:tgtEl>
                                          <p:spTgt spid="60"/>
                                        </p:tgtEl>
                                        <p:attrNameLst>
                                          <p:attrName>ppt_x</p:attrName>
                                        </p:attrNameLst>
                                      </p:cBhvr>
                                      <p:tavLst>
                                        <p:tav tm="0">
                                          <p:val>
                                            <p:strVal val="#ppt_x+#ppt_w/2"/>
                                          </p:val>
                                        </p:tav>
                                        <p:tav tm="100000">
                                          <p:val>
                                            <p:strVal val="#ppt_x"/>
                                          </p:val>
                                        </p:tav>
                                      </p:tavLst>
                                    </p:anim>
                                    <p:anim calcmode="lin" valueType="num">
                                      <p:cBhvr>
                                        <p:cTn id="54" dur="500" fill="hold"/>
                                        <p:tgtEl>
                                          <p:spTgt spid="60"/>
                                        </p:tgtEl>
                                        <p:attrNameLst>
                                          <p:attrName>ppt_y</p:attrName>
                                        </p:attrNameLst>
                                      </p:cBhvr>
                                      <p:tavLst>
                                        <p:tav tm="0">
                                          <p:val>
                                            <p:strVal val="#ppt_y"/>
                                          </p:val>
                                        </p:tav>
                                        <p:tav tm="100000">
                                          <p:val>
                                            <p:strVal val="#ppt_y"/>
                                          </p:val>
                                        </p:tav>
                                      </p:tavLst>
                                    </p:anim>
                                    <p:anim calcmode="lin" valueType="num">
                                      <p:cBhvr>
                                        <p:cTn id="55" dur="500" fill="hold"/>
                                        <p:tgtEl>
                                          <p:spTgt spid="60"/>
                                        </p:tgtEl>
                                        <p:attrNameLst>
                                          <p:attrName>ppt_w</p:attrName>
                                        </p:attrNameLst>
                                      </p:cBhvr>
                                      <p:tavLst>
                                        <p:tav tm="0">
                                          <p:val>
                                            <p:fltVal val="0"/>
                                          </p:val>
                                        </p:tav>
                                        <p:tav tm="100000">
                                          <p:val>
                                            <p:strVal val="#ppt_w"/>
                                          </p:val>
                                        </p:tav>
                                      </p:tavLst>
                                    </p:anim>
                                    <p:anim calcmode="lin" valueType="num">
                                      <p:cBhvr>
                                        <p:cTn id="56" dur="500" fill="hold"/>
                                        <p:tgtEl>
                                          <p:spTgt spid="60"/>
                                        </p:tgtEl>
                                        <p:attrNameLst>
                                          <p:attrName>ppt_h</p:attrName>
                                        </p:attrNameLst>
                                      </p:cBhvr>
                                      <p:tavLst>
                                        <p:tav tm="0">
                                          <p:val>
                                            <p:strVal val="#ppt_h"/>
                                          </p:val>
                                        </p:tav>
                                        <p:tav tm="100000">
                                          <p:val>
                                            <p:strVal val="#ppt_h"/>
                                          </p:val>
                                        </p:tav>
                                      </p:tavLst>
                                    </p:anim>
                                  </p:childTnLst>
                                </p:cTn>
                              </p:par>
                            </p:childTnLst>
                          </p:cTn>
                        </p:par>
                        <p:par>
                          <p:cTn id="57" fill="hold">
                            <p:stCondLst>
                              <p:cond delay="3750"/>
                            </p:stCondLst>
                            <p:childTnLst>
                              <p:par>
                                <p:cTn id="58" presetID="22" presetClass="entr" presetSubtype="8" fill="hold" grpId="0" nodeType="after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wipe(left)">
                                      <p:cBhvr>
                                        <p:cTn id="60" dur="250"/>
                                        <p:tgtEl>
                                          <p:spTgt spid="34"/>
                                        </p:tgtEl>
                                      </p:cBhvr>
                                    </p:animEffect>
                                  </p:childTnLst>
                                </p:cTn>
                              </p:par>
                            </p:childTnLst>
                          </p:cTn>
                        </p:par>
                        <p:par>
                          <p:cTn id="61" fill="hold">
                            <p:stCondLst>
                              <p:cond delay="4000"/>
                            </p:stCondLst>
                            <p:childTnLst>
                              <p:par>
                                <p:cTn id="62" presetID="17" presetClass="entr" presetSubtype="8" fill="hold" grpId="0" nodeType="afterEffect">
                                  <p:stCondLst>
                                    <p:cond delay="0"/>
                                  </p:stCondLst>
                                  <p:childTnLst>
                                    <p:set>
                                      <p:cBhvr>
                                        <p:cTn id="63" dur="1" fill="hold">
                                          <p:stCondLst>
                                            <p:cond delay="0"/>
                                          </p:stCondLst>
                                        </p:cTn>
                                        <p:tgtEl>
                                          <p:spTgt spid="55"/>
                                        </p:tgtEl>
                                        <p:attrNameLst>
                                          <p:attrName>style.visibility</p:attrName>
                                        </p:attrNameLst>
                                      </p:cBhvr>
                                      <p:to>
                                        <p:strVal val="visible"/>
                                      </p:to>
                                    </p:set>
                                    <p:anim calcmode="lin" valueType="num">
                                      <p:cBhvr>
                                        <p:cTn id="64" dur="500" fill="hold"/>
                                        <p:tgtEl>
                                          <p:spTgt spid="55"/>
                                        </p:tgtEl>
                                        <p:attrNameLst>
                                          <p:attrName>ppt_x</p:attrName>
                                        </p:attrNameLst>
                                      </p:cBhvr>
                                      <p:tavLst>
                                        <p:tav tm="0">
                                          <p:val>
                                            <p:strVal val="#ppt_x-#ppt_w/2"/>
                                          </p:val>
                                        </p:tav>
                                        <p:tav tm="100000">
                                          <p:val>
                                            <p:strVal val="#ppt_x"/>
                                          </p:val>
                                        </p:tav>
                                      </p:tavLst>
                                    </p:anim>
                                    <p:anim calcmode="lin" valueType="num">
                                      <p:cBhvr>
                                        <p:cTn id="65" dur="500" fill="hold"/>
                                        <p:tgtEl>
                                          <p:spTgt spid="55"/>
                                        </p:tgtEl>
                                        <p:attrNameLst>
                                          <p:attrName>ppt_y</p:attrName>
                                        </p:attrNameLst>
                                      </p:cBhvr>
                                      <p:tavLst>
                                        <p:tav tm="0">
                                          <p:val>
                                            <p:strVal val="#ppt_y"/>
                                          </p:val>
                                        </p:tav>
                                        <p:tav tm="100000">
                                          <p:val>
                                            <p:strVal val="#ppt_y"/>
                                          </p:val>
                                        </p:tav>
                                      </p:tavLst>
                                    </p:anim>
                                    <p:anim calcmode="lin" valueType="num">
                                      <p:cBhvr>
                                        <p:cTn id="66" dur="500" fill="hold"/>
                                        <p:tgtEl>
                                          <p:spTgt spid="55"/>
                                        </p:tgtEl>
                                        <p:attrNameLst>
                                          <p:attrName>ppt_w</p:attrName>
                                        </p:attrNameLst>
                                      </p:cBhvr>
                                      <p:tavLst>
                                        <p:tav tm="0">
                                          <p:val>
                                            <p:fltVal val="0"/>
                                          </p:val>
                                        </p:tav>
                                        <p:tav tm="100000">
                                          <p:val>
                                            <p:strVal val="#ppt_w"/>
                                          </p:val>
                                        </p:tav>
                                      </p:tavLst>
                                    </p:anim>
                                    <p:anim calcmode="lin" valueType="num">
                                      <p:cBhvr>
                                        <p:cTn id="67" dur="500" fill="hold"/>
                                        <p:tgtEl>
                                          <p:spTgt spid="55"/>
                                        </p:tgtEl>
                                        <p:attrNameLst>
                                          <p:attrName>ppt_h</p:attrName>
                                        </p:attrNameLst>
                                      </p:cBhvr>
                                      <p:tavLst>
                                        <p:tav tm="0">
                                          <p:val>
                                            <p:strVal val="#ppt_h"/>
                                          </p:val>
                                        </p:tav>
                                        <p:tav tm="100000">
                                          <p:val>
                                            <p:strVal val="#ppt_h"/>
                                          </p:val>
                                        </p:tav>
                                      </p:tavLst>
                                    </p:anim>
                                  </p:childTnLst>
                                </p:cTn>
                              </p:par>
                            </p:childTnLst>
                          </p:cTn>
                        </p:par>
                        <p:par>
                          <p:cTn id="68" fill="hold">
                            <p:stCondLst>
                              <p:cond delay="4500"/>
                            </p:stCondLst>
                            <p:childTnLst>
                              <p:par>
                                <p:cTn id="69" presetID="17" presetClass="entr" presetSubtype="8" fill="hold" nodeType="afterEffect">
                                  <p:stCondLst>
                                    <p:cond delay="0"/>
                                  </p:stCondLst>
                                  <p:childTnLst>
                                    <p:set>
                                      <p:cBhvr>
                                        <p:cTn id="70" dur="1" fill="hold">
                                          <p:stCondLst>
                                            <p:cond delay="0"/>
                                          </p:stCondLst>
                                        </p:cTn>
                                        <p:tgtEl>
                                          <p:spTgt spid="57"/>
                                        </p:tgtEl>
                                        <p:attrNameLst>
                                          <p:attrName>style.visibility</p:attrName>
                                        </p:attrNameLst>
                                      </p:cBhvr>
                                      <p:to>
                                        <p:strVal val="visible"/>
                                      </p:to>
                                    </p:set>
                                    <p:anim calcmode="lin" valueType="num">
                                      <p:cBhvr>
                                        <p:cTn id="71" dur="500" fill="hold"/>
                                        <p:tgtEl>
                                          <p:spTgt spid="57"/>
                                        </p:tgtEl>
                                        <p:attrNameLst>
                                          <p:attrName>ppt_x</p:attrName>
                                        </p:attrNameLst>
                                      </p:cBhvr>
                                      <p:tavLst>
                                        <p:tav tm="0">
                                          <p:val>
                                            <p:strVal val="#ppt_x-#ppt_w/2"/>
                                          </p:val>
                                        </p:tav>
                                        <p:tav tm="100000">
                                          <p:val>
                                            <p:strVal val="#ppt_x"/>
                                          </p:val>
                                        </p:tav>
                                      </p:tavLst>
                                    </p:anim>
                                    <p:anim calcmode="lin" valueType="num">
                                      <p:cBhvr>
                                        <p:cTn id="72" dur="500" fill="hold"/>
                                        <p:tgtEl>
                                          <p:spTgt spid="57"/>
                                        </p:tgtEl>
                                        <p:attrNameLst>
                                          <p:attrName>ppt_y</p:attrName>
                                        </p:attrNameLst>
                                      </p:cBhvr>
                                      <p:tavLst>
                                        <p:tav tm="0">
                                          <p:val>
                                            <p:strVal val="#ppt_y"/>
                                          </p:val>
                                        </p:tav>
                                        <p:tav tm="100000">
                                          <p:val>
                                            <p:strVal val="#ppt_y"/>
                                          </p:val>
                                        </p:tav>
                                      </p:tavLst>
                                    </p:anim>
                                    <p:anim calcmode="lin" valueType="num">
                                      <p:cBhvr>
                                        <p:cTn id="73" dur="500" fill="hold"/>
                                        <p:tgtEl>
                                          <p:spTgt spid="57"/>
                                        </p:tgtEl>
                                        <p:attrNameLst>
                                          <p:attrName>ppt_w</p:attrName>
                                        </p:attrNameLst>
                                      </p:cBhvr>
                                      <p:tavLst>
                                        <p:tav tm="0">
                                          <p:val>
                                            <p:fltVal val="0"/>
                                          </p:val>
                                        </p:tav>
                                        <p:tav tm="100000">
                                          <p:val>
                                            <p:strVal val="#ppt_w"/>
                                          </p:val>
                                        </p:tav>
                                      </p:tavLst>
                                    </p:anim>
                                    <p:anim calcmode="lin" valueType="num">
                                      <p:cBhvr>
                                        <p:cTn id="74" dur="500" fill="hold"/>
                                        <p:tgtEl>
                                          <p:spTgt spid="57"/>
                                        </p:tgtEl>
                                        <p:attrNameLst>
                                          <p:attrName>ppt_h</p:attrName>
                                        </p:attrNameLst>
                                      </p:cBhvr>
                                      <p:tavLst>
                                        <p:tav tm="0">
                                          <p:val>
                                            <p:strVal val="#ppt_h"/>
                                          </p:val>
                                        </p:tav>
                                        <p:tav tm="100000">
                                          <p:val>
                                            <p:strVal val="#ppt_h"/>
                                          </p:val>
                                        </p:tav>
                                      </p:tavLst>
                                    </p:anim>
                                  </p:childTnLst>
                                </p:cTn>
                              </p:par>
                            </p:childTnLst>
                          </p:cTn>
                        </p:par>
                        <p:par>
                          <p:cTn id="75" fill="hold">
                            <p:stCondLst>
                              <p:cond delay="5000"/>
                            </p:stCondLst>
                            <p:childTnLst>
                              <p:par>
                                <p:cTn id="76" presetID="22" presetClass="entr" presetSubtype="2" fill="hold" grpId="0" nodeType="after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wipe(right)">
                                      <p:cBhvr>
                                        <p:cTn id="78" dur="250"/>
                                        <p:tgtEl>
                                          <p:spTgt spid="36"/>
                                        </p:tgtEl>
                                      </p:cBhvr>
                                    </p:animEffect>
                                  </p:childTnLst>
                                </p:cTn>
                              </p:par>
                            </p:childTnLst>
                          </p:cTn>
                        </p:par>
                        <p:par>
                          <p:cTn id="79" fill="hold">
                            <p:stCondLst>
                              <p:cond delay="5250"/>
                            </p:stCondLst>
                            <p:childTnLst>
                              <p:par>
                                <p:cTn id="80" presetID="17" presetClass="entr" presetSubtype="2" fill="hold" grpId="0" nodeType="afterEffect">
                                  <p:stCondLst>
                                    <p:cond delay="0"/>
                                  </p:stCondLst>
                                  <p:childTnLst>
                                    <p:set>
                                      <p:cBhvr>
                                        <p:cTn id="81" dur="1" fill="hold">
                                          <p:stCondLst>
                                            <p:cond delay="0"/>
                                          </p:stCondLst>
                                        </p:cTn>
                                        <p:tgtEl>
                                          <p:spTgt spid="56"/>
                                        </p:tgtEl>
                                        <p:attrNameLst>
                                          <p:attrName>style.visibility</p:attrName>
                                        </p:attrNameLst>
                                      </p:cBhvr>
                                      <p:to>
                                        <p:strVal val="visible"/>
                                      </p:to>
                                    </p:set>
                                    <p:anim calcmode="lin" valueType="num">
                                      <p:cBhvr>
                                        <p:cTn id="82" dur="500" fill="hold"/>
                                        <p:tgtEl>
                                          <p:spTgt spid="56"/>
                                        </p:tgtEl>
                                        <p:attrNameLst>
                                          <p:attrName>ppt_x</p:attrName>
                                        </p:attrNameLst>
                                      </p:cBhvr>
                                      <p:tavLst>
                                        <p:tav tm="0">
                                          <p:val>
                                            <p:strVal val="#ppt_x+#ppt_w/2"/>
                                          </p:val>
                                        </p:tav>
                                        <p:tav tm="100000">
                                          <p:val>
                                            <p:strVal val="#ppt_x"/>
                                          </p:val>
                                        </p:tav>
                                      </p:tavLst>
                                    </p:anim>
                                    <p:anim calcmode="lin" valueType="num">
                                      <p:cBhvr>
                                        <p:cTn id="83" dur="500" fill="hold"/>
                                        <p:tgtEl>
                                          <p:spTgt spid="56"/>
                                        </p:tgtEl>
                                        <p:attrNameLst>
                                          <p:attrName>ppt_y</p:attrName>
                                        </p:attrNameLst>
                                      </p:cBhvr>
                                      <p:tavLst>
                                        <p:tav tm="0">
                                          <p:val>
                                            <p:strVal val="#ppt_y"/>
                                          </p:val>
                                        </p:tav>
                                        <p:tav tm="100000">
                                          <p:val>
                                            <p:strVal val="#ppt_y"/>
                                          </p:val>
                                        </p:tav>
                                      </p:tavLst>
                                    </p:anim>
                                    <p:anim calcmode="lin" valueType="num">
                                      <p:cBhvr>
                                        <p:cTn id="84" dur="500" fill="hold"/>
                                        <p:tgtEl>
                                          <p:spTgt spid="56"/>
                                        </p:tgtEl>
                                        <p:attrNameLst>
                                          <p:attrName>ppt_w</p:attrName>
                                        </p:attrNameLst>
                                      </p:cBhvr>
                                      <p:tavLst>
                                        <p:tav tm="0">
                                          <p:val>
                                            <p:fltVal val="0"/>
                                          </p:val>
                                        </p:tav>
                                        <p:tav tm="100000">
                                          <p:val>
                                            <p:strVal val="#ppt_w"/>
                                          </p:val>
                                        </p:tav>
                                      </p:tavLst>
                                    </p:anim>
                                    <p:anim calcmode="lin" valueType="num">
                                      <p:cBhvr>
                                        <p:cTn id="85" dur="500" fill="hold"/>
                                        <p:tgtEl>
                                          <p:spTgt spid="56"/>
                                        </p:tgtEl>
                                        <p:attrNameLst>
                                          <p:attrName>ppt_h</p:attrName>
                                        </p:attrNameLst>
                                      </p:cBhvr>
                                      <p:tavLst>
                                        <p:tav tm="0">
                                          <p:val>
                                            <p:strVal val="#ppt_h"/>
                                          </p:val>
                                        </p:tav>
                                        <p:tav tm="100000">
                                          <p:val>
                                            <p:strVal val="#ppt_h"/>
                                          </p:val>
                                        </p:tav>
                                      </p:tavLst>
                                    </p:anim>
                                  </p:childTnLst>
                                </p:cTn>
                              </p:par>
                            </p:childTnLst>
                          </p:cTn>
                        </p:par>
                        <p:par>
                          <p:cTn id="86" fill="hold">
                            <p:stCondLst>
                              <p:cond delay="5750"/>
                            </p:stCondLst>
                            <p:childTnLst>
                              <p:par>
                                <p:cTn id="87" presetID="17" presetClass="entr" presetSubtype="2" fill="hold" nodeType="afterEffect">
                                  <p:stCondLst>
                                    <p:cond delay="0"/>
                                  </p:stCondLst>
                                  <p:childTnLst>
                                    <p:set>
                                      <p:cBhvr>
                                        <p:cTn id="88" dur="1" fill="hold">
                                          <p:stCondLst>
                                            <p:cond delay="0"/>
                                          </p:stCondLst>
                                        </p:cTn>
                                        <p:tgtEl>
                                          <p:spTgt spid="63"/>
                                        </p:tgtEl>
                                        <p:attrNameLst>
                                          <p:attrName>style.visibility</p:attrName>
                                        </p:attrNameLst>
                                      </p:cBhvr>
                                      <p:to>
                                        <p:strVal val="visible"/>
                                      </p:to>
                                    </p:set>
                                    <p:anim calcmode="lin" valueType="num">
                                      <p:cBhvr>
                                        <p:cTn id="89" dur="500" fill="hold"/>
                                        <p:tgtEl>
                                          <p:spTgt spid="63"/>
                                        </p:tgtEl>
                                        <p:attrNameLst>
                                          <p:attrName>ppt_x</p:attrName>
                                        </p:attrNameLst>
                                      </p:cBhvr>
                                      <p:tavLst>
                                        <p:tav tm="0">
                                          <p:val>
                                            <p:strVal val="#ppt_x+#ppt_w/2"/>
                                          </p:val>
                                        </p:tav>
                                        <p:tav tm="100000">
                                          <p:val>
                                            <p:strVal val="#ppt_x"/>
                                          </p:val>
                                        </p:tav>
                                      </p:tavLst>
                                    </p:anim>
                                    <p:anim calcmode="lin" valueType="num">
                                      <p:cBhvr>
                                        <p:cTn id="90" dur="500" fill="hold"/>
                                        <p:tgtEl>
                                          <p:spTgt spid="63"/>
                                        </p:tgtEl>
                                        <p:attrNameLst>
                                          <p:attrName>ppt_y</p:attrName>
                                        </p:attrNameLst>
                                      </p:cBhvr>
                                      <p:tavLst>
                                        <p:tav tm="0">
                                          <p:val>
                                            <p:strVal val="#ppt_y"/>
                                          </p:val>
                                        </p:tav>
                                        <p:tav tm="100000">
                                          <p:val>
                                            <p:strVal val="#ppt_y"/>
                                          </p:val>
                                        </p:tav>
                                      </p:tavLst>
                                    </p:anim>
                                    <p:anim calcmode="lin" valueType="num">
                                      <p:cBhvr>
                                        <p:cTn id="91" dur="500" fill="hold"/>
                                        <p:tgtEl>
                                          <p:spTgt spid="63"/>
                                        </p:tgtEl>
                                        <p:attrNameLst>
                                          <p:attrName>ppt_w</p:attrName>
                                        </p:attrNameLst>
                                      </p:cBhvr>
                                      <p:tavLst>
                                        <p:tav tm="0">
                                          <p:val>
                                            <p:fltVal val="0"/>
                                          </p:val>
                                        </p:tav>
                                        <p:tav tm="100000">
                                          <p:val>
                                            <p:strVal val="#ppt_w"/>
                                          </p:val>
                                        </p:tav>
                                      </p:tavLst>
                                    </p:anim>
                                    <p:anim calcmode="lin" valueType="num">
                                      <p:cBhvr>
                                        <p:cTn id="92" dur="500" fill="hold"/>
                                        <p:tgtEl>
                                          <p:spTgt spid="6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53" grpId="0"/>
      <p:bldP spid="54" grpId="0"/>
      <p:bldP spid="55" grpId="0"/>
      <p:bldP spid="5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椭圆 49"/>
          <p:cNvSpPr/>
          <p:nvPr/>
        </p:nvSpPr>
        <p:spPr>
          <a:xfrm>
            <a:off x="5592617" y="2088728"/>
            <a:ext cx="2658957" cy="2658957"/>
          </a:xfrm>
          <a:prstGeom prst="ellipse">
            <a:avLst/>
          </a:prstGeom>
          <a:noFill/>
          <a:ln w="25400" cap="flat" cmpd="sng" algn="ctr">
            <a:solidFill>
              <a:srgbClr val="2F318B"/>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椭圆 50"/>
          <p:cNvSpPr/>
          <p:nvPr/>
        </p:nvSpPr>
        <p:spPr>
          <a:xfrm>
            <a:off x="6049690" y="2545801"/>
            <a:ext cx="1744812" cy="1744812"/>
          </a:xfrm>
          <a:prstGeom prst="ellipse">
            <a:avLst/>
          </a:prstGeom>
          <a:solidFill>
            <a:srgbClr val="E62129">
              <a:alpha val="63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2" name="组合 51"/>
          <p:cNvGrpSpPr/>
          <p:nvPr/>
        </p:nvGrpSpPr>
        <p:grpSpPr>
          <a:xfrm>
            <a:off x="5433236" y="3745448"/>
            <a:ext cx="674996" cy="674997"/>
            <a:chOff x="7244314" y="4054233"/>
            <a:chExt cx="899995" cy="899996"/>
          </a:xfrm>
          <a:solidFill>
            <a:srgbClr val="2F318B"/>
          </a:solidFill>
        </p:grpSpPr>
        <p:sp>
          <p:nvSpPr>
            <p:cNvPr id="53" name="任意多边形 52"/>
            <p:cNvSpPr/>
            <p:nvPr/>
          </p:nvSpPr>
          <p:spPr>
            <a:xfrm>
              <a:off x="7244314" y="4054233"/>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grpFill/>
            <a:ln w="25400" cap="flat" cmpd="sng" algn="ctr">
              <a:noFill/>
              <a:prstDash val="solid"/>
            </a:ln>
            <a:effectLst/>
          </p:spPr>
          <p:txBody>
            <a:bodyPr spcFirstLastPara="0" vert="horz" wrap="square" lIns="196571" tIns="196571" rIns="196571" bIns="196571" numCol="1" spcCol="1270" anchor="ctr" anchorCtr="0">
              <a:noAutofit/>
            </a:bodyPr>
            <a:lstStyle/>
            <a:p>
              <a:pPr marL="0" marR="0" lvl="0" indent="0" algn="ctr" defTabSz="566738" eaLnBrk="1" fontAlgn="auto" latinLnBrk="0" hangingPunct="1">
                <a:lnSpc>
                  <a:spcPct val="90000"/>
                </a:lnSpc>
                <a:spcBef>
                  <a:spcPct val="0"/>
                </a:spcBef>
                <a:spcAft>
                  <a:spcPct val="35000"/>
                </a:spcAft>
                <a:buClrTx/>
                <a:buSzTx/>
                <a:buFontTx/>
                <a:buNone/>
                <a:tabLst/>
                <a:defRPr/>
              </a:pPr>
              <a:endParaRPr kumimoji="0" lang="zh-CN" altLang="en-US" sz="13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54" name="图片 5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507220" y="4317140"/>
              <a:ext cx="374183" cy="374183"/>
            </a:xfrm>
            <a:prstGeom prst="rect">
              <a:avLst/>
            </a:prstGeom>
            <a:grpFill/>
          </p:spPr>
        </p:pic>
      </p:grpSp>
      <p:grpSp>
        <p:nvGrpSpPr>
          <p:cNvPr id="55" name="组合 54"/>
          <p:cNvGrpSpPr/>
          <p:nvPr/>
        </p:nvGrpSpPr>
        <p:grpSpPr>
          <a:xfrm>
            <a:off x="6584599" y="1751231"/>
            <a:ext cx="674996" cy="674997"/>
            <a:chOff x="8779464" y="1395277"/>
            <a:chExt cx="899995" cy="899996"/>
          </a:xfrm>
          <a:solidFill>
            <a:srgbClr val="2F318B"/>
          </a:solidFill>
        </p:grpSpPr>
        <p:sp>
          <p:nvSpPr>
            <p:cNvPr id="56" name="任意多边形 55"/>
            <p:cNvSpPr/>
            <p:nvPr/>
          </p:nvSpPr>
          <p:spPr>
            <a:xfrm>
              <a:off x="8779464" y="1395277"/>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grpFill/>
            <a:ln w="25400" cap="flat" cmpd="sng" algn="ctr">
              <a:noFill/>
              <a:prstDash val="solid"/>
            </a:ln>
            <a:effectLst/>
          </p:spPr>
          <p:txBody>
            <a:bodyPr spcFirstLastPara="0" vert="horz" wrap="square" lIns="196571" tIns="196571" rIns="196571" bIns="196571" numCol="1" spcCol="1270" anchor="ctr" anchorCtr="0">
              <a:noAutofit/>
            </a:bodyPr>
            <a:lstStyle/>
            <a:p>
              <a:pPr marL="0" marR="0" lvl="0" indent="0" algn="ctr" defTabSz="566738" eaLnBrk="1" fontAlgn="auto" latinLnBrk="0" hangingPunct="1">
                <a:lnSpc>
                  <a:spcPct val="90000"/>
                </a:lnSpc>
                <a:spcBef>
                  <a:spcPct val="0"/>
                </a:spcBef>
                <a:spcAft>
                  <a:spcPct val="35000"/>
                </a:spcAft>
                <a:buClrTx/>
                <a:buSzTx/>
                <a:buFontTx/>
                <a:buNone/>
                <a:tabLst/>
                <a:defRPr/>
              </a:pPr>
              <a:endParaRPr kumimoji="0" lang="zh-CN" altLang="en-US" sz="13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57" name="图片 5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47757" y="1663571"/>
              <a:ext cx="363408" cy="363408"/>
            </a:xfrm>
            <a:prstGeom prst="rect">
              <a:avLst/>
            </a:prstGeom>
            <a:grpFill/>
          </p:spPr>
        </p:pic>
      </p:grpSp>
      <p:grpSp>
        <p:nvGrpSpPr>
          <p:cNvPr id="58" name="组合 57"/>
          <p:cNvGrpSpPr/>
          <p:nvPr/>
        </p:nvGrpSpPr>
        <p:grpSpPr>
          <a:xfrm>
            <a:off x="7735960" y="3745448"/>
            <a:ext cx="674996" cy="674997"/>
            <a:chOff x="10314613" y="4054233"/>
            <a:chExt cx="899995" cy="899996"/>
          </a:xfrm>
          <a:solidFill>
            <a:srgbClr val="2F318B"/>
          </a:solidFill>
        </p:grpSpPr>
        <p:sp>
          <p:nvSpPr>
            <p:cNvPr id="59" name="任意多边形 58"/>
            <p:cNvSpPr/>
            <p:nvPr/>
          </p:nvSpPr>
          <p:spPr>
            <a:xfrm>
              <a:off x="10314613" y="4054233"/>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grpFill/>
            <a:ln w="25400" cap="flat" cmpd="sng" algn="ctr">
              <a:noFill/>
              <a:prstDash val="solid"/>
            </a:ln>
            <a:effectLst/>
          </p:spPr>
          <p:txBody>
            <a:bodyPr spcFirstLastPara="0" vert="horz" wrap="square" lIns="196571" tIns="196571" rIns="196571" bIns="196571" numCol="1" spcCol="1270" anchor="ctr" anchorCtr="0">
              <a:noAutofit/>
            </a:bodyPr>
            <a:lstStyle/>
            <a:p>
              <a:pPr marL="0" marR="0" lvl="0" indent="0" algn="ctr" defTabSz="566738" eaLnBrk="1" fontAlgn="auto" latinLnBrk="0" hangingPunct="1">
                <a:lnSpc>
                  <a:spcPct val="90000"/>
                </a:lnSpc>
                <a:spcBef>
                  <a:spcPct val="0"/>
                </a:spcBef>
                <a:spcAft>
                  <a:spcPct val="35000"/>
                </a:spcAft>
                <a:buClrTx/>
                <a:buSzTx/>
                <a:buFontTx/>
                <a:buNone/>
                <a:tabLst/>
                <a:defRPr/>
              </a:pPr>
              <a:endParaRPr kumimoji="0" lang="zh-CN" altLang="en-US" sz="13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60" name="图片 5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53852" y="4346162"/>
              <a:ext cx="421517" cy="316138"/>
            </a:xfrm>
            <a:prstGeom prst="rect">
              <a:avLst/>
            </a:prstGeom>
            <a:grpFill/>
          </p:spPr>
        </p:pic>
      </p:grpSp>
      <p:grpSp>
        <p:nvGrpSpPr>
          <p:cNvPr id="61" name="组合 60"/>
          <p:cNvGrpSpPr/>
          <p:nvPr/>
        </p:nvGrpSpPr>
        <p:grpSpPr>
          <a:xfrm>
            <a:off x="6584599" y="4410187"/>
            <a:ext cx="674996" cy="674997"/>
            <a:chOff x="8779464" y="4940552"/>
            <a:chExt cx="899995" cy="899996"/>
          </a:xfrm>
          <a:solidFill>
            <a:srgbClr val="2F318B"/>
          </a:solidFill>
        </p:grpSpPr>
        <p:sp>
          <p:nvSpPr>
            <p:cNvPr id="62" name="任意多边形 61"/>
            <p:cNvSpPr/>
            <p:nvPr/>
          </p:nvSpPr>
          <p:spPr>
            <a:xfrm>
              <a:off x="8779464" y="4940552"/>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grpFill/>
            <a:ln w="25400" cap="flat" cmpd="sng" algn="ctr">
              <a:noFill/>
              <a:prstDash val="solid"/>
            </a:ln>
            <a:effectLst/>
          </p:spPr>
          <p:txBody>
            <a:bodyPr spcFirstLastPara="0" vert="horz" wrap="square" lIns="242291" tIns="242291" rIns="242291" bIns="242291" numCol="1" spcCol="1270" anchor="ctr" anchorCtr="0">
              <a:noAutofit/>
            </a:bodyPr>
            <a:lstStyle/>
            <a:p>
              <a:pPr marL="0" marR="0" lvl="0" indent="0" algn="ctr" defTabSz="966788" eaLnBrk="1" fontAlgn="auto" latinLnBrk="0" hangingPunct="1">
                <a:lnSpc>
                  <a:spcPct val="90000"/>
                </a:lnSpc>
                <a:spcBef>
                  <a:spcPct val="0"/>
                </a:spcBef>
                <a:spcAft>
                  <a:spcPct val="35000"/>
                </a:spcAft>
                <a:buClrTx/>
                <a:buSzTx/>
                <a:buFontTx/>
                <a:buNone/>
                <a:tabLst/>
                <a:defRPr/>
              </a:pPr>
              <a:endParaRPr kumimoji="0" lang="zh-CN" altLang="en-US" sz="22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63" name="图片 6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047347" y="5207893"/>
              <a:ext cx="367200" cy="368297"/>
            </a:xfrm>
            <a:prstGeom prst="rect">
              <a:avLst/>
            </a:prstGeom>
            <a:grpFill/>
          </p:spPr>
        </p:pic>
      </p:grpSp>
      <p:grpSp>
        <p:nvGrpSpPr>
          <p:cNvPr id="64" name="组合 63"/>
          <p:cNvGrpSpPr/>
          <p:nvPr/>
        </p:nvGrpSpPr>
        <p:grpSpPr>
          <a:xfrm>
            <a:off x="7735960" y="2415969"/>
            <a:ext cx="674996" cy="674997"/>
            <a:chOff x="10314613" y="2281595"/>
            <a:chExt cx="899995" cy="899996"/>
          </a:xfrm>
          <a:solidFill>
            <a:srgbClr val="2F318B"/>
          </a:solidFill>
        </p:grpSpPr>
        <p:sp>
          <p:nvSpPr>
            <p:cNvPr id="65" name="任意多边形 64"/>
            <p:cNvSpPr/>
            <p:nvPr/>
          </p:nvSpPr>
          <p:spPr>
            <a:xfrm>
              <a:off x="10314613" y="2281595"/>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grpFill/>
            <a:ln w="25400" cap="flat" cmpd="sng" algn="ctr">
              <a:noFill/>
              <a:prstDash val="solid"/>
            </a:ln>
            <a:effectLst/>
          </p:spPr>
          <p:txBody>
            <a:bodyPr spcFirstLastPara="0" vert="horz" wrap="square" lIns="196571" tIns="196571" rIns="196571" bIns="196571" numCol="1" spcCol="1270" anchor="ctr" anchorCtr="0">
              <a:noAutofit/>
            </a:bodyPr>
            <a:lstStyle/>
            <a:p>
              <a:pPr marL="0" marR="0" lvl="0" indent="0" algn="ctr" defTabSz="566738" eaLnBrk="1" fontAlgn="auto" latinLnBrk="0" hangingPunct="1">
                <a:lnSpc>
                  <a:spcPct val="90000"/>
                </a:lnSpc>
                <a:spcBef>
                  <a:spcPct val="0"/>
                </a:spcBef>
                <a:spcAft>
                  <a:spcPct val="35000"/>
                </a:spcAft>
                <a:buClrTx/>
                <a:buSzTx/>
                <a:buFontTx/>
                <a:buNone/>
                <a:tabLst/>
                <a:defRPr/>
              </a:pPr>
              <a:endParaRPr kumimoji="0" lang="zh-CN" altLang="en-US" sz="13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66" name="图片 6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68702" y="2535685"/>
              <a:ext cx="391816" cy="391816"/>
            </a:xfrm>
            <a:prstGeom prst="rect">
              <a:avLst/>
            </a:prstGeom>
            <a:grpFill/>
          </p:spPr>
        </p:pic>
      </p:grpSp>
      <p:grpSp>
        <p:nvGrpSpPr>
          <p:cNvPr id="67" name="组合 66"/>
          <p:cNvGrpSpPr/>
          <p:nvPr/>
        </p:nvGrpSpPr>
        <p:grpSpPr>
          <a:xfrm>
            <a:off x="5433236" y="2415969"/>
            <a:ext cx="674996" cy="674997"/>
            <a:chOff x="7244314" y="2281595"/>
            <a:chExt cx="899995" cy="899996"/>
          </a:xfrm>
          <a:solidFill>
            <a:srgbClr val="2F318B"/>
          </a:solidFill>
        </p:grpSpPr>
        <p:sp>
          <p:nvSpPr>
            <p:cNvPr id="68" name="任意多边形 67"/>
            <p:cNvSpPr/>
            <p:nvPr/>
          </p:nvSpPr>
          <p:spPr>
            <a:xfrm>
              <a:off x="7244314" y="2281595"/>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grpFill/>
            <a:ln w="25400" cap="flat" cmpd="sng" algn="ctr">
              <a:noFill/>
              <a:prstDash val="solid"/>
            </a:ln>
            <a:effectLst/>
          </p:spPr>
          <p:txBody>
            <a:bodyPr spcFirstLastPara="0" vert="horz" wrap="square" lIns="196571" tIns="196571" rIns="196571" bIns="196571" numCol="1" spcCol="1270" anchor="ctr" anchorCtr="0">
              <a:noAutofit/>
            </a:bodyPr>
            <a:lstStyle/>
            <a:p>
              <a:pPr marL="0" marR="0" lvl="0" indent="0" algn="ctr" defTabSz="566738" eaLnBrk="1" fontAlgn="auto" latinLnBrk="0" hangingPunct="1">
                <a:lnSpc>
                  <a:spcPct val="90000"/>
                </a:lnSpc>
                <a:spcBef>
                  <a:spcPct val="0"/>
                </a:spcBef>
                <a:spcAft>
                  <a:spcPct val="35000"/>
                </a:spcAft>
                <a:buClrTx/>
                <a:buSzTx/>
                <a:buFontTx/>
                <a:buNone/>
                <a:tabLst/>
                <a:defRPr/>
              </a:pPr>
              <a:endParaRPr kumimoji="0" lang="zh-CN" altLang="en-US" sz="13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69" name="图片 6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496866" y="2533422"/>
              <a:ext cx="394890" cy="396343"/>
            </a:xfrm>
            <a:prstGeom prst="rect">
              <a:avLst/>
            </a:prstGeom>
            <a:grpFill/>
          </p:spPr>
        </p:pic>
      </p:grpSp>
      <p:cxnSp>
        <p:nvCxnSpPr>
          <p:cNvPr id="70" name="直接连接符 69"/>
          <p:cNvCxnSpPr/>
          <p:nvPr/>
        </p:nvCxnSpPr>
        <p:spPr>
          <a:xfrm>
            <a:off x="2843808" y="2222156"/>
            <a:ext cx="0" cy="2453840"/>
          </a:xfrm>
          <a:prstGeom prst="line">
            <a:avLst/>
          </a:prstGeom>
          <a:noFill/>
          <a:ln w="9525" cap="flat" cmpd="sng" algn="ctr">
            <a:solidFill>
              <a:srgbClr val="2F318B"/>
            </a:solidFill>
            <a:prstDash val="solid"/>
          </a:ln>
          <a:effectLst/>
        </p:spPr>
      </p:cxnSp>
      <p:grpSp>
        <p:nvGrpSpPr>
          <p:cNvPr id="71" name="组合 70"/>
          <p:cNvGrpSpPr/>
          <p:nvPr/>
        </p:nvGrpSpPr>
        <p:grpSpPr>
          <a:xfrm>
            <a:off x="970816" y="2216171"/>
            <a:ext cx="1884364" cy="715420"/>
            <a:chOff x="1294421" y="2015194"/>
            <a:chExt cx="2512484" cy="953892"/>
          </a:xfrm>
        </p:grpSpPr>
        <p:sp>
          <p:nvSpPr>
            <p:cNvPr id="72" name="文本框 72"/>
            <p:cNvSpPr txBox="1"/>
            <p:nvPr/>
          </p:nvSpPr>
          <p:spPr>
            <a:xfrm>
              <a:off x="1294421" y="2015194"/>
              <a:ext cx="2317999" cy="418576"/>
            </a:xfrm>
            <a:prstGeom prst="rect">
              <a:avLst/>
            </a:prstGeom>
            <a:noFill/>
          </p:spPr>
          <p:txBody>
            <a:bodyPr wrap="square" rtlCol="0">
              <a:spAutoFit/>
            </a:bodyPr>
            <a:lstStyle/>
            <a:p>
              <a:pPr>
                <a:lnSpc>
                  <a:spcPct val="90000"/>
                </a:lnSpc>
                <a:spcBef>
                  <a:spcPts val="750"/>
                </a:spcBef>
              </a:pPr>
              <a:r>
                <a:rPr lang="zh-CN" altLang="en-US" sz="1600" b="1" dirty="0">
                  <a:latin typeface="微软雅黑" pitchFamily="34" charset="-122"/>
                  <a:ea typeface="微软雅黑" pitchFamily="34" charset="-122"/>
                </a:rPr>
                <a:t>添加标题</a:t>
              </a:r>
            </a:p>
          </p:txBody>
        </p:sp>
        <p:sp>
          <p:nvSpPr>
            <p:cNvPr id="73" name="文本框 73"/>
            <p:cNvSpPr txBox="1"/>
            <p:nvPr/>
          </p:nvSpPr>
          <p:spPr>
            <a:xfrm>
              <a:off x="1301340" y="2287704"/>
              <a:ext cx="2505565" cy="681382"/>
            </a:xfrm>
            <a:prstGeom prst="rect">
              <a:avLst/>
            </a:prstGeom>
            <a:noFill/>
          </p:spPr>
          <p:txBody>
            <a:bodyPr wrap="square" rtlCol="0">
              <a:spAutoFit/>
            </a:bodyPr>
            <a:lstStyle/>
            <a:p>
              <a:pPr algn="just">
                <a:lnSpc>
                  <a:spcPct val="130000"/>
                </a:lnSpc>
              </a:pPr>
              <a:r>
                <a:rPr lang="zh-CN" altLang="en-US" sz="1100" dirty="0">
                  <a:latin typeface="微软雅黑" panose="020B0503020204020204" pitchFamily="34" charset="-122"/>
                  <a:ea typeface="微软雅黑" panose="020B0503020204020204" pitchFamily="34" charset="-122"/>
                </a:rPr>
                <a:t>单击添加文本单击添加文本单击添加文本单击添加文本</a:t>
              </a:r>
              <a:endParaRPr lang="en-US" altLang="zh-CN" sz="1100" dirty="0">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970816" y="3072144"/>
            <a:ext cx="1884364" cy="715420"/>
            <a:chOff x="1294421" y="3156490"/>
            <a:chExt cx="2512484" cy="953892"/>
          </a:xfrm>
        </p:grpSpPr>
        <p:sp>
          <p:nvSpPr>
            <p:cNvPr id="75" name="文本框 74"/>
            <p:cNvSpPr txBox="1"/>
            <p:nvPr/>
          </p:nvSpPr>
          <p:spPr>
            <a:xfrm>
              <a:off x="1294421" y="3156490"/>
              <a:ext cx="2317999" cy="418576"/>
            </a:xfrm>
            <a:prstGeom prst="rect">
              <a:avLst/>
            </a:prstGeom>
            <a:noFill/>
          </p:spPr>
          <p:txBody>
            <a:bodyPr wrap="square" rtlCol="0">
              <a:spAutoFit/>
            </a:bodyPr>
            <a:lstStyle/>
            <a:p>
              <a:pPr>
                <a:lnSpc>
                  <a:spcPct val="90000"/>
                </a:lnSpc>
                <a:spcBef>
                  <a:spcPts val="750"/>
                </a:spcBef>
              </a:pPr>
              <a:r>
                <a:rPr lang="zh-CN" altLang="en-US" sz="1600" b="1" dirty="0">
                  <a:latin typeface="微软雅黑" pitchFamily="34" charset="-122"/>
                  <a:ea typeface="微软雅黑" pitchFamily="34" charset="-122"/>
                </a:rPr>
                <a:t>添加标题</a:t>
              </a:r>
            </a:p>
          </p:txBody>
        </p:sp>
        <p:sp>
          <p:nvSpPr>
            <p:cNvPr id="76" name="文本框 75"/>
            <p:cNvSpPr txBox="1"/>
            <p:nvPr/>
          </p:nvSpPr>
          <p:spPr>
            <a:xfrm>
              <a:off x="1301340" y="3429000"/>
              <a:ext cx="2505565" cy="681382"/>
            </a:xfrm>
            <a:prstGeom prst="rect">
              <a:avLst/>
            </a:prstGeom>
            <a:noFill/>
          </p:spPr>
          <p:txBody>
            <a:bodyPr wrap="square" rtlCol="0">
              <a:spAutoFit/>
            </a:bodyPr>
            <a:lstStyle/>
            <a:p>
              <a:pPr algn="just">
                <a:lnSpc>
                  <a:spcPct val="130000"/>
                </a:lnSpc>
              </a:pPr>
              <a:r>
                <a:rPr lang="zh-CN" altLang="en-US" sz="1100" dirty="0">
                  <a:latin typeface="微软雅黑" panose="020B0503020204020204" pitchFamily="34" charset="-122"/>
                  <a:ea typeface="微软雅黑" panose="020B0503020204020204" pitchFamily="34" charset="-122"/>
                </a:rPr>
                <a:t>单击添加文本单击添加文本单击添加文本单击添加文本</a:t>
              </a:r>
              <a:endParaRPr lang="en-US" altLang="zh-CN" sz="1100" dirty="0">
                <a:latin typeface="微软雅黑" panose="020B0503020204020204" pitchFamily="34" charset="-122"/>
                <a:ea typeface="微软雅黑" panose="020B0503020204020204" pitchFamily="34" charset="-122"/>
              </a:endParaRPr>
            </a:p>
          </p:txBody>
        </p:sp>
      </p:grpSp>
      <p:grpSp>
        <p:nvGrpSpPr>
          <p:cNvPr id="77" name="组合 76"/>
          <p:cNvGrpSpPr/>
          <p:nvPr/>
        </p:nvGrpSpPr>
        <p:grpSpPr>
          <a:xfrm>
            <a:off x="970816" y="3915492"/>
            <a:ext cx="1884363" cy="715420"/>
            <a:chOff x="1294421" y="4280954"/>
            <a:chExt cx="2512483" cy="953892"/>
          </a:xfrm>
        </p:grpSpPr>
        <p:sp>
          <p:nvSpPr>
            <p:cNvPr id="78" name="文本框 76"/>
            <p:cNvSpPr txBox="1"/>
            <p:nvPr/>
          </p:nvSpPr>
          <p:spPr>
            <a:xfrm>
              <a:off x="1294421" y="4280954"/>
              <a:ext cx="2317999" cy="418576"/>
            </a:xfrm>
            <a:prstGeom prst="rect">
              <a:avLst/>
            </a:prstGeom>
            <a:noFill/>
          </p:spPr>
          <p:txBody>
            <a:bodyPr wrap="square" rtlCol="0">
              <a:spAutoFit/>
            </a:bodyPr>
            <a:lstStyle/>
            <a:p>
              <a:pPr>
                <a:lnSpc>
                  <a:spcPct val="90000"/>
                </a:lnSpc>
                <a:spcBef>
                  <a:spcPts val="750"/>
                </a:spcBef>
              </a:pPr>
              <a:r>
                <a:rPr lang="zh-CN" altLang="en-US" sz="1600" b="1" dirty="0">
                  <a:latin typeface="微软雅黑" pitchFamily="34" charset="-122"/>
                  <a:ea typeface="微软雅黑" pitchFamily="34" charset="-122"/>
                </a:rPr>
                <a:t>添加标题</a:t>
              </a:r>
            </a:p>
          </p:txBody>
        </p:sp>
        <p:sp>
          <p:nvSpPr>
            <p:cNvPr id="79" name="文本框 77"/>
            <p:cNvSpPr txBox="1"/>
            <p:nvPr/>
          </p:nvSpPr>
          <p:spPr>
            <a:xfrm>
              <a:off x="1301338" y="4553464"/>
              <a:ext cx="2505566" cy="681382"/>
            </a:xfrm>
            <a:prstGeom prst="rect">
              <a:avLst/>
            </a:prstGeom>
            <a:noFill/>
          </p:spPr>
          <p:txBody>
            <a:bodyPr wrap="square" rtlCol="0">
              <a:spAutoFit/>
            </a:bodyPr>
            <a:lstStyle/>
            <a:p>
              <a:pPr algn="just">
                <a:lnSpc>
                  <a:spcPct val="130000"/>
                </a:lnSpc>
              </a:pPr>
              <a:r>
                <a:rPr lang="zh-CN" altLang="en-US" sz="1100" dirty="0">
                  <a:latin typeface="微软雅黑" panose="020B0503020204020204" pitchFamily="34" charset="-122"/>
                  <a:ea typeface="微软雅黑" panose="020B0503020204020204" pitchFamily="34" charset="-122"/>
                </a:rPr>
                <a:t>单击添加文本单击添加文本单击添加文本单击添加文本</a:t>
              </a:r>
              <a:endParaRPr lang="en-US" altLang="zh-CN" sz="1100" dirty="0">
                <a:latin typeface="微软雅黑" panose="020B0503020204020204" pitchFamily="34" charset="-122"/>
                <a:ea typeface="微软雅黑" panose="020B0503020204020204" pitchFamily="34" charset="-122"/>
              </a:endParaRPr>
            </a:p>
          </p:txBody>
        </p:sp>
      </p:grpSp>
      <p:grpSp>
        <p:nvGrpSpPr>
          <p:cNvPr id="80" name="组合 79"/>
          <p:cNvGrpSpPr/>
          <p:nvPr/>
        </p:nvGrpSpPr>
        <p:grpSpPr>
          <a:xfrm>
            <a:off x="3205627" y="2216171"/>
            <a:ext cx="1942439" cy="715420"/>
            <a:chOff x="4274170" y="2015194"/>
            <a:chExt cx="2589918" cy="953892"/>
          </a:xfrm>
        </p:grpSpPr>
        <p:sp>
          <p:nvSpPr>
            <p:cNvPr id="81" name="文本框 78"/>
            <p:cNvSpPr txBox="1"/>
            <p:nvPr/>
          </p:nvSpPr>
          <p:spPr>
            <a:xfrm>
              <a:off x="4274170" y="2015194"/>
              <a:ext cx="2317999" cy="418576"/>
            </a:xfrm>
            <a:prstGeom prst="rect">
              <a:avLst/>
            </a:prstGeom>
            <a:noFill/>
          </p:spPr>
          <p:txBody>
            <a:bodyPr wrap="square" rtlCol="0">
              <a:spAutoFit/>
            </a:bodyPr>
            <a:lstStyle/>
            <a:p>
              <a:pPr>
                <a:lnSpc>
                  <a:spcPct val="90000"/>
                </a:lnSpc>
                <a:spcBef>
                  <a:spcPts val="750"/>
                </a:spcBef>
              </a:pPr>
              <a:r>
                <a:rPr lang="zh-CN" altLang="en-US" sz="1600" b="1" dirty="0">
                  <a:latin typeface="微软雅黑" pitchFamily="34" charset="-122"/>
                  <a:ea typeface="微软雅黑" pitchFamily="34" charset="-122"/>
                </a:rPr>
                <a:t>添加标题</a:t>
              </a:r>
            </a:p>
          </p:txBody>
        </p:sp>
        <p:sp>
          <p:nvSpPr>
            <p:cNvPr id="82" name="文本框 79"/>
            <p:cNvSpPr txBox="1"/>
            <p:nvPr/>
          </p:nvSpPr>
          <p:spPr>
            <a:xfrm>
              <a:off x="4281089" y="2287704"/>
              <a:ext cx="2582999" cy="681382"/>
            </a:xfrm>
            <a:prstGeom prst="rect">
              <a:avLst/>
            </a:prstGeom>
            <a:noFill/>
          </p:spPr>
          <p:txBody>
            <a:bodyPr wrap="square" rtlCol="0">
              <a:spAutoFit/>
            </a:bodyPr>
            <a:lstStyle/>
            <a:p>
              <a:pPr algn="just">
                <a:lnSpc>
                  <a:spcPct val="130000"/>
                </a:lnSpc>
              </a:pPr>
              <a:r>
                <a:rPr lang="zh-CN" altLang="en-US" sz="1100" dirty="0">
                  <a:latin typeface="微软雅黑" panose="020B0503020204020204" pitchFamily="34" charset="-122"/>
                  <a:ea typeface="微软雅黑" panose="020B0503020204020204" pitchFamily="34" charset="-122"/>
                </a:rPr>
                <a:t>单击添加文本单击添加文本单击添加文本单击添加文本</a:t>
              </a:r>
              <a:endParaRPr lang="en-US" altLang="zh-CN" sz="1100" dirty="0">
                <a:latin typeface="微软雅黑" panose="020B0503020204020204" pitchFamily="34" charset="-122"/>
                <a:ea typeface="微软雅黑" panose="020B0503020204020204" pitchFamily="34" charset="-122"/>
              </a:endParaRPr>
            </a:p>
          </p:txBody>
        </p:sp>
      </p:grpSp>
      <p:grpSp>
        <p:nvGrpSpPr>
          <p:cNvPr id="83" name="组合 82"/>
          <p:cNvGrpSpPr/>
          <p:nvPr/>
        </p:nvGrpSpPr>
        <p:grpSpPr>
          <a:xfrm>
            <a:off x="3205628" y="3072144"/>
            <a:ext cx="1942438" cy="715420"/>
            <a:chOff x="4274170" y="3156490"/>
            <a:chExt cx="2589916" cy="953892"/>
          </a:xfrm>
        </p:grpSpPr>
        <p:sp>
          <p:nvSpPr>
            <p:cNvPr id="84" name="文本框 80"/>
            <p:cNvSpPr txBox="1"/>
            <p:nvPr/>
          </p:nvSpPr>
          <p:spPr>
            <a:xfrm>
              <a:off x="4274170" y="3156490"/>
              <a:ext cx="2317999" cy="418576"/>
            </a:xfrm>
            <a:prstGeom prst="rect">
              <a:avLst/>
            </a:prstGeom>
            <a:noFill/>
          </p:spPr>
          <p:txBody>
            <a:bodyPr wrap="square" rtlCol="0">
              <a:spAutoFit/>
            </a:bodyPr>
            <a:lstStyle/>
            <a:p>
              <a:pPr>
                <a:lnSpc>
                  <a:spcPct val="90000"/>
                </a:lnSpc>
                <a:spcBef>
                  <a:spcPts val="750"/>
                </a:spcBef>
              </a:pPr>
              <a:r>
                <a:rPr lang="zh-CN" altLang="en-US" sz="1600" b="1" dirty="0">
                  <a:latin typeface="微软雅黑" pitchFamily="34" charset="-122"/>
                  <a:ea typeface="微软雅黑" pitchFamily="34" charset="-122"/>
                </a:rPr>
                <a:t>添加标题</a:t>
              </a:r>
            </a:p>
          </p:txBody>
        </p:sp>
        <p:sp>
          <p:nvSpPr>
            <p:cNvPr id="85" name="文本框 81"/>
            <p:cNvSpPr txBox="1"/>
            <p:nvPr/>
          </p:nvSpPr>
          <p:spPr>
            <a:xfrm>
              <a:off x="4281089" y="3429000"/>
              <a:ext cx="2582997" cy="681382"/>
            </a:xfrm>
            <a:prstGeom prst="rect">
              <a:avLst/>
            </a:prstGeom>
            <a:noFill/>
          </p:spPr>
          <p:txBody>
            <a:bodyPr wrap="square" rtlCol="0">
              <a:spAutoFit/>
            </a:bodyPr>
            <a:lstStyle/>
            <a:p>
              <a:pPr algn="just">
                <a:lnSpc>
                  <a:spcPct val="130000"/>
                </a:lnSpc>
              </a:pPr>
              <a:r>
                <a:rPr lang="zh-CN" altLang="en-US" sz="1100" dirty="0">
                  <a:latin typeface="微软雅黑" panose="020B0503020204020204" pitchFamily="34" charset="-122"/>
                  <a:ea typeface="微软雅黑" panose="020B0503020204020204" pitchFamily="34" charset="-122"/>
                </a:rPr>
                <a:t>单击添加文本单击添加文本单击添加文本单击添加文本</a:t>
              </a:r>
              <a:endParaRPr lang="en-US" altLang="zh-CN" sz="1100" dirty="0">
                <a:latin typeface="微软雅黑" panose="020B0503020204020204" pitchFamily="34" charset="-122"/>
                <a:ea typeface="微软雅黑" panose="020B0503020204020204" pitchFamily="34" charset="-122"/>
              </a:endParaRPr>
            </a:p>
          </p:txBody>
        </p:sp>
      </p:grpSp>
      <p:grpSp>
        <p:nvGrpSpPr>
          <p:cNvPr id="86" name="组合 85"/>
          <p:cNvGrpSpPr/>
          <p:nvPr/>
        </p:nvGrpSpPr>
        <p:grpSpPr>
          <a:xfrm>
            <a:off x="3205627" y="3915492"/>
            <a:ext cx="1942439" cy="715420"/>
            <a:chOff x="4274170" y="4280954"/>
            <a:chExt cx="2589918" cy="953892"/>
          </a:xfrm>
        </p:grpSpPr>
        <p:sp>
          <p:nvSpPr>
            <p:cNvPr id="87" name="文本框 82"/>
            <p:cNvSpPr txBox="1"/>
            <p:nvPr/>
          </p:nvSpPr>
          <p:spPr>
            <a:xfrm>
              <a:off x="4274170" y="4280954"/>
              <a:ext cx="2317999" cy="418576"/>
            </a:xfrm>
            <a:prstGeom prst="rect">
              <a:avLst/>
            </a:prstGeom>
            <a:noFill/>
          </p:spPr>
          <p:txBody>
            <a:bodyPr wrap="square" rtlCol="0">
              <a:spAutoFit/>
            </a:bodyPr>
            <a:lstStyle/>
            <a:p>
              <a:pPr>
                <a:lnSpc>
                  <a:spcPct val="90000"/>
                </a:lnSpc>
                <a:spcBef>
                  <a:spcPts val="750"/>
                </a:spcBef>
              </a:pPr>
              <a:r>
                <a:rPr lang="zh-CN" altLang="en-US" sz="1600" b="1" dirty="0">
                  <a:latin typeface="微软雅黑" pitchFamily="34" charset="-122"/>
                  <a:ea typeface="微软雅黑" pitchFamily="34" charset="-122"/>
                </a:rPr>
                <a:t>添加标题</a:t>
              </a:r>
            </a:p>
          </p:txBody>
        </p:sp>
        <p:sp>
          <p:nvSpPr>
            <p:cNvPr id="88" name="文本框 83"/>
            <p:cNvSpPr txBox="1"/>
            <p:nvPr/>
          </p:nvSpPr>
          <p:spPr>
            <a:xfrm>
              <a:off x="4281089" y="4553464"/>
              <a:ext cx="2582999" cy="681382"/>
            </a:xfrm>
            <a:prstGeom prst="rect">
              <a:avLst/>
            </a:prstGeom>
            <a:noFill/>
          </p:spPr>
          <p:txBody>
            <a:bodyPr wrap="square" rtlCol="0">
              <a:spAutoFit/>
            </a:bodyPr>
            <a:lstStyle/>
            <a:p>
              <a:pPr algn="just">
                <a:lnSpc>
                  <a:spcPct val="130000"/>
                </a:lnSpc>
              </a:pPr>
              <a:r>
                <a:rPr lang="zh-CN" altLang="en-US" sz="1100" dirty="0">
                  <a:latin typeface="微软雅黑" panose="020B0503020204020204" pitchFamily="34" charset="-122"/>
                  <a:ea typeface="微软雅黑" panose="020B0503020204020204" pitchFamily="34" charset="-122"/>
                </a:rPr>
                <a:t>单击添加文本单击添加文本单击添加文本单击添加文本</a:t>
              </a:r>
              <a:endParaRPr lang="en-US" altLang="zh-CN" sz="1100" dirty="0">
                <a:latin typeface="微软雅黑" panose="020B0503020204020204" pitchFamily="34" charset="-122"/>
                <a:ea typeface="微软雅黑" panose="020B0503020204020204" pitchFamily="34" charset="-122"/>
              </a:endParaRPr>
            </a:p>
          </p:txBody>
        </p:sp>
      </p:grpSp>
      <p:grpSp>
        <p:nvGrpSpPr>
          <p:cNvPr id="89" name="组合 88"/>
          <p:cNvGrpSpPr/>
          <p:nvPr/>
        </p:nvGrpSpPr>
        <p:grpSpPr>
          <a:xfrm>
            <a:off x="6335044" y="2901514"/>
            <a:ext cx="1173491" cy="1033385"/>
            <a:chOff x="8446724" y="2928989"/>
            <a:chExt cx="1564655" cy="1377846"/>
          </a:xfrm>
        </p:grpSpPr>
        <p:sp>
          <p:nvSpPr>
            <p:cNvPr id="90" name="椭圆 89"/>
            <p:cNvSpPr/>
            <p:nvPr/>
          </p:nvSpPr>
          <p:spPr>
            <a:xfrm>
              <a:off x="8540538" y="2928989"/>
              <a:ext cx="1377846" cy="137784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1" name="文本框 84"/>
            <p:cNvSpPr txBox="1"/>
            <p:nvPr/>
          </p:nvSpPr>
          <p:spPr>
            <a:xfrm>
              <a:off x="8446724" y="3408623"/>
              <a:ext cx="1564655" cy="418576"/>
            </a:xfrm>
            <a:prstGeom prst="rect">
              <a:avLst/>
            </a:prstGeom>
            <a:noFill/>
          </p:spPr>
          <p:txBody>
            <a:bodyPr wrap="square" rtlCol="0" anchor="ctr">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zh-CN" altLang="en-US" sz="1600" b="1" i="0" u="none" strike="noStrike" kern="0" cap="none" spc="0" normalizeH="0" baseline="0" noProof="0" dirty="0">
                  <a:ln>
                    <a:noFill/>
                  </a:ln>
                  <a:solidFill>
                    <a:srgbClr val="DBF3F5"/>
                  </a:solidFill>
                  <a:effectLst/>
                  <a:uLnTx/>
                  <a:uFillTx/>
                  <a:latin typeface="微软雅黑" panose="020B0503020204020204" pitchFamily="34" charset="-122"/>
                  <a:ea typeface="微软雅黑" panose="020B0503020204020204" pitchFamily="34" charset="-122"/>
                </a:rPr>
                <a:t>添加标题</a:t>
              </a:r>
            </a:p>
          </p:txBody>
        </p:sp>
      </p:grpSp>
      <p:pic>
        <p:nvPicPr>
          <p:cNvPr id="92" name="图片 91"/>
          <p:cNvPicPr>
            <a:picLocks noChangeAspect="1"/>
          </p:cNvPicPr>
          <p:nvPr/>
        </p:nvPicPr>
        <p:blipFill>
          <a:blip r:embed="rId8" cstate="screen">
            <a:biLevel thresh="50000"/>
            <a:extLst>
              <a:ext uri="{28A0092B-C50C-407E-A947-70E740481C1C}">
                <a14:useLocalDpi xmlns:a14="http://schemas.microsoft.com/office/drawing/2010/main"/>
              </a:ext>
            </a:extLst>
          </a:blip>
          <a:stretch>
            <a:fillRect/>
          </a:stretch>
        </p:blipFill>
        <p:spPr>
          <a:xfrm flipH="1">
            <a:off x="5621752" y="2604968"/>
            <a:ext cx="295913" cy="297000"/>
          </a:xfrm>
          <a:prstGeom prst="rect">
            <a:avLst/>
          </a:prstGeom>
          <a:solidFill>
            <a:srgbClr val="2F318B"/>
          </a:solidFill>
        </p:spPr>
      </p:pic>
      <p:pic>
        <p:nvPicPr>
          <p:cNvPr id="93" name="图片 92"/>
          <p:cNvPicPr>
            <a:picLocks noChangeAspect="1"/>
          </p:cNvPicPr>
          <p:nvPr/>
        </p:nvPicPr>
        <p:blipFill>
          <a:blip r:embed="rId9" cstate="screen">
            <a:biLevel thresh="25000"/>
            <a:extLst>
              <a:ext uri="{28A0092B-C50C-407E-A947-70E740481C1C}">
                <a14:useLocalDpi xmlns:a14="http://schemas.microsoft.com/office/drawing/2010/main"/>
              </a:ext>
            </a:extLst>
          </a:blip>
          <a:stretch>
            <a:fillRect/>
          </a:stretch>
        </p:blipFill>
        <p:spPr>
          <a:xfrm>
            <a:off x="6785674" y="1953987"/>
            <a:ext cx="272700" cy="272700"/>
          </a:xfrm>
          <a:prstGeom prst="rect">
            <a:avLst/>
          </a:prstGeom>
          <a:solidFill>
            <a:srgbClr val="2F318B"/>
          </a:solidFill>
        </p:spPr>
      </p:pic>
      <p:pic>
        <p:nvPicPr>
          <p:cNvPr id="94" name="图片 93"/>
          <p:cNvPicPr>
            <a:picLocks noChangeAspect="1"/>
          </p:cNvPicPr>
          <p:nvPr/>
        </p:nvPicPr>
        <p:blipFill>
          <a:blip r:embed="rId10" cstate="screen">
            <a:biLevel thresh="25000"/>
            <a:extLst>
              <a:ext uri="{28A0092B-C50C-407E-A947-70E740481C1C}">
                <a14:useLocalDpi xmlns:a14="http://schemas.microsoft.com/office/drawing/2010/main"/>
              </a:ext>
            </a:extLst>
          </a:blip>
          <a:stretch>
            <a:fillRect/>
          </a:stretch>
        </p:blipFill>
        <p:spPr>
          <a:xfrm>
            <a:off x="7929196" y="2613044"/>
            <a:ext cx="294300" cy="294300"/>
          </a:xfrm>
          <a:prstGeom prst="rect">
            <a:avLst/>
          </a:prstGeom>
          <a:solidFill>
            <a:srgbClr val="2F318B"/>
          </a:solidFill>
        </p:spPr>
      </p:pic>
      <p:pic>
        <p:nvPicPr>
          <p:cNvPr id="95" name="图片 94"/>
          <p:cNvPicPr>
            <a:picLocks noChangeAspect="1"/>
          </p:cNvPicPr>
          <p:nvPr/>
        </p:nvPicPr>
        <p:blipFill>
          <a:blip r:embed="rId11" cstate="screen">
            <a:biLevel thresh="25000"/>
            <a:extLst>
              <a:ext uri="{28A0092B-C50C-407E-A947-70E740481C1C}">
                <a14:useLocalDpi xmlns:a14="http://schemas.microsoft.com/office/drawing/2010/main"/>
              </a:ext>
            </a:extLst>
          </a:blip>
          <a:stretch>
            <a:fillRect/>
          </a:stretch>
        </p:blipFill>
        <p:spPr>
          <a:xfrm>
            <a:off x="5629308" y="3942628"/>
            <a:ext cx="280800" cy="280800"/>
          </a:xfrm>
          <a:prstGeom prst="rect">
            <a:avLst/>
          </a:prstGeom>
          <a:solidFill>
            <a:srgbClr val="2F318B"/>
          </a:solidFill>
        </p:spPr>
      </p:pic>
      <p:pic>
        <p:nvPicPr>
          <p:cNvPr id="96" name="图片 95"/>
          <p:cNvPicPr>
            <a:picLocks noChangeAspect="1"/>
          </p:cNvPicPr>
          <p:nvPr/>
        </p:nvPicPr>
        <p:blipFill>
          <a:blip r:embed="rId12" cstate="screen">
            <a:biLevel thresh="25000"/>
            <a:extLst>
              <a:ext uri="{28A0092B-C50C-407E-A947-70E740481C1C}">
                <a14:useLocalDpi xmlns:a14="http://schemas.microsoft.com/office/drawing/2010/main"/>
              </a:ext>
            </a:extLst>
          </a:blip>
          <a:stretch>
            <a:fillRect/>
          </a:stretch>
        </p:blipFill>
        <p:spPr>
          <a:xfrm>
            <a:off x="6785510" y="4610693"/>
            <a:ext cx="275400" cy="276221"/>
          </a:xfrm>
          <a:prstGeom prst="rect">
            <a:avLst/>
          </a:prstGeom>
          <a:solidFill>
            <a:srgbClr val="2F318B"/>
          </a:solidFill>
        </p:spPr>
      </p:pic>
      <p:pic>
        <p:nvPicPr>
          <p:cNvPr id="97" name="图片 96"/>
          <p:cNvPicPr>
            <a:picLocks noChangeAspect="1"/>
          </p:cNvPicPr>
          <p:nvPr/>
        </p:nvPicPr>
        <p:blipFill>
          <a:blip r:embed="rId13" cstate="screen">
            <a:biLevel thresh="25000"/>
            <a:extLst>
              <a:ext uri="{28A0092B-C50C-407E-A947-70E740481C1C}">
                <a14:useLocalDpi xmlns:a14="http://schemas.microsoft.com/office/drawing/2010/main"/>
              </a:ext>
            </a:extLst>
          </a:blip>
          <a:stretch>
            <a:fillRect/>
          </a:stretch>
        </p:blipFill>
        <p:spPr>
          <a:xfrm>
            <a:off x="7913114" y="3958262"/>
            <a:ext cx="316800" cy="237600"/>
          </a:xfrm>
          <a:prstGeom prst="rect">
            <a:avLst/>
          </a:prstGeom>
          <a:solidFill>
            <a:srgbClr val="2F318B"/>
          </a:solidFill>
        </p:spPr>
      </p:pic>
    </p:spTree>
    <p:extLst>
      <p:ext uri="{BB962C8B-B14F-4D97-AF65-F5344CB8AC3E}">
        <p14:creationId xmlns:p14="http://schemas.microsoft.com/office/powerpoint/2010/main" val="235391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250"/>
                                        <p:tgtEl>
                                          <p:spTgt spid="89"/>
                                        </p:tgtEl>
                                      </p:cBhvr>
                                    </p:animEffect>
                                    <p:anim calcmode="lin" valueType="num">
                                      <p:cBhvr>
                                        <p:cTn id="8" dur="250" fill="hold"/>
                                        <p:tgtEl>
                                          <p:spTgt spid="89"/>
                                        </p:tgtEl>
                                        <p:attrNameLst>
                                          <p:attrName>ppt_x</p:attrName>
                                        </p:attrNameLst>
                                      </p:cBhvr>
                                      <p:tavLst>
                                        <p:tav tm="0">
                                          <p:val>
                                            <p:strVal val="#ppt_x"/>
                                          </p:val>
                                        </p:tav>
                                        <p:tav tm="100000">
                                          <p:val>
                                            <p:strVal val="#ppt_x"/>
                                          </p:val>
                                        </p:tav>
                                      </p:tavLst>
                                    </p:anim>
                                    <p:anim calcmode="lin" valueType="num">
                                      <p:cBhvr>
                                        <p:cTn id="9" dur="250" fill="hold"/>
                                        <p:tgtEl>
                                          <p:spTgt spid="89"/>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1"/>
                                        </p:tgtEl>
                                        <p:attrNameLst>
                                          <p:attrName>style.visibility</p:attrName>
                                        </p:attrNameLst>
                                      </p:cBhvr>
                                      <p:to>
                                        <p:strVal val="visible"/>
                                      </p:to>
                                    </p:set>
                                    <p:animEffect transition="in" filter="fade">
                                      <p:cBhvr>
                                        <p:cTn id="12" dur="250"/>
                                        <p:tgtEl>
                                          <p:spTgt spid="51"/>
                                        </p:tgtEl>
                                      </p:cBhvr>
                                    </p:animEffect>
                                    <p:anim calcmode="lin" valueType="num">
                                      <p:cBhvr>
                                        <p:cTn id="13" dur="250" fill="hold"/>
                                        <p:tgtEl>
                                          <p:spTgt spid="51"/>
                                        </p:tgtEl>
                                        <p:attrNameLst>
                                          <p:attrName>ppt_x</p:attrName>
                                        </p:attrNameLst>
                                      </p:cBhvr>
                                      <p:tavLst>
                                        <p:tav tm="0">
                                          <p:val>
                                            <p:strVal val="#ppt_x"/>
                                          </p:val>
                                        </p:tav>
                                        <p:tav tm="100000">
                                          <p:val>
                                            <p:strVal val="#ppt_x"/>
                                          </p:val>
                                        </p:tav>
                                      </p:tavLst>
                                    </p:anim>
                                    <p:anim calcmode="lin" valueType="num">
                                      <p:cBhvr>
                                        <p:cTn id="14" dur="250" fill="hold"/>
                                        <p:tgtEl>
                                          <p:spTgt spid="51"/>
                                        </p:tgtEl>
                                        <p:attrNameLst>
                                          <p:attrName>ppt_y</p:attrName>
                                        </p:attrNameLst>
                                      </p:cBhvr>
                                      <p:tavLst>
                                        <p:tav tm="0">
                                          <p:val>
                                            <p:strVal val="#ppt_y-.1"/>
                                          </p:val>
                                        </p:tav>
                                        <p:tav tm="100000">
                                          <p:val>
                                            <p:strVal val="#ppt_y"/>
                                          </p:val>
                                        </p:tav>
                                      </p:tavLst>
                                    </p:anim>
                                  </p:childTnLst>
                                </p:cTn>
                              </p:par>
                            </p:childTnLst>
                          </p:cTn>
                        </p:par>
                        <p:par>
                          <p:cTn id="15" fill="hold">
                            <p:stCondLst>
                              <p:cond delay="250"/>
                            </p:stCondLst>
                            <p:childTnLst>
                              <p:par>
                                <p:cTn id="16" presetID="21" presetClass="entr" presetSubtype="1" fill="hold" grpId="0" nodeType="after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wheel(1)">
                                      <p:cBhvr>
                                        <p:cTn id="18" dur="2000"/>
                                        <p:tgtEl>
                                          <p:spTgt spid="50"/>
                                        </p:tgtEl>
                                      </p:cBhvr>
                                    </p:animEffect>
                                  </p:childTnLst>
                                </p:cTn>
                              </p:par>
                              <p:par>
                                <p:cTn id="19" presetID="10" presetClass="entr" presetSubtype="0" fill="hold" nodeType="withEffect">
                                  <p:stCondLst>
                                    <p:cond delay="0"/>
                                  </p:stCondLst>
                                  <p:childTnLst>
                                    <p:set>
                                      <p:cBhvr>
                                        <p:cTn id="20" dur="1" fill="hold">
                                          <p:stCondLst>
                                            <p:cond delay="0"/>
                                          </p:stCondLst>
                                        </p:cTn>
                                        <p:tgtEl>
                                          <p:spTgt spid="55"/>
                                        </p:tgtEl>
                                        <p:attrNameLst>
                                          <p:attrName>style.visibility</p:attrName>
                                        </p:attrNameLst>
                                      </p:cBhvr>
                                      <p:to>
                                        <p:strVal val="visible"/>
                                      </p:to>
                                    </p:set>
                                    <p:animEffect transition="in" filter="fade">
                                      <p:cBhvr>
                                        <p:cTn id="21" dur="250"/>
                                        <p:tgtEl>
                                          <p:spTgt spid="55"/>
                                        </p:tgtEl>
                                      </p:cBhvr>
                                    </p:animEffect>
                                  </p:childTnLst>
                                </p:cTn>
                              </p:par>
                              <p:par>
                                <p:cTn id="22" presetID="10" presetClass="entr" presetSubtype="0" fill="hold" nodeType="withEffect">
                                  <p:stCondLst>
                                    <p:cond delay="250"/>
                                  </p:stCondLst>
                                  <p:childTnLst>
                                    <p:set>
                                      <p:cBhvr>
                                        <p:cTn id="23" dur="1" fill="hold">
                                          <p:stCondLst>
                                            <p:cond delay="0"/>
                                          </p:stCondLst>
                                        </p:cTn>
                                        <p:tgtEl>
                                          <p:spTgt spid="64"/>
                                        </p:tgtEl>
                                        <p:attrNameLst>
                                          <p:attrName>style.visibility</p:attrName>
                                        </p:attrNameLst>
                                      </p:cBhvr>
                                      <p:to>
                                        <p:strVal val="visible"/>
                                      </p:to>
                                    </p:set>
                                    <p:animEffect transition="in" filter="fade">
                                      <p:cBhvr>
                                        <p:cTn id="24" dur="250"/>
                                        <p:tgtEl>
                                          <p:spTgt spid="64"/>
                                        </p:tgtEl>
                                      </p:cBhvr>
                                    </p:animEffect>
                                  </p:childTnLst>
                                </p:cTn>
                              </p:par>
                              <p:par>
                                <p:cTn id="25" presetID="10" presetClass="entr" presetSubtype="0" fill="hold" nodeType="withEffect">
                                  <p:stCondLst>
                                    <p:cond delay="500"/>
                                  </p:stCondLst>
                                  <p:childTnLst>
                                    <p:set>
                                      <p:cBhvr>
                                        <p:cTn id="26" dur="1" fill="hold">
                                          <p:stCondLst>
                                            <p:cond delay="0"/>
                                          </p:stCondLst>
                                        </p:cTn>
                                        <p:tgtEl>
                                          <p:spTgt spid="58"/>
                                        </p:tgtEl>
                                        <p:attrNameLst>
                                          <p:attrName>style.visibility</p:attrName>
                                        </p:attrNameLst>
                                      </p:cBhvr>
                                      <p:to>
                                        <p:strVal val="visible"/>
                                      </p:to>
                                    </p:set>
                                    <p:animEffect transition="in" filter="fade">
                                      <p:cBhvr>
                                        <p:cTn id="27" dur="250"/>
                                        <p:tgtEl>
                                          <p:spTgt spid="58"/>
                                        </p:tgtEl>
                                      </p:cBhvr>
                                    </p:animEffect>
                                  </p:childTnLst>
                                </p:cTn>
                              </p:par>
                              <p:par>
                                <p:cTn id="28" presetID="10" presetClass="entr" presetSubtype="0" fill="hold" nodeType="withEffect">
                                  <p:stCondLst>
                                    <p:cond delay="750"/>
                                  </p:stCondLst>
                                  <p:childTnLst>
                                    <p:set>
                                      <p:cBhvr>
                                        <p:cTn id="29" dur="1" fill="hold">
                                          <p:stCondLst>
                                            <p:cond delay="0"/>
                                          </p:stCondLst>
                                        </p:cTn>
                                        <p:tgtEl>
                                          <p:spTgt spid="61"/>
                                        </p:tgtEl>
                                        <p:attrNameLst>
                                          <p:attrName>style.visibility</p:attrName>
                                        </p:attrNameLst>
                                      </p:cBhvr>
                                      <p:to>
                                        <p:strVal val="visible"/>
                                      </p:to>
                                    </p:set>
                                    <p:animEffect transition="in" filter="fade">
                                      <p:cBhvr>
                                        <p:cTn id="30" dur="250"/>
                                        <p:tgtEl>
                                          <p:spTgt spid="61"/>
                                        </p:tgtEl>
                                      </p:cBhvr>
                                    </p:animEffect>
                                  </p:childTnLst>
                                </p:cTn>
                              </p:par>
                              <p:par>
                                <p:cTn id="31" presetID="10" presetClass="entr" presetSubtype="0" fill="hold" nodeType="withEffect">
                                  <p:stCondLst>
                                    <p:cond delay="1000"/>
                                  </p:stCondLst>
                                  <p:childTnLst>
                                    <p:set>
                                      <p:cBhvr>
                                        <p:cTn id="32" dur="1" fill="hold">
                                          <p:stCondLst>
                                            <p:cond delay="0"/>
                                          </p:stCondLst>
                                        </p:cTn>
                                        <p:tgtEl>
                                          <p:spTgt spid="52"/>
                                        </p:tgtEl>
                                        <p:attrNameLst>
                                          <p:attrName>style.visibility</p:attrName>
                                        </p:attrNameLst>
                                      </p:cBhvr>
                                      <p:to>
                                        <p:strVal val="visible"/>
                                      </p:to>
                                    </p:set>
                                    <p:animEffect transition="in" filter="fade">
                                      <p:cBhvr>
                                        <p:cTn id="33" dur="250"/>
                                        <p:tgtEl>
                                          <p:spTgt spid="52"/>
                                        </p:tgtEl>
                                      </p:cBhvr>
                                    </p:animEffect>
                                  </p:childTnLst>
                                </p:cTn>
                              </p:par>
                              <p:par>
                                <p:cTn id="34" presetID="10" presetClass="entr" presetSubtype="0" fill="hold" nodeType="withEffect">
                                  <p:stCondLst>
                                    <p:cond delay="1250"/>
                                  </p:stCondLst>
                                  <p:childTnLst>
                                    <p:set>
                                      <p:cBhvr>
                                        <p:cTn id="35" dur="1" fill="hold">
                                          <p:stCondLst>
                                            <p:cond delay="0"/>
                                          </p:stCondLst>
                                        </p:cTn>
                                        <p:tgtEl>
                                          <p:spTgt spid="67"/>
                                        </p:tgtEl>
                                        <p:attrNameLst>
                                          <p:attrName>style.visibility</p:attrName>
                                        </p:attrNameLst>
                                      </p:cBhvr>
                                      <p:to>
                                        <p:strVal val="visible"/>
                                      </p:to>
                                    </p:set>
                                    <p:animEffect transition="in" filter="fade">
                                      <p:cBhvr>
                                        <p:cTn id="36" dur="250"/>
                                        <p:tgtEl>
                                          <p:spTgt spid="67"/>
                                        </p:tgtEl>
                                      </p:cBhvr>
                                    </p:animEffect>
                                  </p:childTnLst>
                                </p:cTn>
                              </p:par>
                            </p:childTnLst>
                          </p:cTn>
                        </p:par>
                        <p:par>
                          <p:cTn id="37" fill="hold">
                            <p:stCondLst>
                              <p:cond delay="2250"/>
                            </p:stCondLst>
                            <p:childTnLst>
                              <p:par>
                                <p:cTn id="38" presetID="49" presetClass="entr" presetSubtype="0" decel="100000" fill="hold" nodeType="afterEffect">
                                  <p:stCondLst>
                                    <p:cond delay="0"/>
                                  </p:stCondLst>
                                  <p:childTnLst>
                                    <p:set>
                                      <p:cBhvr>
                                        <p:cTn id="39" dur="1" fill="hold">
                                          <p:stCondLst>
                                            <p:cond delay="0"/>
                                          </p:stCondLst>
                                        </p:cTn>
                                        <p:tgtEl>
                                          <p:spTgt spid="70"/>
                                        </p:tgtEl>
                                        <p:attrNameLst>
                                          <p:attrName>style.visibility</p:attrName>
                                        </p:attrNameLst>
                                      </p:cBhvr>
                                      <p:to>
                                        <p:strVal val="visible"/>
                                      </p:to>
                                    </p:set>
                                    <p:anim calcmode="lin" valueType="num">
                                      <p:cBhvr>
                                        <p:cTn id="40" dur="500" fill="hold"/>
                                        <p:tgtEl>
                                          <p:spTgt spid="70"/>
                                        </p:tgtEl>
                                        <p:attrNameLst>
                                          <p:attrName>ppt_w</p:attrName>
                                        </p:attrNameLst>
                                      </p:cBhvr>
                                      <p:tavLst>
                                        <p:tav tm="0">
                                          <p:val>
                                            <p:fltVal val="0"/>
                                          </p:val>
                                        </p:tav>
                                        <p:tav tm="100000">
                                          <p:val>
                                            <p:strVal val="#ppt_w"/>
                                          </p:val>
                                        </p:tav>
                                      </p:tavLst>
                                    </p:anim>
                                    <p:anim calcmode="lin" valueType="num">
                                      <p:cBhvr>
                                        <p:cTn id="41" dur="500" fill="hold"/>
                                        <p:tgtEl>
                                          <p:spTgt spid="70"/>
                                        </p:tgtEl>
                                        <p:attrNameLst>
                                          <p:attrName>ppt_h</p:attrName>
                                        </p:attrNameLst>
                                      </p:cBhvr>
                                      <p:tavLst>
                                        <p:tav tm="0">
                                          <p:val>
                                            <p:fltVal val="0"/>
                                          </p:val>
                                        </p:tav>
                                        <p:tav tm="100000">
                                          <p:val>
                                            <p:strVal val="#ppt_h"/>
                                          </p:val>
                                        </p:tav>
                                      </p:tavLst>
                                    </p:anim>
                                    <p:anim calcmode="lin" valueType="num">
                                      <p:cBhvr>
                                        <p:cTn id="42" dur="500" fill="hold"/>
                                        <p:tgtEl>
                                          <p:spTgt spid="70"/>
                                        </p:tgtEl>
                                        <p:attrNameLst>
                                          <p:attrName>style.rotation</p:attrName>
                                        </p:attrNameLst>
                                      </p:cBhvr>
                                      <p:tavLst>
                                        <p:tav tm="0">
                                          <p:val>
                                            <p:fltVal val="360"/>
                                          </p:val>
                                        </p:tav>
                                        <p:tav tm="100000">
                                          <p:val>
                                            <p:fltVal val="0"/>
                                          </p:val>
                                        </p:tav>
                                      </p:tavLst>
                                    </p:anim>
                                    <p:animEffect transition="in" filter="fade">
                                      <p:cBhvr>
                                        <p:cTn id="43" dur="500"/>
                                        <p:tgtEl>
                                          <p:spTgt spid="70"/>
                                        </p:tgtEl>
                                      </p:cBhvr>
                                    </p:animEffect>
                                  </p:childTnLst>
                                </p:cTn>
                              </p:par>
                            </p:childTnLst>
                          </p:cTn>
                        </p:par>
                        <p:par>
                          <p:cTn id="44" fill="hold">
                            <p:stCondLst>
                              <p:cond delay="2750"/>
                            </p:stCondLst>
                            <p:childTnLst>
                              <p:par>
                                <p:cTn id="45" presetID="1" presetClass="entr" presetSubtype="0" fill="hold" nodeType="afterEffect">
                                  <p:stCondLst>
                                    <p:cond delay="0"/>
                                  </p:stCondLst>
                                  <p:childTnLst>
                                    <p:set>
                                      <p:cBhvr>
                                        <p:cTn id="46" dur="1" fill="hold">
                                          <p:stCondLst>
                                            <p:cond delay="0"/>
                                          </p:stCondLst>
                                        </p:cTn>
                                        <p:tgtEl>
                                          <p:spTgt spid="92"/>
                                        </p:tgtEl>
                                        <p:attrNameLst>
                                          <p:attrName>style.visibility</p:attrName>
                                        </p:attrNameLst>
                                      </p:cBhvr>
                                      <p:to>
                                        <p:strVal val="visible"/>
                                      </p:to>
                                    </p:set>
                                  </p:childTnLst>
                                </p:cTn>
                              </p:par>
                              <p:par>
                                <p:cTn id="47" presetID="6" presetClass="emph" presetSubtype="0" fill="hold" nodeType="withEffect">
                                  <p:stCondLst>
                                    <p:cond delay="0"/>
                                  </p:stCondLst>
                                  <p:childTnLst>
                                    <p:animScale>
                                      <p:cBhvr>
                                        <p:cTn id="48" dur="750" fill="hold"/>
                                        <p:tgtEl>
                                          <p:spTgt spid="92"/>
                                        </p:tgtEl>
                                      </p:cBhvr>
                                      <p:by x="50000" y="50000"/>
                                    </p:animScale>
                                  </p:childTnLst>
                                </p:cTn>
                              </p:par>
                              <p:par>
                                <p:cTn id="49" presetID="35" presetClass="path" presetSubtype="0" accel="50000" decel="50000" fill="hold" nodeType="withEffect">
                                  <p:stCondLst>
                                    <p:cond delay="0"/>
                                  </p:stCondLst>
                                  <p:childTnLst>
                                    <p:animMotion origin="layout" path="M 4.16667E-7 1.85185E-6 L -0.53724 -0.08148 " pathEditMode="relative" rAng="0" ptsTypes="AA">
                                      <p:cBhvr>
                                        <p:cTn id="50" dur="1000" fill="hold"/>
                                        <p:tgtEl>
                                          <p:spTgt spid="92"/>
                                        </p:tgtEl>
                                        <p:attrNameLst>
                                          <p:attrName>ppt_x</p:attrName>
                                          <p:attrName>ppt_y</p:attrName>
                                        </p:attrNameLst>
                                      </p:cBhvr>
                                      <p:rCtr x="-26862" y="-4074"/>
                                    </p:animMotion>
                                  </p:childTnLst>
                                </p:cTn>
                              </p:par>
                            </p:childTnLst>
                          </p:cTn>
                        </p:par>
                        <p:par>
                          <p:cTn id="51" fill="hold">
                            <p:stCondLst>
                              <p:cond delay="3750"/>
                            </p:stCondLst>
                            <p:childTnLst>
                              <p:par>
                                <p:cTn id="52" presetID="22" presetClass="entr" presetSubtype="8" fill="hold"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childTnLst>
                          </p:cTn>
                        </p:par>
                        <p:par>
                          <p:cTn id="55" fill="hold">
                            <p:stCondLst>
                              <p:cond delay="4250"/>
                            </p:stCondLst>
                            <p:childTnLst>
                              <p:par>
                                <p:cTn id="56" presetID="1" presetClass="entr" presetSubtype="0" fill="hold" nodeType="afterEffect">
                                  <p:stCondLst>
                                    <p:cond delay="0"/>
                                  </p:stCondLst>
                                  <p:childTnLst>
                                    <p:set>
                                      <p:cBhvr>
                                        <p:cTn id="57" dur="1" fill="hold">
                                          <p:stCondLst>
                                            <p:cond delay="0"/>
                                          </p:stCondLst>
                                        </p:cTn>
                                        <p:tgtEl>
                                          <p:spTgt spid="93"/>
                                        </p:tgtEl>
                                        <p:attrNameLst>
                                          <p:attrName>style.visibility</p:attrName>
                                        </p:attrNameLst>
                                      </p:cBhvr>
                                      <p:to>
                                        <p:strVal val="visible"/>
                                      </p:to>
                                    </p:set>
                                  </p:childTnLst>
                                </p:cTn>
                              </p:par>
                              <p:par>
                                <p:cTn id="58" presetID="6" presetClass="emph" presetSubtype="0" fill="hold" nodeType="withEffect">
                                  <p:stCondLst>
                                    <p:cond delay="0"/>
                                  </p:stCondLst>
                                  <p:childTnLst>
                                    <p:animScale>
                                      <p:cBhvr>
                                        <p:cTn id="59" dur="750" fill="hold"/>
                                        <p:tgtEl>
                                          <p:spTgt spid="93"/>
                                        </p:tgtEl>
                                      </p:cBhvr>
                                      <p:by x="50000" y="50000"/>
                                    </p:animScale>
                                  </p:childTnLst>
                                </p:cTn>
                              </p:par>
                              <p:par>
                                <p:cTn id="60" presetID="35" presetClass="path" presetSubtype="0" accel="50000" decel="50000" fill="hold" nodeType="withEffect">
                                  <p:stCondLst>
                                    <p:cond delay="0"/>
                                  </p:stCondLst>
                                  <p:childTnLst>
                                    <p:animMotion origin="layout" path="M -1.04167E-6 -2.96296E-6 L -0.6638 0.21505 " pathEditMode="relative" rAng="0" ptsTypes="AA">
                                      <p:cBhvr>
                                        <p:cTn id="61" dur="1000" fill="hold"/>
                                        <p:tgtEl>
                                          <p:spTgt spid="93"/>
                                        </p:tgtEl>
                                        <p:attrNameLst>
                                          <p:attrName>ppt_x</p:attrName>
                                          <p:attrName>ppt_y</p:attrName>
                                        </p:attrNameLst>
                                      </p:cBhvr>
                                      <p:rCtr x="-33190" y="10741"/>
                                    </p:animMotion>
                                  </p:childTnLst>
                                </p:cTn>
                              </p:par>
                            </p:childTnLst>
                          </p:cTn>
                        </p:par>
                        <p:par>
                          <p:cTn id="62" fill="hold">
                            <p:stCondLst>
                              <p:cond delay="5250"/>
                            </p:stCondLst>
                            <p:childTnLst>
                              <p:par>
                                <p:cTn id="63" presetID="22" presetClass="entr" presetSubtype="8" fill="hold" nodeType="afterEffect">
                                  <p:stCondLst>
                                    <p:cond delay="0"/>
                                  </p:stCondLst>
                                  <p:childTnLst>
                                    <p:set>
                                      <p:cBhvr>
                                        <p:cTn id="64" dur="1" fill="hold">
                                          <p:stCondLst>
                                            <p:cond delay="0"/>
                                          </p:stCondLst>
                                        </p:cTn>
                                        <p:tgtEl>
                                          <p:spTgt spid="74"/>
                                        </p:tgtEl>
                                        <p:attrNameLst>
                                          <p:attrName>style.visibility</p:attrName>
                                        </p:attrNameLst>
                                      </p:cBhvr>
                                      <p:to>
                                        <p:strVal val="visible"/>
                                      </p:to>
                                    </p:set>
                                    <p:animEffect transition="in" filter="wipe(left)">
                                      <p:cBhvr>
                                        <p:cTn id="65" dur="500"/>
                                        <p:tgtEl>
                                          <p:spTgt spid="74"/>
                                        </p:tgtEl>
                                      </p:cBhvr>
                                    </p:animEffect>
                                  </p:childTnLst>
                                </p:cTn>
                              </p:par>
                            </p:childTnLst>
                          </p:cTn>
                        </p:par>
                        <p:par>
                          <p:cTn id="66" fill="hold">
                            <p:stCondLst>
                              <p:cond delay="5750"/>
                            </p:stCondLst>
                            <p:childTnLst>
                              <p:par>
                                <p:cTn id="67" presetID="1" presetClass="entr" presetSubtype="0" fill="hold" nodeType="afterEffect">
                                  <p:stCondLst>
                                    <p:cond delay="0"/>
                                  </p:stCondLst>
                                  <p:childTnLst>
                                    <p:set>
                                      <p:cBhvr>
                                        <p:cTn id="68" dur="1" fill="hold">
                                          <p:stCondLst>
                                            <p:cond delay="0"/>
                                          </p:stCondLst>
                                        </p:cTn>
                                        <p:tgtEl>
                                          <p:spTgt spid="94"/>
                                        </p:tgtEl>
                                        <p:attrNameLst>
                                          <p:attrName>style.visibility</p:attrName>
                                        </p:attrNameLst>
                                      </p:cBhvr>
                                      <p:to>
                                        <p:strVal val="visible"/>
                                      </p:to>
                                    </p:set>
                                  </p:childTnLst>
                                </p:cTn>
                              </p:par>
                              <p:par>
                                <p:cTn id="69" presetID="6" presetClass="emph" presetSubtype="0" fill="hold" nodeType="withEffect">
                                  <p:stCondLst>
                                    <p:cond delay="0"/>
                                  </p:stCondLst>
                                  <p:childTnLst>
                                    <p:animScale>
                                      <p:cBhvr>
                                        <p:cTn id="70" dur="750" fill="hold"/>
                                        <p:tgtEl>
                                          <p:spTgt spid="94"/>
                                        </p:tgtEl>
                                      </p:cBhvr>
                                      <p:by x="50000" y="50000"/>
                                    </p:animScale>
                                  </p:childTnLst>
                                </p:cTn>
                              </p:par>
                              <p:par>
                                <p:cTn id="71" presetID="35" presetClass="path" presetSubtype="0" accel="50000" decel="50000" fill="hold" nodeType="withEffect">
                                  <p:stCondLst>
                                    <p:cond delay="0"/>
                                  </p:stCondLst>
                                  <p:childTnLst>
                                    <p:animMotion origin="layout" path="M -3.125E-6 2.96296E-6 L -0.79101 0.24884 " pathEditMode="relative" rAng="0" ptsTypes="AA">
                                      <p:cBhvr>
                                        <p:cTn id="72" dur="1000" fill="hold"/>
                                        <p:tgtEl>
                                          <p:spTgt spid="94"/>
                                        </p:tgtEl>
                                        <p:attrNameLst>
                                          <p:attrName>ppt_x</p:attrName>
                                          <p:attrName>ppt_y</p:attrName>
                                        </p:attrNameLst>
                                      </p:cBhvr>
                                      <p:rCtr x="-39557" y="12431"/>
                                    </p:animMotion>
                                  </p:childTnLst>
                                </p:cTn>
                              </p:par>
                            </p:childTnLst>
                          </p:cTn>
                        </p:par>
                        <p:par>
                          <p:cTn id="73" fill="hold">
                            <p:stCondLst>
                              <p:cond delay="6750"/>
                            </p:stCondLst>
                            <p:childTnLst>
                              <p:par>
                                <p:cTn id="74" presetID="22" presetClass="entr" presetSubtype="8" fill="hold" nodeType="afterEffect">
                                  <p:stCondLst>
                                    <p:cond delay="0"/>
                                  </p:stCondLst>
                                  <p:childTnLst>
                                    <p:set>
                                      <p:cBhvr>
                                        <p:cTn id="75" dur="1" fill="hold">
                                          <p:stCondLst>
                                            <p:cond delay="0"/>
                                          </p:stCondLst>
                                        </p:cTn>
                                        <p:tgtEl>
                                          <p:spTgt spid="77"/>
                                        </p:tgtEl>
                                        <p:attrNameLst>
                                          <p:attrName>style.visibility</p:attrName>
                                        </p:attrNameLst>
                                      </p:cBhvr>
                                      <p:to>
                                        <p:strVal val="visible"/>
                                      </p:to>
                                    </p:set>
                                    <p:animEffect transition="in" filter="wipe(left)">
                                      <p:cBhvr>
                                        <p:cTn id="76" dur="500"/>
                                        <p:tgtEl>
                                          <p:spTgt spid="77"/>
                                        </p:tgtEl>
                                      </p:cBhvr>
                                    </p:animEffect>
                                  </p:childTnLst>
                                </p:cTn>
                              </p:par>
                            </p:childTnLst>
                          </p:cTn>
                        </p:par>
                        <p:par>
                          <p:cTn id="77" fill="hold">
                            <p:stCondLst>
                              <p:cond delay="7250"/>
                            </p:stCondLst>
                            <p:childTnLst>
                              <p:par>
                                <p:cTn id="78" presetID="1" presetClass="entr" presetSubtype="0" fill="hold" nodeType="afterEffect">
                                  <p:stCondLst>
                                    <p:cond delay="0"/>
                                  </p:stCondLst>
                                  <p:childTnLst>
                                    <p:set>
                                      <p:cBhvr>
                                        <p:cTn id="79" dur="1" fill="hold">
                                          <p:stCondLst>
                                            <p:cond delay="0"/>
                                          </p:stCondLst>
                                        </p:cTn>
                                        <p:tgtEl>
                                          <p:spTgt spid="95"/>
                                        </p:tgtEl>
                                        <p:attrNameLst>
                                          <p:attrName>style.visibility</p:attrName>
                                        </p:attrNameLst>
                                      </p:cBhvr>
                                      <p:to>
                                        <p:strVal val="visible"/>
                                      </p:to>
                                    </p:set>
                                  </p:childTnLst>
                                </p:cTn>
                              </p:par>
                              <p:par>
                                <p:cTn id="80" presetID="6" presetClass="emph" presetSubtype="0" fill="hold" nodeType="withEffect">
                                  <p:stCondLst>
                                    <p:cond delay="0"/>
                                  </p:stCondLst>
                                  <p:childTnLst>
                                    <p:animScale>
                                      <p:cBhvr>
                                        <p:cTn id="81" dur="750" fill="hold"/>
                                        <p:tgtEl>
                                          <p:spTgt spid="95"/>
                                        </p:tgtEl>
                                      </p:cBhvr>
                                      <p:by x="50000" y="50000"/>
                                    </p:animScale>
                                  </p:childTnLst>
                                </p:cTn>
                              </p:par>
                              <p:par>
                                <p:cTn id="82" presetID="35" presetClass="path" presetSubtype="0" accel="50000" decel="50000" fill="hold" nodeType="withEffect">
                                  <p:stCondLst>
                                    <p:cond delay="0"/>
                                  </p:stCondLst>
                                  <p:childTnLst>
                                    <p:animMotion origin="layout" path="M 4.16667E-7 -2.96296E-6 L -0.29453 -0.33981 " pathEditMode="relative" rAng="0" ptsTypes="AA">
                                      <p:cBhvr>
                                        <p:cTn id="83" dur="1000" fill="hold"/>
                                        <p:tgtEl>
                                          <p:spTgt spid="95"/>
                                        </p:tgtEl>
                                        <p:attrNameLst>
                                          <p:attrName>ppt_x</p:attrName>
                                          <p:attrName>ppt_y</p:attrName>
                                        </p:attrNameLst>
                                      </p:cBhvr>
                                      <p:rCtr x="-14727" y="-16991"/>
                                    </p:animMotion>
                                  </p:childTnLst>
                                </p:cTn>
                              </p:par>
                            </p:childTnLst>
                          </p:cTn>
                        </p:par>
                        <p:par>
                          <p:cTn id="84" fill="hold">
                            <p:stCondLst>
                              <p:cond delay="8250"/>
                            </p:stCondLst>
                            <p:childTnLst>
                              <p:par>
                                <p:cTn id="85" presetID="22" presetClass="entr" presetSubtype="8" fill="hold" nodeType="afterEffect">
                                  <p:stCondLst>
                                    <p:cond delay="0"/>
                                  </p:stCondLst>
                                  <p:childTnLst>
                                    <p:set>
                                      <p:cBhvr>
                                        <p:cTn id="86" dur="1" fill="hold">
                                          <p:stCondLst>
                                            <p:cond delay="0"/>
                                          </p:stCondLst>
                                        </p:cTn>
                                        <p:tgtEl>
                                          <p:spTgt spid="80"/>
                                        </p:tgtEl>
                                        <p:attrNameLst>
                                          <p:attrName>style.visibility</p:attrName>
                                        </p:attrNameLst>
                                      </p:cBhvr>
                                      <p:to>
                                        <p:strVal val="visible"/>
                                      </p:to>
                                    </p:set>
                                    <p:animEffect transition="in" filter="wipe(left)">
                                      <p:cBhvr>
                                        <p:cTn id="87" dur="500"/>
                                        <p:tgtEl>
                                          <p:spTgt spid="80"/>
                                        </p:tgtEl>
                                      </p:cBhvr>
                                    </p:animEffect>
                                  </p:childTnLst>
                                </p:cTn>
                              </p:par>
                            </p:childTnLst>
                          </p:cTn>
                        </p:par>
                        <p:par>
                          <p:cTn id="88" fill="hold">
                            <p:stCondLst>
                              <p:cond delay="8750"/>
                            </p:stCondLst>
                            <p:childTnLst>
                              <p:par>
                                <p:cTn id="89" presetID="1" presetClass="entr" presetSubtype="0" fill="hold" nodeType="afterEffect">
                                  <p:stCondLst>
                                    <p:cond delay="0"/>
                                  </p:stCondLst>
                                  <p:childTnLst>
                                    <p:set>
                                      <p:cBhvr>
                                        <p:cTn id="90" dur="1" fill="hold">
                                          <p:stCondLst>
                                            <p:cond delay="0"/>
                                          </p:stCondLst>
                                        </p:cTn>
                                        <p:tgtEl>
                                          <p:spTgt spid="96"/>
                                        </p:tgtEl>
                                        <p:attrNameLst>
                                          <p:attrName>style.visibility</p:attrName>
                                        </p:attrNameLst>
                                      </p:cBhvr>
                                      <p:to>
                                        <p:strVal val="visible"/>
                                      </p:to>
                                    </p:set>
                                  </p:childTnLst>
                                </p:cTn>
                              </p:par>
                              <p:par>
                                <p:cTn id="91" presetID="6" presetClass="emph" presetSubtype="0" fill="hold" nodeType="withEffect">
                                  <p:stCondLst>
                                    <p:cond delay="0"/>
                                  </p:stCondLst>
                                  <p:childTnLst>
                                    <p:animScale>
                                      <p:cBhvr>
                                        <p:cTn id="92" dur="750" fill="hold"/>
                                        <p:tgtEl>
                                          <p:spTgt spid="96"/>
                                        </p:tgtEl>
                                      </p:cBhvr>
                                      <p:by x="50000" y="50000"/>
                                    </p:animScale>
                                  </p:childTnLst>
                                </p:cTn>
                              </p:par>
                              <p:par>
                                <p:cTn id="93" presetID="35" presetClass="path" presetSubtype="0" accel="50000" decel="50000" fill="hold" nodeType="withEffect">
                                  <p:stCondLst>
                                    <p:cond delay="0"/>
                                  </p:stCondLst>
                                  <p:childTnLst>
                                    <p:animMotion origin="layout" path="M -1.25E-6 -2.59259E-6 L -0.42057 -0.30301 " pathEditMode="relative" rAng="0" ptsTypes="AA">
                                      <p:cBhvr>
                                        <p:cTn id="94" dur="1000" fill="hold"/>
                                        <p:tgtEl>
                                          <p:spTgt spid="96"/>
                                        </p:tgtEl>
                                        <p:attrNameLst>
                                          <p:attrName>ppt_x</p:attrName>
                                          <p:attrName>ppt_y</p:attrName>
                                        </p:attrNameLst>
                                      </p:cBhvr>
                                      <p:rCtr x="-21029" y="-15162"/>
                                    </p:animMotion>
                                  </p:childTnLst>
                                </p:cTn>
                              </p:par>
                            </p:childTnLst>
                          </p:cTn>
                        </p:par>
                        <p:par>
                          <p:cTn id="95" fill="hold">
                            <p:stCondLst>
                              <p:cond delay="9750"/>
                            </p:stCondLst>
                            <p:childTnLst>
                              <p:par>
                                <p:cTn id="96" presetID="22" presetClass="entr" presetSubtype="8" fill="hold" nodeType="afterEffect">
                                  <p:stCondLst>
                                    <p:cond delay="0"/>
                                  </p:stCondLst>
                                  <p:childTnLst>
                                    <p:set>
                                      <p:cBhvr>
                                        <p:cTn id="97" dur="1" fill="hold">
                                          <p:stCondLst>
                                            <p:cond delay="0"/>
                                          </p:stCondLst>
                                        </p:cTn>
                                        <p:tgtEl>
                                          <p:spTgt spid="83"/>
                                        </p:tgtEl>
                                        <p:attrNameLst>
                                          <p:attrName>style.visibility</p:attrName>
                                        </p:attrNameLst>
                                      </p:cBhvr>
                                      <p:to>
                                        <p:strVal val="visible"/>
                                      </p:to>
                                    </p:set>
                                    <p:animEffect transition="in" filter="wipe(left)">
                                      <p:cBhvr>
                                        <p:cTn id="98" dur="500"/>
                                        <p:tgtEl>
                                          <p:spTgt spid="83"/>
                                        </p:tgtEl>
                                      </p:cBhvr>
                                    </p:animEffect>
                                  </p:childTnLst>
                                </p:cTn>
                              </p:par>
                            </p:childTnLst>
                          </p:cTn>
                        </p:par>
                        <p:par>
                          <p:cTn id="99" fill="hold">
                            <p:stCondLst>
                              <p:cond delay="10250"/>
                            </p:stCondLst>
                            <p:childTnLst>
                              <p:par>
                                <p:cTn id="100" presetID="1" presetClass="entr" presetSubtype="0" fill="hold" nodeType="afterEffect">
                                  <p:stCondLst>
                                    <p:cond delay="0"/>
                                  </p:stCondLst>
                                  <p:childTnLst>
                                    <p:set>
                                      <p:cBhvr>
                                        <p:cTn id="101" dur="1" fill="hold">
                                          <p:stCondLst>
                                            <p:cond delay="0"/>
                                          </p:stCondLst>
                                        </p:cTn>
                                        <p:tgtEl>
                                          <p:spTgt spid="97"/>
                                        </p:tgtEl>
                                        <p:attrNameLst>
                                          <p:attrName>style.visibility</p:attrName>
                                        </p:attrNameLst>
                                      </p:cBhvr>
                                      <p:to>
                                        <p:strVal val="visible"/>
                                      </p:to>
                                    </p:set>
                                  </p:childTnLst>
                                </p:cTn>
                              </p:par>
                              <p:par>
                                <p:cTn id="102" presetID="6" presetClass="emph" presetSubtype="0" fill="hold" nodeType="withEffect">
                                  <p:stCondLst>
                                    <p:cond delay="0"/>
                                  </p:stCondLst>
                                  <p:childTnLst>
                                    <p:animScale>
                                      <p:cBhvr>
                                        <p:cTn id="103" dur="750" fill="hold"/>
                                        <p:tgtEl>
                                          <p:spTgt spid="97"/>
                                        </p:tgtEl>
                                      </p:cBhvr>
                                      <p:by x="50000" y="50000"/>
                                    </p:animScale>
                                  </p:childTnLst>
                                </p:cTn>
                              </p:par>
                              <p:par>
                                <p:cTn id="104" presetID="35" presetClass="path" presetSubtype="0" accel="50000" decel="50000" fill="hold" nodeType="withEffect">
                                  <p:stCondLst>
                                    <p:cond delay="0"/>
                                  </p:stCondLst>
                                  <p:childTnLst>
                                    <p:animMotion origin="layout" path="M -2.29167E-6 4.44444E-6 L -0.54544 -0.00764 " pathEditMode="relative" rAng="0" ptsTypes="AA">
                                      <p:cBhvr>
                                        <p:cTn id="105" dur="1000" fill="hold"/>
                                        <p:tgtEl>
                                          <p:spTgt spid="97"/>
                                        </p:tgtEl>
                                        <p:attrNameLst>
                                          <p:attrName>ppt_x</p:attrName>
                                          <p:attrName>ppt_y</p:attrName>
                                        </p:attrNameLst>
                                      </p:cBhvr>
                                      <p:rCtr x="-27279" y="-394"/>
                                    </p:animMotion>
                                  </p:childTnLst>
                                </p:cTn>
                              </p:par>
                            </p:childTnLst>
                          </p:cTn>
                        </p:par>
                        <p:par>
                          <p:cTn id="106" fill="hold">
                            <p:stCondLst>
                              <p:cond delay="11250"/>
                            </p:stCondLst>
                            <p:childTnLst>
                              <p:par>
                                <p:cTn id="107" presetID="22" presetClass="entr" presetSubtype="8" fill="hold" nodeType="afterEffect">
                                  <p:stCondLst>
                                    <p:cond delay="0"/>
                                  </p:stCondLst>
                                  <p:childTnLst>
                                    <p:set>
                                      <p:cBhvr>
                                        <p:cTn id="108" dur="1" fill="hold">
                                          <p:stCondLst>
                                            <p:cond delay="0"/>
                                          </p:stCondLst>
                                        </p:cTn>
                                        <p:tgtEl>
                                          <p:spTgt spid="86"/>
                                        </p:tgtEl>
                                        <p:attrNameLst>
                                          <p:attrName>style.visibility</p:attrName>
                                        </p:attrNameLst>
                                      </p:cBhvr>
                                      <p:to>
                                        <p:strVal val="visible"/>
                                      </p:to>
                                    </p:set>
                                    <p:animEffect transition="in" filter="wipe(left)">
                                      <p:cBhvr>
                                        <p:cTn id="109"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42"/>
          <p:cNvSpPr>
            <a:spLocks/>
          </p:cNvSpPr>
          <p:nvPr/>
        </p:nvSpPr>
        <p:spPr bwMode="auto">
          <a:xfrm>
            <a:off x="1895728" y="1781198"/>
            <a:ext cx="2433560" cy="554703"/>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28" name="Freeform 42"/>
          <p:cNvSpPr>
            <a:spLocks/>
          </p:cNvSpPr>
          <p:nvPr/>
        </p:nvSpPr>
        <p:spPr bwMode="auto">
          <a:xfrm flipH="1">
            <a:off x="4921582" y="1781198"/>
            <a:ext cx="2433561" cy="554703"/>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29" name="Freeform 42"/>
          <p:cNvSpPr>
            <a:spLocks/>
          </p:cNvSpPr>
          <p:nvPr/>
        </p:nvSpPr>
        <p:spPr bwMode="auto">
          <a:xfrm flipV="1">
            <a:off x="1895728" y="4279741"/>
            <a:ext cx="2433560" cy="553512"/>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30" name="Freeform 42"/>
          <p:cNvSpPr>
            <a:spLocks/>
          </p:cNvSpPr>
          <p:nvPr/>
        </p:nvSpPr>
        <p:spPr bwMode="auto">
          <a:xfrm flipH="1" flipV="1">
            <a:off x="4921582" y="4279741"/>
            <a:ext cx="2433561" cy="553512"/>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31" name="TextBox 33"/>
          <p:cNvSpPr txBox="1">
            <a:spLocks noChangeArrowheads="1"/>
          </p:cNvSpPr>
          <p:nvPr/>
        </p:nvSpPr>
        <p:spPr bwMode="auto">
          <a:xfrm>
            <a:off x="3045530" y="3188280"/>
            <a:ext cx="3160086" cy="346212"/>
          </a:xfrm>
          <a:prstGeom prst="rect">
            <a:avLst/>
          </a:prstGeom>
          <a:noFill/>
          <a:ln>
            <a:noFill/>
          </a:ln>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altLang="zh-CN" sz="18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2017</a:t>
            </a:r>
            <a:r>
              <a:rPr kumimoji="0" lang="zh-CN" altLang="en-US" sz="18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年</a:t>
            </a:r>
            <a:r>
              <a:rPr kumimoji="0" lang="en-US" altLang="zh-CN" sz="18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1</a:t>
            </a:r>
            <a:r>
              <a:rPr kumimoji="0" lang="zh-CN" altLang="en-US" sz="18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月</a:t>
            </a:r>
            <a:r>
              <a:rPr kumimoji="0" lang="zh-CN" altLang="en-US" sz="18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，我们的工作简述</a:t>
            </a:r>
          </a:p>
        </p:txBody>
      </p:sp>
      <p:grpSp>
        <p:nvGrpSpPr>
          <p:cNvPr id="32" name="组合 34"/>
          <p:cNvGrpSpPr>
            <a:grpSpLocks/>
          </p:cNvGrpSpPr>
          <p:nvPr/>
        </p:nvGrpSpPr>
        <p:grpSpPr bwMode="auto">
          <a:xfrm>
            <a:off x="1475656" y="2282335"/>
            <a:ext cx="865134" cy="866574"/>
            <a:chOff x="0" y="0"/>
            <a:chExt cx="1154113" cy="1155699"/>
          </a:xfrm>
          <a:solidFill>
            <a:sysClr val="window" lastClr="FFFFFF">
              <a:lumMod val="65000"/>
            </a:sysClr>
          </a:solidFill>
        </p:grpSpPr>
        <p:sp>
          <p:nvSpPr>
            <p:cNvPr id="33" name="Oval 30"/>
            <p:cNvSpPr>
              <a:spLocks noChangeArrowheads="1"/>
            </p:cNvSpPr>
            <p:nvPr/>
          </p:nvSpPr>
          <p:spPr bwMode="auto">
            <a:xfrm>
              <a:off x="0" y="0"/>
              <a:ext cx="1154113" cy="1155699"/>
            </a:xfrm>
            <a:prstGeom prst="ellipse">
              <a:avLst/>
            </a:prstGeom>
            <a:solidFill>
              <a:srgbClr val="2F318B"/>
            </a:solidFill>
            <a:ln>
              <a:noFill/>
            </a:ln>
            <a:effectLst/>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300" b="0" i="0" u="none" strike="noStrike" kern="0" cap="none" spc="0" normalizeH="0" baseline="0" noProof="0">
                <a:ln>
                  <a:noFill/>
                </a:ln>
                <a:solidFill>
                  <a:sysClr val="windowText" lastClr="000000">
                    <a:lumMod val="75000"/>
                    <a:lumOff val="25000"/>
                  </a:sysClr>
                </a:solidFill>
                <a:effectLst/>
                <a:uLnTx/>
                <a:uFillTx/>
                <a:latin typeface="Arial" pitchFamily="34" charset="0"/>
                <a:ea typeface="宋体" pitchFamily="2" charset="-122"/>
              </a:endParaRPr>
            </a:p>
          </p:txBody>
        </p:sp>
        <p:sp>
          <p:nvSpPr>
            <p:cNvPr id="34"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35" name="组合 37"/>
          <p:cNvGrpSpPr>
            <a:grpSpLocks/>
          </p:cNvGrpSpPr>
          <p:nvPr/>
        </p:nvGrpSpPr>
        <p:grpSpPr bwMode="auto">
          <a:xfrm>
            <a:off x="1494696" y="3463161"/>
            <a:ext cx="865134" cy="866574"/>
            <a:chOff x="0" y="0"/>
            <a:chExt cx="1154113" cy="1155698"/>
          </a:xfrm>
          <a:solidFill>
            <a:sysClr val="window" lastClr="FFFFFF">
              <a:lumMod val="65000"/>
            </a:sysClr>
          </a:solidFill>
        </p:grpSpPr>
        <p:sp>
          <p:nvSpPr>
            <p:cNvPr id="36" name="Oval 31"/>
            <p:cNvSpPr>
              <a:spLocks noChangeArrowheads="1"/>
            </p:cNvSpPr>
            <p:nvPr/>
          </p:nvSpPr>
          <p:spPr bwMode="auto">
            <a:xfrm>
              <a:off x="0" y="0"/>
              <a:ext cx="1154113" cy="1155699"/>
            </a:xfrm>
            <a:prstGeom prst="ellipse">
              <a:avLst/>
            </a:prstGeom>
            <a:solidFill>
              <a:srgbClr val="C00000"/>
            </a:solidFill>
            <a:ln>
              <a:noFill/>
            </a:ln>
            <a:effectLst/>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300" b="0" i="0" u="none" strike="noStrike" kern="0" cap="none" spc="0" normalizeH="0" baseline="0" noProof="0">
                <a:ln>
                  <a:noFill/>
                </a:ln>
                <a:solidFill>
                  <a:sysClr val="windowText" lastClr="000000">
                    <a:lumMod val="75000"/>
                    <a:lumOff val="25000"/>
                  </a:sysClr>
                </a:solidFill>
                <a:effectLst/>
                <a:uLnTx/>
                <a:uFillTx/>
                <a:latin typeface="Arial" pitchFamily="34" charset="0"/>
                <a:ea typeface="宋体" pitchFamily="2" charset="-122"/>
              </a:endParaRPr>
            </a:p>
          </p:txBody>
        </p:sp>
        <p:sp>
          <p:nvSpPr>
            <p:cNvPr id="37"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38" name="组合 40"/>
          <p:cNvGrpSpPr>
            <a:grpSpLocks/>
          </p:cNvGrpSpPr>
          <p:nvPr/>
        </p:nvGrpSpPr>
        <p:grpSpPr bwMode="auto">
          <a:xfrm>
            <a:off x="6887471" y="2306142"/>
            <a:ext cx="866324" cy="866574"/>
            <a:chOff x="0" y="0"/>
            <a:chExt cx="1155700" cy="1155698"/>
          </a:xfrm>
          <a:solidFill>
            <a:sysClr val="window" lastClr="FFFFFF">
              <a:lumMod val="65000"/>
            </a:sysClr>
          </a:solidFill>
        </p:grpSpPr>
        <p:sp>
          <p:nvSpPr>
            <p:cNvPr id="39" name="Oval 33"/>
            <p:cNvSpPr>
              <a:spLocks noChangeArrowheads="1"/>
            </p:cNvSpPr>
            <p:nvPr/>
          </p:nvSpPr>
          <p:spPr bwMode="auto">
            <a:xfrm>
              <a:off x="0" y="0"/>
              <a:ext cx="1155700" cy="1155698"/>
            </a:xfrm>
            <a:prstGeom prst="ellipse">
              <a:avLst/>
            </a:prstGeom>
            <a:solidFill>
              <a:srgbClr val="C00000"/>
            </a:solidFill>
            <a:ln>
              <a:noFill/>
            </a:ln>
            <a:effectLst/>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300" b="0" i="0" u="none" strike="noStrike" kern="0" cap="none" spc="0" normalizeH="0" baseline="0" noProof="0">
                <a:ln>
                  <a:noFill/>
                </a:ln>
                <a:solidFill>
                  <a:sysClr val="windowText" lastClr="000000">
                    <a:lumMod val="75000"/>
                    <a:lumOff val="25000"/>
                  </a:sysClr>
                </a:solidFill>
                <a:effectLst/>
                <a:uLnTx/>
                <a:uFillTx/>
                <a:latin typeface="Arial" pitchFamily="34" charset="0"/>
                <a:ea typeface="宋体" pitchFamily="2" charset="-122"/>
              </a:endParaRPr>
            </a:p>
          </p:txBody>
        </p:sp>
        <p:sp>
          <p:nvSpPr>
            <p:cNvPr id="40"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41" name="组合 43"/>
          <p:cNvGrpSpPr>
            <a:grpSpLocks/>
          </p:cNvGrpSpPr>
          <p:nvPr/>
        </p:nvGrpSpPr>
        <p:grpSpPr bwMode="auto">
          <a:xfrm>
            <a:off x="6923171" y="3485778"/>
            <a:ext cx="865134" cy="866574"/>
            <a:chOff x="0" y="0"/>
            <a:chExt cx="1154113" cy="1155698"/>
          </a:xfrm>
          <a:solidFill>
            <a:sysClr val="window" lastClr="FFFFFF">
              <a:lumMod val="65000"/>
            </a:sysClr>
          </a:solidFill>
        </p:grpSpPr>
        <p:sp>
          <p:nvSpPr>
            <p:cNvPr id="42" name="Oval 32"/>
            <p:cNvSpPr>
              <a:spLocks noChangeArrowheads="1"/>
            </p:cNvSpPr>
            <p:nvPr/>
          </p:nvSpPr>
          <p:spPr bwMode="auto">
            <a:xfrm>
              <a:off x="0" y="0"/>
              <a:ext cx="1154113" cy="1155698"/>
            </a:xfrm>
            <a:prstGeom prst="ellipse">
              <a:avLst/>
            </a:prstGeom>
            <a:solidFill>
              <a:srgbClr val="2F318B"/>
            </a:solidFill>
            <a:ln>
              <a:noFill/>
            </a:ln>
            <a:effectLst/>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300" b="0" i="0" u="none" strike="noStrike" kern="0" cap="none" spc="0" normalizeH="0" baseline="0" noProof="0">
                <a:ln>
                  <a:noFill/>
                </a:ln>
                <a:solidFill>
                  <a:sysClr val="windowText" lastClr="000000">
                    <a:lumMod val="75000"/>
                    <a:lumOff val="25000"/>
                  </a:sysClr>
                </a:solidFill>
                <a:effectLst/>
                <a:uLnTx/>
                <a:uFillTx/>
                <a:latin typeface="Arial" pitchFamily="34" charset="0"/>
                <a:ea typeface="宋体" pitchFamily="2" charset="-122"/>
              </a:endParaRPr>
            </a:p>
          </p:txBody>
        </p:sp>
        <p:sp>
          <p:nvSpPr>
            <p:cNvPr id="43"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sp>
        <p:nvSpPr>
          <p:cNvPr id="44" name="TextBox 46"/>
          <p:cNvSpPr txBox="1">
            <a:spLocks noChangeArrowheads="1"/>
          </p:cNvSpPr>
          <p:nvPr/>
        </p:nvSpPr>
        <p:spPr bwMode="auto">
          <a:xfrm>
            <a:off x="2412189" y="1441948"/>
            <a:ext cx="131852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4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4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5" name="TextBox 47"/>
          <p:cNvSpPr txBox="1">
            <a:spLocks noChangeArrowheads="1"/>
          </p:cNvSpPr>
          <p:nvPr/>
        </p:nvSpPr>
        <p:spPr bwMode="auto">
          <a:xfrm>
            <a:off x="2355070" y="1828811"/>
            <a:ext cx="1943278" cy="992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1</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、国内异地寄递业务：一是通过邮政特快专递的品牌宣传，提高知名度，提升窗口服务水平，用服务来巩固和扩大用户</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群。</a:t>
            </a: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6" name="TextBox 48"/>
          <p:cNvSpPr txBox="1">
            <a:spLocks noChangeArrowheads="1"/>
          </p:cNvSpPr>
          <p:nvPr/>
        </p:nvSpPr>
        <p:spPr bwMode="auto">
          <a:xfrm>
            <a:off x="5478505" y="1441948"/>
            <a:ext cx="131971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eaLnBrk="1" fontAlgn="auto" latinLnBrk="0" hangingPunct="1">
              <a:lnSpc>
                <a:spcPct val="100000"/>
              </a:lnSpc>
              <a:spcBef>
                <a:spcPct val="0"/>
              </a:spcBef>
              <a:spcAft>
                <a:spcPts val="0"/>
              </a:spcAft>
              <a:buClrTx/>
              <a:buSzTx/>
              <a:buFontTx/>
              <a:buNone/>
              <a:tabLst/>
              <a:defRPr/>
            </a:pPr>
            <a:r>
              <a:rPr kumimoji="0" lang="zh-CN" altLang="en-US" sz="1400" b="1"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400" b="1"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7" name="TextBox 49"/>
          <p:cNvSpPr txBox="1">
            <a:spLocks noChangeArrowheads="1"/>
          </p:cNvSpPr>
          <p:nvPr/>
        </p:nvSpPr>
        <p:spPr bwMode="auto">
          <a:xfrm>
            <a:off x="4926342" y="1828811"/>
            <a:ext cx="1943279" cy="992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eaLnBrk="1" fontAlgn="auto" latinLnBrk="0" hangingPunct="1">
              <a:lnSpc>
                <a:spcPct val="10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二是大力开发经济快递市场，借助省公司要求开展的经济快递“健康成长”专项营销活动，用价格策略启动经济快递业务。</a:t>
            </a:r>
          </a:p>
        </p:txBody>
      </p:sp>
      <p:sp>
        <p:nvSpPr>
          <p:cNvPr id="48" name="TextBox 50"/>
          <p:cNvSpPr txBox="1">
            <a:spLocks noChangeArrowheads="1"/>
          </p:cNvSpPr>
          <p:nvPr/>
        </p:nvSpPr>
        <p:spPr bwMode="auto">
          <a:xfrm>
            <a:off x="2412189" y="4872535"/>
            <a:ext cx="131852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400" b="1"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400" b="1"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9" name="TextBox 51"/>
          <p:cNvSpPr txBox="1">
            <a:spLocks noChangeArrowheads="1"/>
          </p:cNvSpPr>
          <p:nvPr/>
        </p:nvSpPr>
        <p:spPr bwMode="auto">
          <a:xfrm>
            <a:off x="2355070" y="3919065"/>
            <a:ext cx="1943278"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三是大力开发电子商务速递业务。开展电子商务“新领域、新突破”</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活动。</a:t>
            </a: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50" name="TextBox 52"/>
          <p:cNvSpPr txBox="1">
            <a:spLocks noChangeArrowheads="1"/>
          </p:cNvSpPr>
          <p:nvPr/>
        </p:nvSpPr>
        <p:spPr bwMode="auto">
          <a:xfrm>
            <a:off x="5478505" y="4872535"/>
            <a:ext cx="131971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eaLnBrk="1" fontAlgn="auto" latinLnBrk="0" hangingPunct="1">
              <a:lnSpc>
                <a:spcPct val="100000"/>
              </a:lnSpc>
              <a:spcBef>
                <a:spcPct val="0"/>
              </a:spcBef>
              <a:spcAft>
                <a:spcPts val="0"/>
              </a:spcAft>
              <a:buClrTx/>
              <a:buSzTx/>
              <a:buFontTx/>
              <a:buNone/>
              <a:tabLst/>
              <a:defRPr/>
            </a:pPr>
            <a:r>
              <a:rPr kumimoji="0" lang="zh-CN" altLang="en-US" sz="1400" b="1"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400" b="1"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51" name="TextBox 53"/>
          <p:cNvSpPr txBox="1">
            <a:spLocks noChangeArrowheads="1"/>
          </p:cNvSpPr>
          <p:nvPr/>
        </p:nvSpPr>
        <p:spPr bwMode="auto">
          <a:xfrm>
            <a:off x="4926342" y="3919065"/>
            <a:ext cx="1943279"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eaLnBrk="1" fontAlgn="auto" latinLnBrk="0" hangingPunct="1">
              <a:lnSpc>
                <a:spcPct val="10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四是指定专人开展网络搜索营销，推行网上找客户、网下揽业务的运作模式。</a:t>
            </a: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1200"/>
                            </p:stCondLst>
                            <p:childTnLst>
                              <p:par>
                                <p:cTn id="13" presetID="1" presetClass="entr" presetSubtype="0"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8"/>
                                        </p:tgtEl>
                                        <p:attrNameLst>
                                          <p:attrName>style.visibility</p:attrName>
                                        </p:attrNameLst>
                                      </p:cBhvr>
                                      <p:to>
                                        <p:strVal val="visible"/>
                                      </p:to>
                                    </p:set>
                                  </p:childTnLst>
                                </p:cTn>
                              </p:par>
                              <p:par>
                                <p:cTn id="21" presetID="56" presetClass="path" presetSubtype="0" accel="50000" decel="50000" fill="hold" nodeType="withEffect">
                                  <p:stCondLst>
                                    <p:cond delay="0"/>
                                  </p:stCondLst>
                                  <p:childTnLst>
                                    <p:animMotion origin="layout" path="M 1.46481E-6 -2.96296E-6 L -0.313 -0.10856 " pathEditMode="relative" rAng="0" ptsTypes="AA">
                                      <p:cBhvr>
                                        <p:cTn id="22" dur="1000" spd="-99900" fill="hold"/>
                                        <p:tgtEl>
                                          <p:spTgt spid="41"/>
                                        </p:tgtEl>
                                        <p:attrNameLst>
                                          <p:attrName>ppt_x,ppt_y</p:attrName>
                                        </p:attrNameLst>
                                      </p:cBhvr>
                                      <p:rCtr x="-15500" y="-5300"/>
                                    </p:animMotion>
                                  </p:childTnLst>
                                </p:cTn>
                              </p:par>
                              <p:par>
                                <p:cTn id="23" presetID="56" presetClass="path" presetSubtype="0" accel="50000" decel="50000" fill="hold" nodeType="withEffect">
                                  <p:stCondLst>
                                    <p:cond delay="0"/>
                                  </p:stCondLst>
                                  <p:childTnLst>
                                    <p:animMotion origin="layout" path="M 1.67816E-7 4.81481E-6 L 0.30831 0.12546 " pathEditMode="relative" rAng="0" ptsTypes="AA">
                                      <p:cBhvr>
                                        <p:cTn id="24" dur="1000" spd="-99900" fill="hold"/>
                                        <p:tgtEl>
                                          <p:spTgt spid="32"/>
                                        </p:tgtEl>
                                        <p:attrNameLst>
                                          <p:attrName>ppt_x,ppt_y</p:attrName>
                                        </p:attrNameLst>
                                      </p:cBhvr>
                                      <p:rCtr x="15400" y="6300"/>
                                    </p:animMotion>
                                  </p:childTnLst>
                                </p:cTn>
                              </p:par>
                              <p:par>
                                <p:cTn id="25" presetID="56" presetClass="path" presetSubtype="0" accel="50000" decel="50000" fill="hold" nodeType="withEffect">
                                  <p:stCondLst>
                                    <p:cond delay="0"/>
                                  </p:stCondLst>
                                  <p:childTnLst>
                                    <p:animMotion origin="layout" path="M -1.26838E-6 -4.81481E-6 L 0.30623 -0.10416 " pathEditMode="relative" rAng="0" ptsTypes="AA">
                                      <p:cBhvr>
                                        <p:cTn id="26" dur="1000" spd="-99900" fill="hold"/>
                                        <p:tgtEl>
                                          <p:spTgt spid="35"/>
                                        </p:tgtEl>
                                        <p:attrNameLst>
                                          <p:attrName>ppt_x,ppt_y</p:attrName>
                                        </p:attrNameLst>
                                      </p:cBhvr>
                                      <p:rCtr x="15300" y="-5100"/>
                                    </p:animMotion>
                                  </p:childTnLst>
                                </p:cTn>
                              </p:par>
                              <p:par>
                                <p:cTn id="27" presetID="56" presetClass="path" presetSubtype="0" accel="50000" decel="50000" fill="hold" nodeType="withEffect">
                                  <p:stCondLst>
                                    <p:cond delay="0"/>
                                  </p:stCondLst>
                                  <p:childTnLst>
                                    <p:animMotion origin="layout" path="M 4.06791E-6 -4.81481E-6 L -0.30923 0.12084 " pathEditMode="relative" rAng="0" ptsTypes="AA">
                                      <p:cBhvr>
                                        <p:cTn id="28" dur="1000" spd="-99900" fill="hold"/>
                                        <p:tgtEl>
                                          <p:spTgt spid="38"/>
                                        </p:tgtEl>
                                        <p:attrNameLst>
                                          <p:attrName>ppt_x,ppt_y</p:attrName>
                                        </p:attrNameLst>
                                      </p:cBhvr>
                                      <p:rCtr x="-15400" y="6000"/>
                                    </p:animMotion>
                                  </p:childTnLst>
                                </p:cTn>
                              </p:par>
                            </p:childTnLst>
                          </p:cTn>
                        </p:par>
                        <p:par>
                          <p:cTn id="29" fill="hold">
                            <p:stCondLst>
                              <p:cond delay="220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ipe(right)">
                                      <p:cBhvr>
                                        <p:cTn id="35" dur="500"/>
                                        <p:tgtEl>
                                          <p:spTgt spid="28"/>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wipe(right)">
                                      <p:cBhvr>
                                        <p:cTn id="38" dur="500"/>
                                        <p:tgtEl>
                                          <p:spTgt spid="30"/>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left)">
                                      <p:cBhvr>
                                        <p:cTn id="41" dur="500"/>
                                        <p:tgtEl>
                                          <p:spTgt spid="29"/>
                                        </p:tgtEl>
                                      </p:cBhvr>
                                    </p:animEffect>
                                  </p:childTnLst>
                                </p:cTn>
                              </p:par>
                            </p:childTnLst>
                          </p:cTn>
                        </p:par>
                        <p:par>
                          <p:cTn id="42" fill="hold">
                            <p:stCondLst>
                              <p:cond delay="2700"/>
                            </p:stCondLst>
                            <p:childTnLst>
                              <p:par>
                                <p:cTn id="43" presetID="47" presetClass="entr" presetSubtype="0" fill="hold" grpId="0" nodeType="after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fade">
                                      <p:cBhvr>
                                        <p:cTn id="45" dur="1000"/>
                                        <p:tgtEl>
                                          <p:spTgt spid="44"/>
                                        </p:tgtEl>
                                      </p:cBhvr>
                                    </p:animEffect>
                                    <p:anim calcmode="lin" valueType="num">
                                      <p:cBhvr>
                                        <p:cTn id="46" dur="1000" fill="hold"/>
                                        <p:tgtEl>
                                          <p:spTgt spid="44"/>
                                        </p:tgtEl>
                                        <p:attrNameLst>
                                          <p:attrName>ppt_x</p:attrName>
                                        </p:attrNameLst>
                                      </p:cBhvr>
                                      <p:tavLst>
                                        <p:tav tm="0">
                                          <p:val>
                                            <p:strVal val="#ppt_x"/>
                                          </p:val>
                                        </p:tav>
                                        <p:tav tm="100000">
                                          <p:val>
                                            <p:strVal val="#ppt_x"/>
                                          </p:val>
                                        </p:tav>
                                      </p:tavLst>
                                    </p:anim>
                                    <p:anim calcmode="lin" valueType="num">
                                      <p:cBhvr>
                                        <p:cTn id="47" dur="1000" fill="hold"/>
                                        <p:tgtEl>
                                          <p:spTgt spid="44"/>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fade">
                                      <p:cBhvr>
                                        <p:cTn id="50" dur="1000"/>
                                        <p:tgtEl>
                                          <p:spTgt spid="46"/>
                                        </p:tgtEl>
                                      </p:cBhvr>
                                    </p:animEffect>
                                    <p:anim calcmode="lin" valueType="num">
                                      <p:cBhvr>
                                        <p:cTn id="51" dur="1000" fill="hold"/>
                                        <p:tgtEl>
                                          <p:spTgt spid="46"/>
                                        </p:tgtEl>
                                        <p:attrNameLst>
                                          <p:attrName>ppt_x</p:attrName>
                                        </p:attrNameLst>
                                      </p:cBhvr>
                                      <p:tavLst>
                                        <p:tav tm="0">
                                          <p:val>
                                            <p:strVal val="#ppt_x"/>
                                          </p:val>
                                        </p:tav>
                                        <p:tav tm="100000">
                                          <p:val>
                                            <p:strVal val="#ppt_x"/>
                                          </p:val>
                                        </p:tav>
                                      </p:tavLst>
                                    </p:anim>
                                    <p:anim calcmode="lin" valueType="num">
                                      <p:cBhvr>
                                        <p:cTn id="52" dur="1000" fill="hold"/>
                                        <p:tgtEl>
                                          <p:spTgt spid="46"/>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1000"/>
                                        <p:tgtEl>
                                          <p:spTgt spid="50"/>
                                        </p:tgtEl>
                                      </p:cBhvr>
                                    </p:animEffect>
                                    <p:anim calcmode="lin" valueType="num">
                                      <p:cBhvr>
                                        <p:cTn id="56" dur="1000" fill="hold"/>
                                        <p:tgtEl>
                                          <p:spTgt spid="50"/>
                                        </p:tgtEl>
                                        <p:attrNameLst>
                                          <p:attrName>ppt_x</p:attrName>
                                        </p:attrNameLst>
                                      </p:cBhvr>
                                      <p:tavLst>
                                        <p:tav tm="0">
                                          <p:val>
                                            <p:strVal val="#ppt_x"/>
                                          </p:val>
                                        </p:tav>
                                        <p:tav tm="100000">
                                          <p:val>
                                            <p:strVal val="#ppt_x"/>
                                          </p:val>
                                        </p:tav>
                                      </p:tavLst>
                                    </p:anim>
                                    <p:anim calcmode="lin" valueType="num">
                                      <p:cBhvr>
                                        <p:cTn id="57" dur="1000" fill="hold"/>
                                        <p:tgtEl>
                                          <p:spTgt spid="5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1000"/>
                                        <p:tgtEl>
                                          <p:spTgt spid="48"/>
                                        </p:tgtEl>
                                      </p:cBhvr>
                                    </p:animEffect>
                                    <p:anim calcmode="lin" valueType="num">
                                      <p:cBhvr>
                                        <p:cTn id="61" dur="1000" fill="hold"/>
                                        <p:tgtEl>
                                          <p:spTgt spid="48"/>
                                        </p:tgtEl>
                                        <p:attrNameLst>
                                          <p:attrName>ppt_x</p:attrName>
                                        </p:attrNameLst>
                                      </p:cBhvr>
                                      <p:tavLst>
                                        <p:tav tm="0">
                                          <p:val>
                                            <p:strVal val="#ppt_x"/>
                                          </p:val>
                                        </p:tav>
                                        <p:tav tm="100000">
                                          <p:val>
                                            <p:strVal val="#ppt_x"/>
                                          </p:val>
                                        </p:tav>
                                      </p:tavLst>
                                    </p:anim>
                                    <p:anim calcmode="lin" valueType="num">
                                      <p:cBhvr>
                                        <p:cTn id="62" dur="1000" fill="hold"/>
                                        <p:tgtEl>
                                          <p:spTgt spid="48"/>
                                        </p:tgtEl>
                                        <p:attrNameLst>
                                          <p:attrName>ppt_y</p:attrName>
                                        </p:attrNameLst>
                                      </p:cBhvr>
                                      <p:tavLst>
                                        <p:tav tm="0">
                                          <p:val>
                                            <p:strVal val="#ppt_y+.1"/>
                                          </p:val>
                                        </p:tav>
                                        <p:tav tm="100000">
                                          <p:val>
                                            <p:strVal val="#ppt_y"/>
                                          </p:val>
                                        </p:tav>
                                      </p:tavLst>
                                    </p:anim>
                                  </p:childTnLst>
                                </p:cTn>
                              </p:par>
                            </p:childTnLst>
                          </p:cTn>
                        </p:par>
                        <p:par>
                          <p:cTn id="63" fill="hold">
                            <p:stCondLst>
                              <p:cond delay="3700"/>
                            </p:stCondLst>
                            <p:childTnLst>
                              <p:par>
                                <p:cTn id="64" presetID="22" presetClass="entr" presetSubtype="1" fill="hold" grpId="0"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up)">
                                      <p:cBhvr>
                                        <p:cTn id="66" dur="500"/>
                                        <p:tgtEl>
                                          <p:spTgt spid="45"/>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47"/>
                                        </p:tgtEl>
                                        <p:attrNameLst>
                                          <p:attrName>style.visibility</p:attrName>
                                        </p:attrNameLst>
                                      </p:cBhvr>
                                      <p:to>
                                        <p:strVal val="visible"/>
                                      </p:to>
                                    </p:set>
                                    <p:animEffect transition="in" filter="wipe(up)">
                                      <p:cBhvr>
                                        <p:cTn id="69" dur="500"/>
                                        <p:tgtEl>
                                          <p:spTgt spid="47"/>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wipe(down)">
                                      <p:cBhvr>
                                        <p:cTn id="72" dur="500"/>
                                        <p:tgtEl>
                                          <p:spTgt spid="49"/>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wipe(down)">
                                      <p:cBhvr>
                                        <p:cTn id="7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p:bldP spid="44" grpId="0" autoUpdateAnimBg="0"/>
      <p:bldP spid="45" grpId="0" autoUpdateAnimBg="0"/>
      <p:bldP spid="46" grpId="0" autoUpdateAnimBg="0"/>
      <p:bldP spid="47" grpId="0" autoUpdateAnimBg="0"/>
      <p:bldP spid="48" grpId="0" autoUpdateAnimBg="0"/>
      <p:bldP spid="49" grpId="0" autoUpdateAnimBg="0"/>
      <p:bldP spid="50" grpId="0" autoUpdateAnimBg="0"/>
      <p:bldP spid="51"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643515" y="1628800"/>
            <a:ext cx="2780630" cy="752514"/>
          </a:xfrm>
          <a:prstGeom prst="rect">
            <a:avLst/>
          </a:prstGeom>
          <a:noFill/>
          <a:ln>
            <a:noFill/>
          </a:ln>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a:t>
            </a:r>
          </a:p>
        </p:txBody>
      </p:sp>
      <p:sp>
        <p:nvSpPr>
          <p:cNvPr id="19" name="TextBox 18"/>
          <p:cNvSpPr txBox="1"/>
          <p:nvPr/>
        </p:nvSpPr>
        <p:spPr>
          <a:xfrm>
            <a:off x="5868143" y="2604478"/>
            <a:ext cx="2520281" cy="752514"/>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01</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、点击</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输入简要文字内容，文字内容需概括精炼，不用多余的文字修饰，言简意赅的说明分项内容</a:t>
            </a:r>
            <a:r>
              <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0" name="TextBox 19"/>
          <p:cNvSpPr txBox="1"/>
          <p:nvPr/>
        </p:nvSpPr>
        <p:spPr>
          <a:xfrm>
            <a:off x="1985371" y="4000659"/>
            <a:ext cx="1723549" cy="284693"/>
          </a:xfrm>
          <a:prstGeom prst="rect">
            <a:avLst/>
          </a:prstGeom>
          <a:noFill/>
          <a:ln>
            <a:noFill/>
          </a:ln>
        </p:spPr>
        <p:txBody>
          <a:bodyPr wrap="none" rtlCol="0">
            <a:spAutoFit/>
          </a:bodyPr>
          <a:lstStyle/>
          <a:p>
            <a:pPr>
              <a:lnSpc>
                <a:spcPts val="1500"/>
              </a:lnSpc>
            </a:pPr>
            <a:r>
              <a:rPr lang="zh-CN" altLang="en-US" sz="1500" b="1" dirty="0" smtClean="0">
                <a:solidFill>
                  <a:srgbClr val="2F318B"/>
                </a:solidFill>
                <a:latin typeface="微软雅黑" pitchFamily="34" charset="-122"/>
                <a:ea typeface="微软雅黑" pitchFamily="34" charset="-122"/>
              </a:rPr>
              <a:t>此处添加标题内容</a:t>
            </a:r>
            <a:endParaRPr lang="zh-CN" altLang="en-US" sz="1500" b="1" dirty="0">
              <a:solidFill>
                <a:srgbClr val="2F318B"/>
              </a:solidFill>
              <a:latin typeface="微软雅黑" pitchFamily="34" charset="-122"/>
              <a:ea typeface="微软雅黑" pitchFamily="34" charset="-122"/>
            </a:endParaRPr>
          </a:p>
        </p:txBody>
      </p:sp>
      <p:sp>
        <p:nvSpPr>
          <p:cNvPr id="21" name="TextBox 20"/>
          <p:cNvSpPr txBox="1"/>
          <p:nvPr/>
        </p:nvSpPr>
        <p:spPr>
          <a:xfrm>
            <a:off x="3995935" y="2924944"/>
            <a:ext cx="1723549" cy="284693"/>
          </a:xfrm>
          <a:prstGeom prst="rect">
            <a:avLst/>
          </a:prstGeom>
          <a:noFill/>
          <a:ln>
            <a:noFill/>
          </a:ln>
        </p:spPr>
        <p:txBody>
          <a:bodyPr wrap="none" rtlCol="0">
            <a:spAutoFit/>
          </a:bodyPr>
          <a:lstStyle/>
          <a:p>
            <a:pPr>
              <a:lnSpc>
                <a:spcPts val="1500"/>
              </a:lnSpc>
            </a:pPr>
            <a:r>
              <a:rPr lang="zh-CN" altLang="en-US" sz="1500" b="1" dirty="0" smtClean="0">
                <a:solidFill>
                  <a:srgbClr val="E62129"/>
                </a:solidFill>
                <a:latin typeface="微软雅黑" pitchFamily="34" charset="-122"/>
                <a:ea typeface="微软雅黑" pitchFamily="34" charset="-122"/>
              </a:rPr>
              <a:t>此处添加标题内容</a:t>
            </a:r>
            <a:endParaRPr lang="en-US" altLang="zh-CN" sz="1500" b="1" dirty="0">
              <a:solidFill>
                <a:srgbClr val="E62129"/>
              </a:solidFill>
              <a:latin typeface="微软雅黑" pitchFamily="34" charset="-122"/>
              <a:ea typeface="微软雅黑" pitchFamily="34" charset="-122"/>
            </a:endParaRPr>
          </a:p>
        </p:txBody>
      </p:sp>
      <p:sp>
        <p:nvSpPr>
          <p:cNvPr id="22" name="TextBox 21"/>
          <p:cNvSpPr txBox="1"/>
          <p:nvPr/>
        </p:nvSpPr>
        <p:spPr>
          <a:xfrm>
            <a:off x="5824442" y="1889551"/>
            <a:ext cx="1723549" cy="284693"/>
          </a:xfrm>
          <a:prstGeom prst="rect">
            <a:avLst/>
          </a:prstGeom>
          <a:noFill/>
          <a:ln>
            <a:noFill/>
          </a:ln>
        </p:spPr>
        <p:txBody>
          <a:bodyPr wrap="none" rtlCol="0">
            <a:spAutoFit/>
          </a:bodyPr>
          <a:lstStyle/>
          <a:p>
            <a:pPr>
              <a:lnSpc>
                <a:spcPts val="1500"/>
              </a:lnSpc>
            </a:pPr>
            <a:r>
              <a:rPr lang="zh-CN" altLang="en-US" sz="1500" b="1" dirty="0" smtClean="0">
                <a:solidFill>
                  <a:srgbClr val="2F318B"/>
                </a:solidFill>
                <a:latin typeface="微软雅黑" pitchFamily="34" charset="-122"/>
                <a:ea typeface="微软雅黑" pitchFamily="34" charset="-122"/>
              </a:rPr>
              <a:t>此处添加标题内容</a:t>
            </a:r>
            <a:endParaRPr lang="zh-CN" altLang="en-US" sz="1500" b="1" dirty="0">
              <a:solidFill>
                <a:srgbClr val="2F318B"/>
              </a:solidFill>
              <a:latin typeface="微软雅黑" pitchFamily="34" charset="-122"/>
              <a:ea typeface="微软雅黑" pitchFamily="34" charset="-122"/>
            </a:endParaRPr>
          </a:p>
        </p:txBody>
      </p:sp>
      <p:grpSp>
        <p:nvGrpSpPr>
          <p:cNvPr id="23" name="组合 22"/>
          <p:cNvGrpSpPr/>
          <p:nvPr/>
        </p:nvGrpSpPr>
        <p:grpSpPr>
          <a:xfrm>
            <a:off x="4847399" y="1680941"/>
            <a:ext cx="874116" cy="874116"/>
            <a:chOff x="5125542" y="1399140"/>
            <a:chExt cx="874116" cy="874116"/>
          </a:xfrm>
          <a:solidFill>
            <a:srgbClr val="2F318B"/>
          </a:solidFill>
        </p:grpSpPr>
        <p:sp>
          <p:nvSpPr>
            <p:cNvPr id="24" name="椭圆 23"/>
            <p:cNvSpPr/>
            <p:nvPr/>
          </p:nvSpPr>
          <p:spPr>
            <a:xfrm>
              <a:off x="5125542" y="1399140"/>
              <a:ext cx="874116" cy="8741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25" name="TextBox 24"/>
            <p:cNvSpPr txBox="1"/>
            <p:nvPr/>
          </p:nvSpPr>
          <p:spPr>
            <a:xfrm>
              <a:off x="5314943" y="1628156"/>
              <a:ext cx="502061" cy="400110"/>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03</a:t>
              </a: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26" name="组合 25"/>
          <p:cNvGrpSpPr/>
          <p:nvPr/>
        </p:nvGrpSpPr>
        <p:grpSpPr>
          <a:xfrm>
            <a:off x="2987086" y="2633723"/>
            <a:ext cx="874116" cy="874116"/>
            <a:chOff x="3265229" y="2351922"/>
            <a:chExt cx="874116" cy="874116"/>
          </a:xfrm>
          <a:solidFill>
            <a:srgbClr val="E62129"/>
          </a:solidFill>
        </p:grpSpPr>
        <p:sp>
          <p:nvSpPr>
            <p:cNvPr id="27" name="椭圆 26"/>
            <p:cNvSpPr/>
            <p:nvPr/>
          </p:nvSpPr>
          <p:spPr>
            <a:xfrm>
              <a:off x="3265229" y="2351922"/>
              <a:ext cx="874116" cy="8741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28" name="TextBox 27"/>
            <p:cNvSpPr txBox="1"/>
            <p:nvPr/>
          </p:nvSpPr>
          <p:spPr>
            <a:xfrm>
              <a:off x="3424802" y="2571135"/>
              <a:ext cx="489236" cy="400110"/>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02</a:t>
              </a: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29" name="组合 28"/>
          <p:cNvGrpSpPr/>
          <p:nvPr/>
        </p:nvGrpSpPr>
        <p:grpSpPr>
          <a:xfrm>
            <a:off x="1020600" y="3636656"/>
            <a:ext cx="874116" cy="874116"/>
            <a:chOff x="1298743" y="3354855"/>
            <a:chExt cx="874116" cy="874116"/>
          </a:xfrm>
          <a:solidFill>
            <a:srgbClr val="2F318B"/>
          </a:solidFill>
          <a:effectLst/>
        </p:grpSpPr>
        <p:sp>
          <p:nvSpPr>
            <p:cNvPr id="30" name="椭圆 29"/>
            <p:cNvSpPr/>
            <p:nvPr/>
          </p:nvSpPr>
          <p:spPr>
            <a:xfrm>
              <a:off x="1298743" y="3354855"/>
              <a:ext cx="874116" cy="8741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1" name="TextBox 30"/>
            <p:cNvSpPr txBox="1"/>
            <p:nvPr/>
          </p:nvSpPr>
          <p:spPr>
            <a:xfrm>
              <a:off x="1483792" y="3591858"/>
              <a:ext cx="486030" cy="400110"/>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01</a:t>
              </a: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32" name="TextBox 31"/>
          <p:cNvSpPr txBox="1"/>
          <p:nvPr/>
        </p:nvSpPr>
        <p:spPr>
          <a:xfrm>
            <a:off x="5868143" y="3385548"/>
            <a:ext cx="2520281" cy="752514"/>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02</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、点击</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输入简要文字内容，文字内容需概括精炼，不用多余的文字修饰，言简意赅的说明分项内容</a:t>
            </a:r>
            <a:r>
              <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3" name="TextBox 32"/>
          <p:cNvSpPr txBox="1"/>
          <p:nvPr/>
        </p:nvSpPr>
        <p:spPr>
          <a:xfrm>
            <a:off x="5868143" y="4188654"/>
            <a:ext cx="2520281" cy="752514"/>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03</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、点击</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输入简要文字内容，文字内容需概括精炼，不用多余的文字修饰，言简意赅的说明分项内容</a:t>
            </a:r>
            <a:r>
              <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97286891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14:bounceEnd="44000">
                                          <p:cBhvr additive="base">
                                            <p:cTn id="7" dur="500" fill="hold"/>
                                            <p:tgtEl>
                                              <p:spTgt spid="29"/>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2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300"/>
                                      </p:stCondLst>
                                      <p:childTnLst>
                                        <p:set>
                                          <p:cBhvr>
                                            <p:cTn id="10" dur="1" fill="hold">
                                              <p:stCondLst>
                                                <p:cond delay="0"/>
                                              </p:stCondLst>
                                            </p:cTn>
                                            <p:tgtEl>
                                              <p:spTgt spid="26"/>
                                            </p:tgtEl>
                                            <p:attrNameLst>
                                              <p:attrName>style.visibility</p:attrName>
                                            </p:attrNameLst>
                                          </p:cBhvr>
                                          <p:to>
                                            <p:strVal val="visible"/>
                                          </p:to>
                                        </p:set>
                                        <p:anim calcmode="lin" valueType="num" p14:bounceEnd="44000">
                                          <p:cBhvr additive="base">
                                            <p:cTn id="11" dur="500" fill="hold"/>
                                            <p:tgtEl>
                                              <p:spTgt spid="26"/>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26"/>
                                            </p:tgtEl>
                                            <p:attrNameLst>
                                              <p:attrName>ppt_y</p:attrName>
                                            </p:attrNameLst>
                                          </p:cBhvr>
                                          <p:tavLst>
                                            <p:tav tm="0">
                                              <p:val>
                                                <p:strVal val="1+#ppt_h/2"/>
                                              </p:val>
                                            </p:tav>
                                            <p:tav tm="100000">
                                              <p:val>
                                                <p:strVal val="#ppt_y"/>
                                              </p:val>
                                            </p:tav>
                                          </p:tavLst>
                                        </p:anim>
                                      </p:childTnLst>
                                    </p:cTn>
                                  </p:par>
                                  <p:par>
                                    <p:cTn id="13" presetID="12" presetClass="entr" presetSubtype="8" fill="hold" grpId="0" nodeType="withEffect">
                                      <p:stCondLst>
                                        <p:cond delay="30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p:tgtEl>
                                              <p:spTgt spid="20"/>
                                            </p:tgtEl>
                                            <p:attrNameLst>
                                              <p:attrName>ppt_x</p:attrName>
                                            </p:attrNameLst>
                                          </p:cBhvr>
                                          <p:tavLst>
                                            <p:tav tm="0">
                                              <p:val>
                                                <p:strVal val="#ppt_x-#ppt_w*1.125000"/>
                                              </p:val>
                                            </p:tav>
                                            <p:tav tm="100000">
                                              <p:val>
                                                <p:strVal val="#ppt_x"/>
                                              </p:val>
                                            </p:tav>
                                          </p:tavLst>
                                        </p:anim>
                                        <p:animEffect transition="in" filter="wipe(right)">
                                          <p:cBhvr>
                                            <p:cTn id="16" dur="500"/>
                                            <p:tgtEl>
                                              <p:spTgt spid="20"/>
                                            </p:tgtEl>
                                          </p:cBhvr>
                                        </p:animEffect>
                                      </p:childTnLst>
                                    </p:cTn>
                                  </p:par>
                                  <p:par>
                                    <p:cTn id="17" presetID="2" presetClass="entr" presetSubtype="4" fill="hold" nodeType="withEffect" p14:presetBounceEnd="44000">
                                      <p:stCondLst>
                                        <p:cond delay="600"/>
                                      </p:stCondLst>
                                      <p:childTnLst>
                                        <p:set>
                                          <p:cBhvr>
                                            <p:cTn id="18" dur="1" fill="hold">
                                              <p:stCondLst>
                                                <p:cond delay="0"/>
                                              </p:stCondLst>
                                            </p:cTn>
                                            <p:tgtEl>
                                              <p:spTgt spid="23"/>
                                            </p:tgtEl>
                                            <p:attrNameLst>
                                              <p:attrName>style.visibility</p:attrName>
                                            </p:attrNameLst>
                                          </p:cBhvr>
                                          <p:to>
                                            <p:strVal val="visible"/>
                                          </p:to>
                                        </p:set>
                                        <p:anim calcmode="lin" valueType="num" p14:bounceEnd="44000">
                                          <p:cBhvr additive="base">
                                            <p:cTn id="19" dur="500" fill="hold"/>
                                            <p:tgtEl>
                                              <p:spTgt spid="23"/>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23"/>
                                            </p:tgtEl>
                                            <p:attrNameLst>
                                              <p:attrName>ppt_y</p:attrName>
                                            </p:attrNameLst>
                                          </p:cBhvr>
                                          <p:tavLst>
                                            <p:tav tm="0">
                                              <p:val>
                                                <p:strVal val="1+#ppt_h/2"/>
                                              </p:val>
                                            </p:tav>
                                            <p:tav tm="100000">
                                              <p:val>
                                                <p:strVal val="#ppt_y"/>
                                              </p:val>
                                            </p:tav>
                                          </p:tavLst>
                                        </p:anim>
                                      </p:childTnLst>
                                    </p:cTn>
                                  </p:par>
                                  <p:par>
                                    <p:cTn id="21" presetID="12" presetClass="entr" presetSubtype="8" fill="hold" grpId="0" nodeType="withEffect">
                                      <p:stCondLst>
                                        <p:cond delay="6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p:tgtEl>
                                              <p:spTgt spid="21"/>
                                            </p:tgtEl>
                                            <p:attrNameLst>
                                              <p:attrName>ppt_x</p:attrName>
                                            </p:attrNameLst>
                                          </p:cBhvr>
                                          <p:tavLst>
                                            <p:tav tm="0">
                                              <p:val>
                                                <p:strVal val="#ppt_x-#ppt_w*1.125000"/>
                                              </p:val>
                                            </p:tav>
                                            <p:tav tm="100000">
                                              <p:val>
                                                <p:strVal val="#ppt_x"/>
                                              </p:val>
                                            </p:tav>
                                          </p:tavLst>
                                        </p:anim>
                                        <p:animEffect transition="in" filter="wipe(right)">
                                          <p:cBhvr>
                                            <p:cTn id="24" dur="500"/>
                                            <p:tgtEl>
                                              <p:spTgt spid="21"/>
                                            </p:tgtEl>
                                          </p:cBhvr>
                                        </p:animEffect>
                                      </p:childTnLst>
                                    </p:cTn>
                                  </p:par>
                                  <p:par>
                                    <p:cTn id="25" presetID="12" presetClass="entr" presetSubtype="8" fill="hold" grpId="0" nodeType="withEffect">
                                      <p:stCondLst>
                                        <p:cond delay="90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p:tgtEl>
                                              <p:spTgt spid="22"/>
                                            </p:tgtEl>
                                            <p:attrNameLst>
                                              <p:attrName>ppt_x</p:attrName>
                                            </p:attrNameLst>
                                          </p:cBhvr>
                                          <p:tavLst>
                                            <p:tav tm="0">
                                              <p:val>
                                                <p:strVal val="#ppt_x-#ppt_w*1.125000"/>
                                              </p:val>
                                            </p:tav>
                                            <p:tav tm="100000">
                                              <p:val>
                                                <p:strVal val="#ppt_x"/>
                                              </p:val>
                                            </p:tav>
                                          </p:tavLst>
                                        </p:anim>
                                        <p:animEffect transition="in" filter="wipe(right)">
                                          <p:cBhvr>
                                            <p:cTn id="28" dur="500"/>
                                            <p:tgtEl>
                                              <p:spTgt spid="22"/>
                                            </p:tgtEl>
                                          </p:cBhvr>
                                        </p:animEffect>
                                      </p:childTnLst>
                                    </p:cTn>
                                  </p:par>
                                </p:childTnLst>
                              </p:cTn>
                            </p:par>
                            <p:par>
                              <p:cTn id="29" fill="hold">
                                <p:stCondLst>
                                  <p:cond delay="1400"/>
                                </p:stCondLst>
                                <p:childTnLst>
                                  <p:par>
                                    <p:cTn id="30" presetID="18" presetClass="entr" presetSubtype="3"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strips(upRight)">
                                          <p:cBhvr>
                                            <p:cTn id="32" dur="500"/>
                                            <p:tgtEl>
                                              <p:spTgt spid="18"/>
                                            </p:tgtEl>
                                          </p:cBhvr>
                                        </p:animEffect>
                                      </p:childTnLst>
                                    </p:cTn>
                                  </p:par>
                                  <p:par>
                                    <p:cTn id="33" presetID="18" presetClass="entr" presetSubtype="3" fill="hold" grpId="0" nodeType="withEffect">
                                      <p:stCondLst>
                                        <p:cond delay="300"/>
                                      </p:stCondLst>
                                      <p:childTnLst>
                                        <p:set>
                                          <p:cBhvr>
                                            <p:cTn id="34" dur="1" fill="hold">
                                              <p:stCondLst>
                                                <p:cond delay="0"/>
                                              </p:stCondLst>
                                            </p:cTn>
                                            <p:tgtEl>
                                              <p:spTgt spid="19"/>
                                            </p:tgtEl>
                                            <p:attrNameLst>
                                              <p:attrName>style.visibility</p:attrName>
                                            </p:attrNameLst>
                                          </p:cBhvr>
                                          <p:to>
                                            <p:strVal val="visible"/>
                                          </p:to>
                                        </p:set>
                                        <p:animEffect transition="in" filter="strips(upRight)">
                                          <p:cBhvr>
                                            <p:cTn id="35" dur="500"/>
                                            <p:tgtEl>
                                              <p:spTgt spid="19"/>
                                            </p:tgtEl>
                                          </p:cBhvr>
                                        </p:animEffect>
                                      </p:childTnLst>
                                    </p:cTn>
                                  </p:par>
                                  <p:par>
                                    <p:cTn id="36" presetID="18" presetClass="entr" presetSubtype="3" fill="hold" grpId="0" nodeType="withEffect">
                                      <p:stCondLst>
                                        <p:cond delay="600"/>
                                      </p:stCondLst>
                                      <p:childTnLst>
                                        <p:set>
                                          <p:cBhvr>
                                            <p:cTn id="37" dur="1" fill="hold">
                                              <p:stCondLst>
                                                <p:cond delay="0"/>
                                              </p:stCondLst>
                                            </p:cTn>
                                            <p:tgtEl>
                                              <p:spTgt spid="32"/>
                                            </p:tgtEl>
                                            <p:attrNameLst>
                                              <p:attrName>style.visibility</p:attrName>
                                            </p:attrNameLst>
                                          </p:cBhvr>
                                          <p:to>
                                            <p:strVal val="visible"/>
                                          </p:to>
                                        </p:set>
                                        <p:animEffect transition="in" filter="strips(upRight)">
                                          <p:cBhvr>
                                            <p:cTn id="38" dur="500"/>
                                            <p:tgtEl>
                                              <p:spTgt spid="32"/>
                                            </p:tgtEl>
                                          </p:cBhvr>
                                        </p:animEffect>
                                      </p:childTnLst>
                                    </p:cTn>
                                  </p:par>
                                  <p:par>
                                    <p:cTn id="39" presetID="18" presetClass="entr" presetSubtype="3" fill="hold" grpId="0" nodeType="withEffect">
                                      <p:stCondLst>
                                        <p:cond delay="900"/>
                                      </p:stCondLst>
                                      <p:childTnLst>
                                        <p:set>
                                          <p:cBhvr>
                                            <p:cTn id="40" dur="1" fill="hold">
                                              <p:stCondLst>
                                                <p:cond delay="0"/>
                                              </p:stCondLst>
                                            </p:cTn>
                                            <p:tgtEl>
                                              <p:spTgt spid="33"/>
                                            </p:tgtEl>
                                            <p:attrNameLst>
                                              <p:attrName>style.visibility</p:attrName>
                                            </p:attrNameLst>
                                          </p:cBhvr>
                                          <p:to>
                                            <p:strVal val="visible"/>
                                          </p:to>
                                        </p:set>
                                        <p:animEffect transition="in" filter="strips(upRight)">
                                          <p:cBhvr>
                                            <p:cTn id="4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32" grpId="0"/>
          <p:bldP spid="3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30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par>
                                    <p:cTn id="13" presetID="12" presetClass="entr" presetSubtype="8" fill="hold" grpId="0" nodeType="withEffect">
                                      <p:stCondLst>
                                        <p:cond delay="30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p:tgtEl>
                                              <p:spTgt spid="20"/>
                                            </p:tgtEl>
                                            <p:attrNameLst>
                                              <p:attrName>ppt_x</p:attrName>
                                            </p:attrNameLst>
                                          </p:cBhvr>
                                          <p:tavLst>
                                            <p:tav tm="0">
                                              <p:val>
                                                <p:strVal val="#ppt_x-#ppt_w*1.125000"/>
                                              </p:val>
                                            </p:tav>
                                            <p:tav tm="100000">
                                              <p:val>
                                                <p:strVal val="#ppt_x"/>
                                              </p:val>
                                            </p:tav>
                                          </p:tavLst>
                                        </p:anim>
                                        <p:animEffect transition="in" filter="wipe(right)">
                                          <p:cBhvr>
                                            <p:cTn id="16" dur="500"/>
                                            <p:tgtEl>
                                              <p:spTgt spid="20"/>
                                            </p:tgtEl>
                                          </p:cBhvr>
                                        </p:animEffect>
                                      </p:childTnLst>
                                    </p:cTn>
                                  </p:par>
                                  <p:par>
                                    <p:cTn id="17" presetID="2" presetClass="entr" presetSubtype="4" fill="hold" nodeType="withEffect">
                                      <p:stCondLst>
                                        <p:cond delay="60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par>
                                    <p:cTn id="21" presetID="12" presetClass="entr" presetSubtype="8" fill="hold" grpId="0" nodeType="withEffect">
                                      <p:stCondLst>
                                        <p:cond delay="6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p:tgtEl>
                                              <p:spTgt spid="21"/>
                                            </p:tgtEl>
                                            <p:attrNameLst>
                                              <p:attrName>ppt_x</p:attrName>
                                            </p:attrNameLst>
                                          </p:cBhvr>
                                          <p:tavLst>
                                            <p:tav tm="0">
                                              <p:val>
                                                <p:strVal val="#ppt_x-#ppt_w*1.125000"/>
                                              </p:val>
                                            </p:tav>
                                            <p:tav tm="100000">
                                              <p:val>
                                                <p:strVal val="#ppt_x"/>
                                              </p:val>
                                            </p:tav>
                                          </p:tavLst>
                                        </p:anim>
                                        <p:animEffect transition="in" filter="wipe(right)">
                                          <p:cBhvr>
                                            <p:cTn id="24" dur="500"/>
                                            <p:tgtEl>
                                              <p:spTgt spid="21"/>
                                            </p:tgtEl>
                                          </p:cBhvr>
                                        </p:animEffect>
                                      </p:childTnLst>
                                    </p:cTn>
                                  </p:par>
                                  <p:par>
                                    <p:cTn id="25" presetID="12" presetClass="entr" presetSubtype="8" fill="hold" grpId="0" nodeType="withEffect">
                                      <p:stCondLst>
                                        <p:cond delay="90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p:tgtEl>
                                              <p:spTgt spid="22"/>
                                            </p:tgtEl>
                                            <p:attrNameLst>
                                              <p:attrName>ppt_x</p:attrName>
                                            </p:attrNameLst>
                                          </p:cBhvr>
                                          <p:tavLst>
                                            <p:tav tm="0">
                                              <p:val>
                                                <p:strVal val="#ppt_x-#ppt_w*1.125000"/>
                                              </p:val>
                                            </p:tav>
                                            <p:tav tm="100000">
                                              <p:val>
                                                <p:strVal val="#ppt_x"/>
                                              </p:val>
                                            </p:tav>
                                          </p:tavLst>
                                        </p:anim>
                                        <p:animEffect transition="in" filter="wipe(right)">
                                          <p:cBhvr>
                                            <p:cTn id="28" dur="500"/>
                                            <p:tgtEl>
                                              <p:spTgt spid="22"/>
                                            </p:tgtEl>
                                          </p:cBhvr>
                                        </p:animEffect>
                                      </p:childTnLst>
                                    </p:cTn>
                                  </p:par>
                                </p:childTnLst>
                              </p:cTn>
                            </p:par>
                            <p:par>
                              <p:cTn id="29" fill="hold">
                                <p:stCondLst>
                                  <p:cond delay="1400"/>
                                </p:stCondLst>
                                <p:childTnLst>
                                  <p:par>
                                    <p:cTn id="30" presetID="18" presetClass="entr" presetSubtype="3"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strips(upRight)">
                                          <p:cBhvr>
                                            <p:cTn id="32" dur="500"/>
                                            <p:tgtEl>
                                              <p:spTgt spid="18"/>
                                            </p:tgtEl>
                                          </p:cBhvr>
                                        </p:animEffect>
                                      </p:childTnLst>
                                    </p:cTn>
                                  </p:par>
                                  <p:par>
                                    <p:cTn id="33" presetID="18" presetClass="entr" presetSubtype="3" fill="hold" grpId="0" nodeType="withEffect">
                                      <p:stCondLst>
                                        <p:cond delay="300"/>
                                      </p:stCondLst>
                                      <p:childTnLst>
                                        <p:set>
                                          <p:cBhvr>
                                            <p:cTn id="34" dur="1" fill="hold">
                                              <p:stCondLst>
                                                <p:cond delay="0"/>
                                              </p:stCondLst>
                                            </p:cTn>
                                            <p:tgtEl>
                                              <p:spTgt spid="19"/>
                                            </p:tgtEl>
                                            <p:attrNameLst>
                                              <p:attrName>style.visibility</p:attrName>
                                            </p:attrNameLst>
                                          </p:cBhvr>
                                          <p:to>
                                            <p:strVal val="visible"/>
                                          </p:to>
                                        </p:set>
                                        <p:animEffect transition="in" filter="strips(upRight)">
                                          <p:cBhvr>
                                            <p:cTn id="35" dur="500"/>
                                            <p:tgtEl>
                                              <p:spTgt spid="19"/>
                                            </p:tgtEl>
                                          </p:cBhvr>
                                        </p:animEffect>
                                      </p:childTnLst>
                                    </p:cTn>
                                  </p:par>
                                  <p:par>
                                    <p:cTn id="36" presetID="18" presetClass="entr" presetSubtype="3" fill="hold" grpId="0" nodeType="withEffect">
                                      <p:stCondLst>
                                        <p:cond delay="600"/>
                                      </p:stCondLst>
                                      <p:childTnLst>
                                        <p:set>
                                          <p:cBhvr>
                                            <p:cTn id="37" dur="1" fill="hold">
                                              <p:stCondLst>
                                                <p:cond delay="0"/>
                                              </p:stCondLst>
                                            </p:cTn>
                                            <p:tgtEl>
                                              <p:spTgt spid="32"/>
                                            </p:tgtEl>
                                            <p:attrNameLst>
                                              <p:attrName>style.visibility</p:attrName>
                                            </p:attrNameLst>
                                          </p:cBhvr>
                                          <p:to>
                                            <p:strVal val="visible"/>
                                          </p:to>
                                        </p:set>
                                        <p:animEffect transition="in" filter="strips(upRight)">
                                          <p:cBhvr>
                                            <p:cTn id="38" dur="500"/>
                                            <p:tgtEl>
                                              <p:spTgt spid="32"/>
                                            </p:tgtEl>
                                          </p:cBhvr>
                                        </p:animEffect>
                                      </p:childTnLst>
                                    </p:cTn>
                                  </p:par>
                                  <p:par>
                                    <p:cTn id="39" presetID="18" presetClass="entr" presetSubtype="3" fill="hold" grpId="0" nodeType="withEffect">
                                      <p:stCondLst>
                                        <p:cond delay="900"/>
                                      </p:stCondLst>
                                      <p:childTnLst>
                                        <p:set>
                                          <p:cBhvr>
                                            <p:cTn id="40" dur="1" fill="hold">
                                              <p:stCondLst>
                                                <p:cond delay="0"/>
                                              </p:stCondLst>
                                            </p:cTn>
                                            <p:tgtEl>
                                              <p:spTgt spid="33"/>
                                            </p:tgtEl>
                                            <p:attrNameLst>
                                              <p:attrName>style.visibility</p:attrName>
                                            </p:attrNameLst>
                                          </p:cBhvr>
                                          <p:to>
                                            <p:strVal val="visible"/>
                                          </p:to>
                                        </p:set>
                                        <p:animEffect transition="in" filter="strips(upRight)">
                                          <p:cBhvr>
                                            <p:cTn id="4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32" grpId="0"/>
          <p:bldP spid="33"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 name="Group 2"/>
          <p:cNvGrpSpPr>
            <a:grpSpLocks/>
          </p:cNvGrpSpPr>
          <p:nvPr/>
        </p:nvGrpSpPr>
        <p:grpSpPr bwMode="auto">
          <a:xfrm rot="-1142007">
            <a:off x="1134728" y="2134324"/>
            <a:ext cx="1718368" cy="1718864"/>
            <a:chOff x="0" y="0"/>
            <a:chExt cx="1200" cy="1200"/>
          </a:xfrm>
          <a:solidFill>
            <a:srgbClr val="2F318B"/>
          </a:solidFill>
        </p:grpSpPr>
        <p:sp>
          <p:nvSpPr>
            <p:cNvPr id="123" name="AutoShape 3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nvGrpSpPr>
            <p:cNvPr id="124" name="Group 4"/>
            <p:cNvGrpSpPr>
              <a:grpSpLocks/>
            </p:cNvGrpSpPr>
            <p:nvPr/>
          </p:nvGrpSpPr>
          <p:grpSpPr bwMode="auto">
            <a:xfrm>
              <a:off x="456" y="0"/>
              <a:ext cx="288" cy="1200"/>
              <a:chOff x="0" y="0"/>
              <a:chExt cx="288" cy="1200"/>
            </a:xfrm>
            <a:grpFill/>
          </p:grpSpPr>
          <p:sp>
            <p:nvSpPr>
              <p:cNvPr id="134" name="AutoShape 3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35" name="AutoShape 3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125" name="Group 7"/>
            <p:cNvGrpSpPr>
              <a:grpSpLocks/>
            </p:cNvGrpSpPr>
            <p:nvPr/>
          </p:nvGrpSpPr>
          <p:grpSpPr bwMode="auto">
            <a:xfrm rot="-5400000">
              <a:off x="456" y="0"/>
              <a:ext cx="288" cy="1200"/>
              <a:chOff x="0" y="0"/>
              <a:chExt cx="288" cy="1200"/>
            </a:xfrm>
            <a:grpFill/>
          </p:grpSpPr>
          <p:sp>
            <p:nvSpPr>
              <p:cNvPr id="132" name="AutoShape 3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33" name="AutoShape 3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126" name="Group 10"/>
            <p:cNvGrpSpPr>
              <a:grpSpLocks/>
            </p:cNvGrpSpPr>
            <p:nvPr/>
          </p:nvGrpSpPr>
          <p:grpSpPr bwMode="auto">
            <a:xfrm rot="-2700000">
              <a:off x="456" y="0"/>
              <a:ext cx="288" cy="1200"/>
              <a:chOff x="0" y="0"/>
              <a:chExt cx="288" cy="1200"/>
            </a:xfrm>
            <a:grpFill/>
          </p:grpSpPr>
          <p:sp>
            <p:nvSpPr>
              <p:cNvPr id="130" name="AutoShape 4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31" name="AutoShape 4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127" name="Group 13"/>
            <p:cNvGrpSpPr>
              <a:grpSpLocks/>
            </p:cNvGrpSpPr>
            <p:nvPr/>
          </p:nvGrpSpPr>
          <p:grpSpPr bwMode="auto">
            <a:xfrm rot="2700000" flipH="1">
              <a:off x="457" y="0"/>
              <a:ext cx="288" cy="1200"/>
              <a:chOff x="0" y="0"/>
              <a:chExt cx="288" cy="1200"/>
            </a:xfrm>
            <a:grpFill/>
          </p:grpSpPr>
          <p:sp>
            <p:nvSpPr>
              <p:cNvPr id="128" name="AutoShape 4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29" name="AutoShape 4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grpSp>
        <p:nvGrpSpPr>
          <p:cNvPr id="136" name="Group 16"/>
          <p:cNvGrpSpPr>
            <a:grpSpLocks/>
          </p:cNvGrpSpPr>
          <p:nvPr/>
        </p:nvGrpSpPr>
        <p:grpSpPr bwMode="auto">
          <a:xfrm rot="-1142007">
            <a:off x="1134728" y="2134324"/>
            <a:ext cx="1718368" cy="1718864"/>
            <a:chOff x="0" y="0"/>
            <a:chExt cx="1200" cy="1200"/>
          </a:xfrm>
          <a:solidFill>
            <a:srgbClr val="2F318B"/>
          </a:solidFill>
        </p:grpSpPr>
        <p:sp>
          <p:nvSpPr>
            <p:cNvPr id="137" name="AutoShape 4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nvGrpSpPr>
            <p:cNvPr id="138" name="Group 18"/>
            <p:cNvGrpSpPr>
              <a:grpSpLocks/>
            </p:cNvGrpSpPr>
            <p:nvPr/>
          </p:nvGrpSpPr>
          <p:grpSpPr bwMode="auto">
            <a:xfrm>
              <a:off x="456" y="0"/>
              <a:ext cx="288" cy="1200"/>
              <a:chOff x="0" y="0"/>
              <a:chExt cx="288" cy="1200"/>
            </a:xfrm>
            <a:grpFill/>
          </p:grpSpPr>
          <p:sp>
            <p:nvSpPr>
              <p:cNvPr id="148" name="AutoShape 4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49" name="AutoShape 4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139" name="Group 21"/>
            <p:cNvGrpSpPr>
              <a:grpSpLocks/>
            </p:cNvGrpSpPr>
            <p:nvPr/>
          </p:nvGrpSpPr>
          <p:grpSpPr bwMode="auto">
            <a:xfrm rot="-5400000">
              <a:off x="456" y="0"/>
              <a:ext cx="288" cy="1200"/>
              <a:chOff x="0" y="0"/>
              <a:chExt cx="288" cy="1200"/>
            </a:xfrm>
            <a:grpFill/>
          </p:grpSpPr>
          <p:sp>
            <p:nvSpPr>
              <p:cNvPr id="146" name="AutoShape 5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47" name="AutoShape 5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140" name="Group 24"/>
            <p:cNvGrpSpPr>
              <a:grpSpLocks/>
            </p:cNvGrpSpPr>
            <p:nvPr/>
          </p:nvGrpSpPr>
          <p:grpSpPr bwMode="auto">
            <a:xfrm rot="-2700000">
              <a:off x="456" y="0"/>
              <a:ext cx="288" cy="1200"/>
              <a:chOff x="0" y="0"/>
              <a:chExt cx="288" cy="1200"/>
            </a:xfrm>
            <a:grpFill/>
          </p:grpSpPr>
          <p:sp>
            <p:nvSpPr>
              <p:cNvPr id="144" name="AutoShape 5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45" name="AutoShape 5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141" name="Group 27"/>
            <p:cNvGrpSpPr>
              <a:grpSpLocks/>
            </p:cNvGrpSpPr>
            <p:nvPr/>
          </p:nvGrpSpPr>
          <p:grpSpPr bwMode="auto">
            <a:xfrm rot="2700000" flipH="1">
              <a:off x="457" y="0"/>
              <a:ext cx="288" cy="1200"/>
              <a:chOff x="0" y="0"/>
              <a:chExt cx="288" cy="1200"/>
            </a:xfrm>
            <a:grpFill/>
          </p:grpSpPr>
          <p:sp>
            <p:nvSpPr>
              <p:cNvPr id="142" name="AutoShape 5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43" name="AutoShape 5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grpSp>
        <p:nvGrpSpPr>
          <p:cNvPr id="150" name="Group 30"/>
          <p:cNvGrpSpPr>
            <a:grpSpLocks/>
          </p:cNvGrpSpPr>
          <p:nvPr/>
        </p:nvGrpSpPr>
        <p:grpSpPr bwMode="auto">
          <a:xfrm>
            <a:off x="2575825" y="2573564"/>
            <a:ext cx="2359780" cy="2360462"/>
            <a:chOff x="0" y="0"/>
            <a:chExt cx="1200" cy="1200"/>
          </a:xfrm>
          <a:solidFill>
            <a:srgbClr val="2F318B"/>
          </a:solidFill>
        </p:grpSpPr>
        <p:sp>
          <p:nvSpPr>
            <p:cNvPr id="151" name="AutoShape 6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nvGrpSpPr>
            <p:cNvPr id="152" name="Group 32"/>
            <p:cNvGrpSpPr>
              <a:grpSpLocks/>
            </p:cNvGrpSpPr>
            <p:nvPr/>
          </p:nvGrpSpPr>
          <p:grpSpPr bwMode="auto">
            <a:xfrm>
              <a:off x="456" y="0"/>
              <a:ext cx="288" cy="1200"/>
              <a:chOff x="0" y="0"/>
              <a:chExt cx="288" cy="1200"/>
            </a:xfrm>
            <a:grpFill/>
          </p:grpSpPr>
          <p:sp>
            <p:nvSpPr>
              <p:cNvPr id="162" name="AutoShape 6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63" name="AutoShape 6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153" name="Group 35"/>
            <p:cNvGrpSpPr>
              <a:grpSpLocks/>
            </p:cNvGrpSpPr>
            <p:nvPr/>
          </p:nvGrpSpPr>
          <p:grpSpPr bwMode="auto">
            <a:xfrm rot="-5400000">
              <a:off x="456" y="0"/>
              <a:ext cx="288" cy="1200"/>
              <a:chOff x="0" y="0"/>
              <a:chExt cx="288" cy="1200"/>
            </a:xfrm>
            <a:grpFill/>
          </p:grpSpPr>
          <p:sp>
            <p:nvSpPr>
              <p:cNvPr id="160" name="AutoShape 6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61" name="AutoShape 6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154" name="Group 38"/>
            <p:cNvGrpSpPr>
              <a:grpSpLocks/>
            </p:cNvGrpSpPr>
            <p:nvPr/>
          </p:nvGrpSpPr>
          <p:grpSpPr bwMode="auto">
            <a:xfrm rot="-2700000">
              <a:off x="456" y="0"/>
              <a:ext cx="288" cy="1200"/>
              <a:chOff x="0" y="0"/>
              <a:chExt cx="288" cy="1200"/>
            </a:xfrm>
            <a:grpFill/>
          </p:grpSpPr>
          <p:sp>
            <p:nvSpPr>
              <p:cNvPr id="158" name="AutoShape 6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59" name="AutoShape 6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155" name="Group 41"/>
            <p:cNvGrpSpPr>
              <a:grpSpLocks/>
            </p:cNvGrpSpPr>
            <p:nvPr/>
          </p:nvGrpSpPr>
          <p:grpSpPr bwMode="auto">
            <a:xfrm rot="2700000" flipH="1">
              <a:off x="457" y="0"/>
              <a:ext cx="288" cy="1200"/>
              <a:chOff x="0" y="0"/>
              <a:chExt cx="288" cy="1200"/>
            </a:xfrm>
            <a:grpFill/>
          </p:grpSpPr>
          <p:sp>
            <p:nvSpPr>
              <p:cNvPr id="156" name="AutoShape 7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57" name="AutoShape 7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grpSp>
        <p:nvGrpSpPr>
          <p:cNvPr id="164" name="Group 44"/>
          <p:cNvGrpSpPr>
            <a:grpSpLocks/>
          </p:cNvGrpSpPr>
          <p:nvPr/>
        </p:nvGrpSpPr>
        <p:grpSpPr bwMode="auto">
          <a:xfrm>
            <a:off x="2571065" y="2574753"/>
            <a:ext cx="2365730" cy="2366415"/>
            <a:chOff x="0" y="0"/>
            <a:chExt cx="1200" cy="1200"/>
          </a:xfrm>
          <a:solidFill>
            <a:srgbClr val="2F318B"/>
          </a:solidFill>
        </p:grpSpPr>
        <p:sp>
          <p:nvSpPr>
            <p:cNvPr id="165" name="AutoShape 74"/>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nvGrpSpPr>
            <p:cNvPr id="166" name="Group 46"/>
            <p:cNvGrpSpPr>
              <a:grpSpLocks/>
            </p:cNvGrpSpPr>
            <p:nvPr/>
          </p:nvGrpSpPr>
          <p:grpSpPr bwMode="auto">
            <a:xfrm>
              <a:off x="456" y="0"/>
              <a:ext cx="288" cy="1200"/>
              <a:chOff x="0" y="0"/>
              <a:chExt cx="288" cy="1200"/>
            </a:xfrm>
            <a:grpFill/>
          </p:grpSpPr>
          <p:sp>
            <p:nvSpPr>
              <p:cNvPr id="176" name="AutoShape 7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77" name="AutoShape 7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167" name="Group 49"/>
            <p:cNvGrpSpPr>
              <a:grpSpLocks/>
            </p:cNvGrpSpPr>
            <p:nvPr/>
          </p:nvGrpSpPr>
          <p:grpSpPr bwMode="auto">
            <a:xfrm rot="-5400000">
              <a:off x="456" y="0"/>
              <a:ext cx="288" cy="1200"/>
              <a:chOff x="0" y="0"/>
              <a:chExt cx="288" cy="1200"/>
            </a:xfrm>
            <a:grpFill/>
          </p:grpSpPr>
          <p:sp>
            <p:nvSpPr>
              <p:cNvPr id="174" name="AutoShape 7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75" name="AutoShape 8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168" name="Group 52"/>
            <p:cNvGrpSpPr>
              <a:grpSpLocks/>
            </p:cNvGrpSpPr>
            <p:nvPr/>
          </p:nvGrpSpPr>
          <p:grpSpPr bwMode="auto">
            <a:xfrm rot="-2700000">
              <a:off x="456" y="0"/>
              <a:ext cx="288" cy="1200"/>
              <a:chOff x="0" y="0"/>
              <a:chExt cx="288" cy="1200"/>
            </a:xfrm>
            <a:grpFill/>
          </p:grpSpPr>
          <p:sp>
            <p:nvSpPr>
              <p:cNvPr id="172" name="AutoShape 8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73" name="AutoShape 8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169" name="Group 55"/>
            <p:cNvGrpSpPr>
              <a:grpSpLocks/>
            </p:cNvGrpSpPr>
            <p:nvPr/>
          </p:nvGrpSpPr>
          <p:grpSpPr bwMode="auto">
            <a:xfrm rot="2700000" flipH="1">
              <a:off x="457" y="0"/>
              <a:ext cx="288" cy="1200"/>
              <a:chOff x="0" y="0"/>
              <a:chExt cx="288" cy="1200"/>
            </a:xfrm>
            <a:grpFill/>
          </p:grpSpPr>
          <p:sp>
            <p:nvSpPr>
              <p:cNvPr id="170" name="AutoShape 8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71" name="AutoShape 8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grpSp>
        <p:nvGrpSpPr>
          <p:cNvPr id="178" name="Group 58"/>
          <p:cNvGrpSpPr>
            <a:grpSpLocks/>
          </p:cNvGrpSpPr>
          <p:nvPr/>
        </p:nvGrpSpPr>
        <p:grpSpPr bwMode="auto">
          <a:xfrm rot="1282349">
            <a:off x="4642863" y="1876019"/>
            <a:ext cx="2100360" cy="2100966"/>
            <a:chOff x="0" y="0"/>
            <a:chExt cx="1200" cy="1200"/>
          </a:xfrm>
          <a:solidFill>
            <a:srgbClr val="E62129"/>
          </a:solidFill>
        </p:grpSpPr>
        <p:sp>
          <p:nvSpPr>
            <p:cNvPr id="179" name="AutoShape 88"/>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nvGrpSpPr>
            <p:cNvPr id="180" name="Group 60"/>
            <p:cNvGrpSpPr>
              <a:grpSpLocks/>
            </p:cNvGrpSpPr>
            <p:nvPr/>
          </p:nvGrpSpPr>
          <p:grpSpPr bwMode="auto">
            <a:xfrm>
              <a:off x="456" y="0"/>
              <a:ext cx="288" cy="1200"/>
              <a:chOff x="0" y="0"/>
              <a:chExt cx="288" cy="1200"/>
            </a:xfrm>
            <a:grpFill/>
          </p:grpSpPr>
          <p:sp>
            <p:nvSpPr>
              <p:cNvPr id="190" name="AutoShape 9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91" name="AutoShape 9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181" name="Group 63"/>
            <p:cNvGrpSpPr>
              <a:grpSpLocks/>
            </p:cNvGrpSpPr>
            <p:nvPr/>
          </p:nvGrpSpPr>
          <p:grpSpPr bwMode="auto">
            <a:xfrm rot="-5400000">
              <a:off x="456" y="0"/>
              <a:ext cx="288" cy="1200"/>
              <a:chOff x="0" y="0"/>
              <a:chExt cx="288" cy="1200"/>
            </a:xfrm>
            <a:grpFill/>
          </p:grpSpPr>
          <p:sp>
            <p:nvSpPr>
              <p:cNvPr id="188" name="AutoShape 9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89" name="AutoShape 9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182" name="Group 66"/>
            <p:cNvGrpSpPr>
              <a:grpSpLocks/>
            </p:cNvGrpSpPr>
            <p:nvPr/>
          </p:nvGrpSpPr>
          <p:grpSpPr bwMode="auto">
            <a:xfrm rot="-2700000">
              <a:off x="456" y="0"/>
              <a:ext cx="288" cy="1200"/>
              <a:chOff x="0" y="0"/>
              <a:chExt cx="288" cy="1200"/>
            </a:xfrm>
            <a:grpFill/>
          </p:grpSpPr>
          <p:sp>
            <p:nvSpPr>
              <p:cNvPr id="186" name="AutoShape 9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87" name="AutoShape 9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183" name="Group 69"/>
            <p:cNvGrpSpPr>
              <a:grpSpLocks/>
            </p:cNvGrpSpPr>
            <p:nvPr/>
          </p:nvGrpSpPr>
          <p:grpSpPr bwMode="auto">
            <a:xfrm rot="2700000" flipH="1">
              <a:off x="457" y="0"/>
              <a:ext cx="288" cy="1200"/>
              <a:chOff x="0" y="0"/>
              <a:chExt cx="288" cy="1200"/>
            </a:xfrm>
            <a:grpFill/>
          </p:grpSpPr>
          <p:sp>
            <p:nvSpPr>
              <p:cNvPr id="184" name="AutoShape 9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85" name="AutoShape 10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grpSp>
        <p:nvGrpSpPr>
          <p:cNvPr id="192" name="Group 72"/>
          <p:cNvGrpSpPr>
            <a:grpSpLocks/>
          </p:cNvGrpSpPr>
          <p:nvPr/>
        </p:nvGrpSpPr>
        <p:grpSpPr bwMode="auto">
          <a:xfrm rot="1283135">
            <a:off x="4638103" y="1877209"/>
            <a:ext cx="2105120" cy="2105728"/>
            <a:chOff x="0" y="0"/>
            <a:chExt cx="1200" cy="1200"/>
          </a:xfrm>
          <a:solidFill>
            <a:srgbClr val="C00000"/>
          </a:solidFill>
        </p:grpSpPr>
        <p:sp>
          <p:nvSpPr>
            <p:cNvPr id="193" name="AutoShape 10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nvGrpSpPr>
            <p:cNvPr id="194" name="Group 74"/>
            <p:cNvGrpSpPr>
              <a:grpSpLocks/>
            </p:cNvGrpSpPr>
            <p:nvPr/>
          </p:nvGrpSpPr>
          <p:grpSpPr bwMode="auto">
            <a:xfrm>
              <a:off x="456" y="0"/>
              <a:ext cx="288" cy="1200"/>
              <a:chOff x="0" y="0"/>
              <a:chExt cx="288" cy="1200"/>
            </a:xfrm>
            <a:grpFill/>
          </p:grpSpPr>
          <p:sp>
            <p:nvSpPr>
              <p:cNvPr id="204" name="AutoShape 10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205" name="AutoShape 10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195" name="Group 77"/>
            <p:cNvGrpSpPr>
              <a:grpSpLocks/>
            </p:cNvGrpSpPr>
            <p:nvPr/>
          </p:nvGrpSpPr>
          <p:grpSpPr bwMode="auto">
            <a:xfrm rot="-5400000">
              <a:off x="456" y="0"/>
              <a:ext cx="288" cy="1200"/>
              <a:chOff x="0" y="0"/>
              <a:chExt cx="288" cy="1200"/>
            </a:xfrm>
            <a:grpFill/>
          </p:grpSpPr>
          <p:sp>
            <p:nvSpPr>
              <p:cNvPr id="202" name="AutoShape 10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203" name="AutoShape 10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196" name="Group 80"/>
            <p:cNvGrpSpPr>
              <a:grpSpLocks/>
            </p:cNvGrpSpPr>
            <p:nvPr/>
          </p:nvGrpSpPr>
          <p:grpSpPr bwMode="auto">
            <a:xfrm rot="-2700000">
              <a:off x="456" y="0"/>
              <a:ext cx="288" cy="1200"/>
              <a:chOff x="0" y="0"/>
              <a:chExt cx="288" cy="1200"/>
            </a:xfrm>
            <a:grpFill/>
          </p:grpSpPr>
          <p:sp>
            <p:nvSpPr>
              <p:cNvPr id="200" name="AutoShape 11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201" name="AutoShape 11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197" name="Group 83"/>
            <p:cNvGrpSpPr>
              <a:grpSpLocks/>
            </p:cNvGrpSpPr>
            <p:nvPr/>
          </p:nvGrpSpPr>
          <p:grpSpPr bwMode="auto">
            <a:xfrm rot="2700000" flipH="1">
              <a:off x="457" y="0"/>
              <a:ext cx="288" cy="1200"/>
              <a:chOff x="0" y="0"/>
              <a:chExt cx="288" cy="1200"/>
            </a:xfrm>
            <a:grpFill/>
          </p:grpSpPr>
          <p:sp>
            <p:nvSpPr>
              <p:cNvPr id="198" name="AutoShape 11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99" name="AutoShape 11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grpSp>
        <p:nvGrpSpPr>
          <p:cNvPr id="206" name="Group 86"/>
          <p:cNvGrpSpPr>
            <a:grpSpLocks/>
          </p:cNvGrpSpPr>
          <p:nvPr/>
        </p:nvGrpSpPr>
        <p:grpSpPr bwMode="auto">
          <a:xfrm>
            <a:off x="6537352" y="2780684"/>
            <a:ext cx="1669578" cy="1670060"/>
            <a:chOff x="0" y="0"/>
            <a:chExt cx="1200" cy="1200"/>
          </a:xfrm>
          <a:solidFill>
            <a:srgbClr val="2F318B"/>
          </a:solidFill>
        </p:grpSpPr>
        <p:sp>
          <p:nvSpPr>
            <p:cNvPr id="207" name="AutoShape 11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nvGrpSpPr>
            <p:cNvPr id="208" name="Group 88"/>
            <p:cNvGrpSpPr>
              <a:grpSpLocks/>
            </p:cNvGrpSpPr>
            <p:nvPr/>
          </p:nvGrpSpPr>
          <p:grpSpPr bwMode="auto">
            <a:xfrm>
              <a:off x="456" y="0"/>
              <a:ext cx="288" cy="1200"/>
              <a:chOff x="0" y="0"/>
              <a:chExt cx="288" cy="1200"/>
            </a:xfrm>
            <a:grpFill/>
          </p:grpSpPr>
          <p:sp>
            <p:nvSpPr>
              <p:cNvPr id="218" name="AutoShape 11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219" name="AutoShape 11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209" name="Group 91"/>
            <p:cNvGrpSpPr>
              <a:grpSpLocks/>
            </p:cNvGrpSpPr>
            <p:nvPr/>
          </p:nvGrpSpPr>
          <p:grpSpPr bwMode="auto">
            <a:xfrm rot="-5400000">
              <a:off x="456" y="0"/>
              <a:ext cx="288" cy="1200"/>
              <a:chOff x="0" y="0"/>
              <a:chExt cx="288" cy="1200"/>
            </a:xfrm>
            <a:grpFill/>
          </p:grpSpPr>
          <p:sp>
            <p:nvSpPr>
              <p:cNvPr id="216" name="AutoShape 12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217" name="AutoShape 12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210" name="Group 94"/>
            <p:cNvGrpSpPr>
              <a:grpSpLocks/>
            </p:cNvGrpSpPr>
            <p:nvPr/>
          </p:nvGrpSpPr>
          <p:grpSpPr bwMode="auto">
            <a:xfrm rot="-2700000">
              <a:off x="456" y="0"/>
              <a:ext cx="288" cy="1200"/>
              <a:chOff x="0" y="0"/>
              <a:chExt cx="288" cy="1200"/>
            </a:xfrm>
            <a:grpFill/>
          </p:grpSpPr>
          <p:sp>
            <p:nvSpPr>
              <p:cNvPr id="214" name="AutoShape 12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215" name="AutoShape 12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211" name="Group 97"/>
            <p:cNvGrpSpPr>
              <a:grpSpLocks/>
            </p:cNvGrpSpPr>
            <p:nvPr/>
          </p:nvGrpSpPr>
          <p:grpSpPr bwMode="auto">
            <a:xfrm rot="2700000" flipH="1">
              <a:off x="457" y="0"/>
              <a:ext cx="288" cy="1200"/>
              <a:chOff x="0" y="0"/>
              <a:chExt cx="288" cy="1200"/>
            </a:xfrm>
            <a:grpFill/>
          </p:grpSpPr>
          <p:sp>
            <p:nvSpPr>
              <p:cNvPr id="212" name="AutoShape 12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213" name="AutoShape 12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grpSp>
        <p:nvGrpSpPr>
          <p:cNvPr id="220" name="Group 100"/>
          <p:cNvGrpSpPr>
            <a:grpSpLocks/>
          </p:cNvGrpSpPr>
          <p:nvPr/>
        </p:nvGrpSpPr>
        <p:grpSpPr bwMode="auto">
          <a:xfrm>
            <a:off x="6532592" y="2781874"/>
            <a:ext cx="1674338" cy="1674822"/>
            <a:chOff x="0" y="0"/>
            <a:chExt cx="1200" cy="1200"/>
          </a:xfrm>
          <a:solidFill>
            <a:srgbClr val="2F318B"/>
          </a:solidFill>
        </p:grpSpPr>
        <p:sp>
          <p:nvSpPr>
            <p:cNvPr id="221" name="AutoShape 13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nvGrpSpPr>
            <p:cNvPr id="222" name="Group 102"/>
            <p:cNvGrpSpPr>
              <a:grpSpLocks/>
            </p:cNvGrpSpPr>
            <p:nvPr/>
          </p:nvGrpSpPr>
          <p:grpSpPr bwMode="auto">
            <a:xfrm>
              <a:off x="456" y="0"/>
              <a:ext cx="288" cy="1200"/>
              <a:chOff x="0" y="0"/>
              <a:chExt cx="288" cy="1200"/>
            </a:xfrm>
            <a:grpFill/>
          </p:grpSpPr>
          <p:sp>
            <p:nvSpPr>
              <p:cNvPr id="232" name="AutoShape 13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233" name="AutoShape 13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223" name="Group 105"/>
            <p:cNvGrpSpPr>
              <a:grpSpLocks/>
            </p:cNvGrpSpPr>
            <p:nvPr/>
          </p:nvGrpSpPr>
          <p:grpSpPr bwMode="auto">
            <a:xfrm rot="-5400000">
              <a:off x="456" y="0"/>
              <a:ext cx="288" cy="1200"/>
              <a:chOff x="0" y="0"/>
              <a:chExt cx="288" cy="1200"/>
            </a:xfrm>
            <a:grpFill/>
          </p:grpSpPr>
          <p:sp>
            <p:nvSpPr>
              <p:cNvPr id="230" name="AutoShape 13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231" name="AutoShape 13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224" name="Group 108"/>
            <p:cNvGrpSpPr>
              <a:grpSpLocks/>
            </p:cNvGrpSpPr>
            <p:nvPr/>
          </p:nvGrpSpPr>
          <p:grpSpPr bwMode="auto">
            <a:xfrm rot="-2700000">
              <a:off x="456" y="0"/>
              <a:ext cx="288" cy="1200"/>
              <a:chOff x="0" y="0"/>
              <a:chExt cx="288" cy="1200"/>
            </a:xfrm>
            <a:grpFill/>
          </p:grpSpPr>
          <p:sp>
            <p:nvSpPr>
              <p:cNvPr id="228" name="AutoShape 13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229" name="AutoShape 13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nvGrpSpPr>
            <p:cNvPr id="225" name="Group 111"/>
            <p:cNvGrpSpPr>
              <a:grpSpLocks/>
            </p:cNvGrpSpPr>
            <p:nvPr/>
          </p:nvGrpSpPr>
          <p:grpSpPr bwMode="auto">
            <a:xfrm rot="2700000" flipH="1">
              <a:off x="457" y="0"/>
              <a:ext cx="288" cy="1200"/>
              <a:chOff x="0" y="0"/>
              <a:chExt cx="288" cy="1200"/>
            </a:xfrm>
            <a:grpFill/>
          </p:grpSpPr>
          <p:sp>
            <p:nvSpPr>
              <p:cNvPr id="226" name="AutoShape 14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227" name="AutoShape 14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grpSp>
      <p:sp>
        <p:nvSpPr>
          <p:cNvPr id="234" name="AutoShape 143"/>
          <p:cNvSpPr>
            <a:spLocks noChangeArrowheads="1"/>
          </p:cNvSpPr>
          <p:nvPr/>
        </p:nvSpPr>
        <p:spPr bwMode="auto">
          <a:xfrm>
            <a:off x="1296569" y="1715322"/>
            <a:ext cx="1542247" cy="430906"/>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300" b="1"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黑体" pitchFamily="49" charset="-122"/>
              </a:rPr>
              <a:t>添加段落文字</a:t>
            </a:r>
          </a:p>
        </p:txBody>
      </p:sp>
      <p:sp>
        <p:nvSpPr>
          <p:cNvPr id="235" name="AutoShape 144"/>
          <p:cNvSpPr>
            <a:spLocks noChangeArrowheads="1"/>
          </p:cNvSpPr>
          <p:nvPr/>
        </p:nvSpPr>
        <p:spPr bwMode="auto">
          <a:xfrm>
            <a:off x="2993516" y="2058142"/>
            <a:ext cx="1542247" cy="430906"/>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300" b="1" i="0" u="none" strike="noStrike" kern="0" cap="none" spc="0" normalizeH="0" baseline="0" noProof="0">
                <a:ln>
                  <a:noFill/>
                </a:ln>
                <a:solidFill>
                  <a:sysClr val="windowText" lastClr="000000">
                    <a:lumMod val="75000"/>
                    <a:lumOff val="25000"/>
                  </a:sysClr>
                </a:solidFill>
                <a:effectLst/>
                <a:uLnTx/>
                <a:uFillTx/>
                <a:latin typeface="Arial" pitchFamily="34" charset="0"/>
                <a:ea typeface="黑体" pitchFamily="49" charset="-122"/>
              </a:rPr>
              <a:t>添加段落文字</a:t>
            </a:r>
          </a:p>
        </p:txBody>
      </p:sp>
      <p:sp>
        <p:nvSpPr>
          <p:cNvPr id="236" name="AutoShape 145"/>
          <p:cNvSpPr>
            <a:spLocks noChangeArrowheads="1"/>
          </p:cNvSpPr>
          <p:nvPr/>
        </p:nvSpPr>
        <p:spPr bwMode="auto">
          <a:xfrm>
            <a:off x="4948695" y="4107924"/>
            <a:ext cx="1542247" cy="430906"/>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300" b="1" i="0" u="none" strike="noStrike" kern="0" cap="none" spc="0" normalizeH="0" baseline="0" noProof="0">
                <a:ln>
                  <a:noFill/>
                </a:ln>
                <a:solidFill>
                  <a:sysClr val="windowText" lastClr="000000">
                    <a:lumMod val="75000"/>
                    <a:lumOff val="25000"/>
                  </a:sysClr>
                </a:solidFill>
                <a:effectLst/>
                <a:uLnTx/>
                <a:uFillTx/>
                <a:latin typeface="Arial" pitchFamily="34" charset="0"/>
                <a:ea typeface="黑体" pitchFamily="49" charset="-122"/>
              </a:rPr>
              <a:t>添加段落文字</a:t>
            </a:r>
          </a:p>
        </p:txBody>
      </p:sp>
      <p:sp>
        <p:nvSpPr>
          <p:cNvPr id="237" name="AutoShape 146"/>
          <p:cNvSpPr>
            <a:spLocks noChangeArrowheads="1"/>
          </p:cNvSpPr>
          <p:nvPr/>
        </p:nvSpPr>
        <p:spPr bwMode="auto">
          <a:xfrm>
            <a:off x="6579002" y="2159322"/>
            <a:ext cx="1542247" cy="430906"/>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300" b="1" i="0" u="none" strike="noStrike" kern="0" cap="none" spc="0" normalizeH="0" baseline="0" noProof="0">
                <a:ln>
                  <a:noFill/>
                </a:ln>
                <a:solidFill>
                  <a:sysClr val="windowText" lastClr="000000">
                    <a:lumMod val="75000"/>
                    <a:lumOff val="25000"/>
                  </a:sysClr>
                </a:solidFill>
                <a:effectLst/>
                <a:uLnTx/>
                <a:uFillTx/>
                <a:latin typeface="Arial" pitchFamily="34" charset="0"/>
                <a:ea typeface="黑体" pitchFamily="49" charset="-122"/>
              </a:rPr>
              <a:t>添加段落文字</a:t>
            </a:r>
          </a:p>
        </p:txBody>
      </p:sp>
      <p:sp>
        <p:nvSpPr>
          <p:cNvPr id="238" name="Rectangle 147"/>
          <p:cNvSpPr>
            <a:spLocks noChangeArrowheads="1"/>
          </p:cNvSpPr>
          <p:nvPr/>
        </p:nvSpPr>
        <p:spPr bwMode="auto">
          <a:xfrm>
            <a:off x="1434610" y="2560470"/>
            <a:ext cx="1092425" cy="84514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黑体" pitchFamily="49" charset="-122"/>
              </a:rPr>
              <a:t>点击添加文本</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黑体" pitchFamily="49" charset="-122"/>
              </a:rPr>
              <a:t>点击添加文本</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黑体" pitchFamily="49" charset="-122"/>
              </a:rPr>
              <a:t>点击添加文本</a:t>
            </a:r>
          </a:p>
        </p:txBody>
      </p:sp>
      <p:sp>
        <p:nvSpPr>
          <p:cNvPr id="239" name="Rectangle 148"/>
          <p:cNvSpPr>
            <a:spLocks noChangeArrowheads="1"/>
          </p:cNvSpPr>
          <p:nvPr/>
        </p:nvSpPr>
        <p:spPr bwMode="auto">
          <a:xfrm>
            <a:off x="3185108" y="3334197"/>
            <a:ext cx="1092425" cy="84514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黑体" pitchFamily="49" charset="-122"/>
              </a:rPr>
              <a:t>点击添加文本</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黑体" pitchFamily="49" charset="-122"/>
              </a:rPr>
              <a:t>点击添加文本</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黑体" pitchFamily="49" charset="-122"/>
              </a:rPr>
              <a:t>点击添加文本</a:t>
            </a:r>
          </a:p>
        </p:txBody>
      </p:sp>
      <p:sp>
        <p:nvSpPr>
          <p:cNvPr id="240" name="Rectangle 149"/>
          <p:cNvSpPr>
            <a:spLocks noChangeArrowheads="1"/>
          </p:cNvSpPr>
          <p:nvPr/>
        </p:nvSpPr>
        <p:spPr bwMode="auto">
          <a:xfrm>
            <a:off x="5122436" y="2493810"/>
            <a:ext cx="1092425" cy="84514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黑体" pitchFamily="49" charset="-122"/>
              </a:rPr>
              <a:t>点击添加文本</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黑体" pitchFamily="49" charset="-122"/>
              </a:rPr>
              <a:t>点击添加文本</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黑体" pitchFamily="49" charset="-122"/>
              </a:rPr>
              <a:t>点击添加文本</a:t>
            </a:r>
          </a:p>
        </p:txBody>
      </p:sp>
      <p:sp>
        <p:nvSpPr>
          <p:cNvPr id="241" name="Rectangle 150"/>
          <p:cNvSpPr>
            <a:spLocks noChangeArrowheads="1"/>
          </p:cNvSpPr>
          <p:nvPr/>
        </p:nvSpPr>
        <p:spPr bwMode="auto">
          <a:xfrm>
            <a:off x="6814624" y="3184213"/>
            <a:ext cx="1092425" cy="84514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黑体" pitchFamily="49" charset="-122"/>
              </a:rPr>
              <a:t>点击添加文本</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黑体" pitchFamily="49" charset="-122"/>
              </a:rPr>
              <a:t>点击添加文本</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黑体" pitchFamily="49" charset="-122"/>
              </a:rPr>
              <a:t>点击添加文本</a:t>
            </a:r>
          </a:p>
        </p:txBody>
      </p:sp>
    </p:spTree>
    <p:extLst>
      <p:ext uri="{BB962C8B-B14F-4D97-AF65-F5344CB8AC3E}">
        <p14:creationId xmlns:p14="http://schemas.microsoft.com/office/powerpoint/2010/main" val="4202359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 calcmode="lin" valueType="num">
                                      <p:cBhvr>
                                        <p:cTn id="7" dur="300" fill="hold"/>
                                        <p:tgtEl>
                                          <p:spTgt spid="122"/>
                                        </p:tgtEl>
                                        <p:attrNameLst>
                                          <p:attrName>ppt_w</p:attrName>
                                        </p:attrNameLst>
                                      </p:cBhvr>
                                      <p:tavLst>
                                        <p:tav tm="0">
                                          <p:val>
                                            <p:fltVal val="0"/>
                                          </p:val>
                                        </p:tav>
                                        <p:tav tm="100000">
                                          <p:val>
                                            <p:strVal val="#ppt_w"/>
                                          </p:val>
                                        </p:tav>
                                      </p:tavLst>
                                    </p:anim>
                                    <p:anim calcmode="lin" valueType="num">
                                      <p:cBhvr>
                                        <p:cTn id="8" dur="300" fill="hold"/>
                                        <p:tgtEl>
                                          <p:spTgt spid="122"/>
                                        </p:tgtEl>
                                        <p:attrNameLst>
                                          <p:attrName>ppt_h</p:attrName>
                                        </p:attrNameLst>
                                      </p:cBhvr>
                                      <p:tavLst>
                                        <p:tav tm="0">
                                          <p:val>
                                            <p:fltVal val="0"/>
                                          </p:val>
                                        </p:tav>
                                        <p:tav tm="100000">
                                          <p:val>
                                            <p:strVal val="#ppt_h"/>
                                          </p:val>
                                        </p:tav>
                                      </p:tavLst>
                                    </p:anim>
                                  </p:childTnLst>
                                </p:cTn>
                              </p:par>
                              <p:par>
                                <p:cTn id="9" presetID="1" presetClass="entr" presetSubtype="0" fill="hold" nodeType="withEffect">
                                  <p:stCondLst>
                                    <p:cond delay="300"/>
                                  </p:stCondLst>
                                  <p:childTnLst>
                                    <p:set>
                                      <p:cBhvr>
                                        <p:cTn id="10" dur="1" fill="hold">
                                          <p:stCondLst>
                                            <p:cond delay="0"/>
                                          </p:stCondLst>
                                        </p:cTn>
                                        <p:tgtEl>
                                          <p:spTgt spid="136"/>
                                        </p:tgtEl>
                                        <p:attrNameLst>
                                          <p:attrName>style.visibility</p:attrName>
                                        </p:attrNameLst>
                                      </p:cBhvr>
                                      <p:to>
                                        <p:strVal val="visible"/>
                                      </p:to>
                                    </p:set>
                                  </p:childTnLst>
                                </p:cTn>
                              </p:par>
                              <p:par>
                                <p:cTn id="11" presetID="6" presetClass="emph" presetSubtype="0" fill="hold" nodeType="withEffect">
                                  <p:stCondLst>
                                    <p:cond delay="300"/>
                                  </p:stCondLst>
                                  <p:childTnLst>
                                    <p:animScale>
                                      <p:cBhvr>
                                        <p:cTn id="12" dur="200" fill="hold"/>
                                        <p:tgtEl>
                                          <p:spTgt spid="136"/>
                                        </p:tgtEl>
                                      </p:cBhvr>
                                      <p:by x="150000" y="150000"/>
                                    </p:animScale>
                                  </p:childTnLst>
                                </p:cTn>
                              </p:par>
                              <p:par>
                                <p:cTn id="13" presetID="10" presetClass="exit" presetSubtype="0" fill="hold" nodeType="withEffect">
                                  <p:stCondLst>
                                    <p:cond delay="300"/>
                                  </p:stCondLst>
                                  <p:childTnLst>
                                    <p:animEffect transition="out" filter="fade">
                                      <p:cBhvr>
                                        <p:cTn id="14" dur="200"/>
                                        <p:tgtEl>
                                          <p:spTgt spid="136"/>
                                        </p:tgtEl>
                                      </p:cBhvr>
                                    </p:animEffect>
                                    <p:set>
                                      <p:cBhvr>
                                        <p:cTn id="15" dur="1" fill="hold">
                                          <p:stCondLst>
                                            <p:cond delay="199"/>
                                          </p:stCondLst>
                                        </p:cTn>
                                        <p:tgtEl>
                                          <p:spTgt spid="136"/>
                                        </p:tgtEl>
                                        <p:attrNameLst>
                                          <p:attrName>style.visibility</p:attrName>
                                        </p:attrNameLst>
                                      </p:cBhvr>
                                      <p:to>
                                        <p:strVal val="hidden"/>
                                      </p:to>
                                    </p:set>
                                  </p:childTnLst>
                                </p:cTn>
                              </p:par>
                            </p:childTnLst>
                          </p:cTn>
                        </p:par>
                        <p:par>
                          <p:cTn id="16" fill="hold">
                            <p:stCondLst>
                              <p:cond delay="500"/>
                            </p:stCondLst>
                            <p:childTnLst>
                              <p:par>
                                <p:cTn id="17" presetID="23" presetClass="entr" presetSubtype="16" fill="hold" nodeType="afterEffect">
                                  <p:stCondLst>
                                    <p:cond delay="0"/>
                                  </p:stCondLst>
                                  <p:childTnLst>
                                    <p:set>
                                      <p:cBhvr>
                                        <p:cTn id="18" dur="1" fill="hold">
                                          <p:stCondLst>
                                            <p:cond delay="0"/>
                                          </p:stCondLst>
                                        </p:cTn>
                                        <p:tgtEl>
                                          <p:spTgt spid="150"/>
                                        </p:tgtEl>
                                        <p:attrNameLst>
                                          <p:attrName>style.visibility</p:attrName>
                                        </p:attrNameLst>
                                      </p:cBhvr>
                                      <p:to>
                                        <p:strVal val="visible"/>
                                      </p:to>
                                    </p:set>
                                    <p:anim calcmode="lin" valueType="num">
                                      <p:cBhvr>
                                        <p:cTn id="19" dur="300" fill="hold"/>
                                        <p:tgtEl>
                                          <p:spTgt spid="150"/>
                                        </p:tgtEl>
                                        <p:attrNameLst>
                                          <p:attrName>ppt_w</p:attrName>
                                        </p:attrNameLst>
                                      </p:cBhvr>
                                      <p:tavLst>
                                        <p:tav tm="0">
                                          <p:val>
                                            <p:fltVal val="0"/>
                                          </p:val>
                                        </p:tav>
                                        <p:tav tm="100000">
                                          <p:val>
                                            <p:strVal val="#ppt_w"/>
                                          </p:val>
                                        </p:tav>
                                      </p:tavLst>
                                    </p:anim>
                                    <p:anim calcmode="lin" valueType="num">
                                      <p:cBhvr>
                                        <p:cTn id="20" dur="300" fill="hold"/>
                                        <p:tgtEl>
                                          <p:spTgt spid="150"/>
                                        </p:tgtEl>
                                        <p:attrNameLst>
                                          <p:attrName>ppt_h</p:attrName>
                                        </p:attrNameLst>
                                      </p:cBhvr>
                                      <p:tavLst>
                                        <p:tav tm="0">
                                          <p:val>
                                            <p:fltVal val="0"/>
                                          </p:val>
                                        </p:tav>
                                        <p:tav tm="100000">
                                          <p:val>
                                            <p:strVal val="#ppt_h"/>
                                          </p:val>
                                        </p:tav>
                                      </p:tavLst>
                                    </p:anim>
                                  </p:childTnLst>
                                </p:cTn>
                              </p:par>
                              <p:par>
                                <p:cTn id="21" presetID="1" presetClass="entr" presetSubtype="0" fill="hold" nodeType="withEffect">
                                  <p:stCondLst>
                                    <p:cond delay="300"/>
                                  </p:stCondLst>
                                  <p:childTnLst>
                                    <p:set>
                                      <p:cBhvr>
                                        <p:cTn id="22" dur="1" fill="hold">
                                          <p:stCondLst>
                                            <p:cond delay="0"/>
                                          </p:stCondLst>
                                        </p:cTn>
                                        <p:tgtEl>
                                          <p:spTgt spid="164"/>
                                        </p:tgtEl>
                                        <p:attrNameLst>
                                          <p:attrName>style.visibility</p:attrName>
                                        </p:attrNameLst>
                                      </p:cBhvr>
                                      <p:to>
                                        <p:strVal val="visible"/>
                                      </p:to>
                                    </p:set>
                                  </p:childTnLst>
                                </p:cTn>
                              </p:par>
                              <p:par>
                                <p:cTn id="23" presetID="6" presetClass="emph" presetSubtype="0" fill="hold" nodeType="withEffect">
                                  <p:stCondLst>
                                    <p:cond delay="300"/>
                                  </p:stCondLst>
                                  <p:childTnLst>
                                    <p:animScale>
                                      <p:cBhvr>
                                        <p:cTn id="24" dur="200" fill="hold"/>
                                        <p:tgtEl>
                                          <p:spTgt spid="164"/>
                                        </p:tgtEl>
                                      </p:cBhvr>
                                      <p:by x="150000" y="150000"/>
                                    </p:animScale>
                                  </p:childTnLst>
                                </p:cTn>
                              </p:par>
                              <p:par>
                                <p:cTn id="25" presetID="10" presetClass="exit" presetSubtype="0" fill="hold" nodeType="withEffect">
                                  <p:stCondLst>
                                    <p:cond delay="300"/>
                                  </p:stCondLst>
                                  <p:childTnLst>
                                    <p:animEffect transition="out" filter="fade">
                                      <p:cBhvr>
                                        <p:cTn id="26" dur="200"/>
                                        <p:tgtEl>
                                          <p:spTgt spid="164"/>
                                        </p:tgtEl>
                                      </p:cBhvr>
                                    </p:animEffect>
                                    <p:set>
                                      <p:cBhvr>
                                        <p:cTn id="27" dur="1" fill="hold">
                                          <p:stCondLst>
                                            <p:cond delay="199"/>
                                          </p:stCondLst>
                                        </p:cTn>
                                        <p:tgtEl>
                                          <p:spTgt spid="164"/>
                                        </p:tgtEl>
                                        <p:attrNameLst>
                                          <p:attrName>style.visibility</p:attrName>
                                        </p:attrNameLst>
                                      </p:cBhvr>
                                      <p:to>
                                        <p:strVal val="hidden"/>
                                      </p:to>
                                    </p:set>
                                  </p:childTnLst>
                                </p:cTn>
                              </p:par>
                            </p:childTnLst>
                          </p:cTn>
                        </p:par>
                        <p:par>
                          <p:cTn id="28" fill="hold">
                            <p:stCondLst>
                              <p:cond delay="1000"/>
                            </p:stCondLst>
                            <p:childTnLst>
                              <p:par>
                                <p:cTn id="29" presetID="23" presetClass="entr" presetSubtype="16" fill="hold" nodeType="afterEffect">
                                  <p:stCondLst>
                                    <p:cond delay="0"/>
                                  </p:stCondLst>
                                  <p:childTnLst>
                                    <p:set>
                                      <p:cBhvr>
                                        <p:cTn id="30" dur="1" fill="hold">
                                          <p:stCondLst>
                                            <p:cond delay="0"/>
                                          </p:stCondLst>
                                        </p:cTn>
                                        <p:tgtEl>
                                          <p:spTgt spid="178"/>
                                        </p:tgtEl>
                                        <p:attrNameLst>
                                          <p:attrName>style.visibility</p:attrName>
                                        </p:attrNameLst>
                                      </p:cBhvr>
                                      <p:to>
                                        <p:strVal val="visible"/>
                                      </p:to>
                                    </p:set>
                                    <p:anim calcmode="lin" valueType="num">
                                      <p:cBhvr>
                                        <p:cTn id="31" dur="300" fill="hold"/>
                                        <p:tgtEl>
                                          <p:spTgt spid="178"/>
                                        </p:tgtEl>
                                        <p:attrNameLst>
                                          <p:attrName>ppt_w</p:attrName>
                                        </p:attrNameLst>
                                      </p:cBhvr>
                                      <p:tavLst>
                                        <p:tav tm="0">
                                          <p:val>
                                            <p:fltVal val="0"/>
                                          </p:val>
                                        </p:tav>
                                        <p:tav tm="100000">
                                          <p:val>
                                            <p:strVal val="#ppt_w"/>
                                          </p:val>
                                        </p:tav>
                                      </p:tavLst>
                                    </p:anim>
                                    <p:anim calcmode="lin" valueType="num">
                                      <p:cBhvr>
                                        <p:cTn id="32" dur="300" fill="hold"/>
                                        <p:tgtEl>
                                          <p:spTgt spid="178"/>
                                        </p:tgtEl>
                                        <p:attrNameLst>
                                          <p:attrName>ppt_h</p:attrName>
                                        </p:attrNameLst>
                                      </p:cBhvr>
                                      <p:tavLst>
                                        <p:tav tm="0">
                                          <p:val>
                                            <p:fltVal val="0"/>
                                          </p:val>
                                        </p:tav>
                                        <p:tav tm="100000">
                                          <p:val>
                                            <p:strVal val="#ppt_h"/>
                                          </p:val>
                                        </p:tav>
                                      </p:tavLst>
                                    </p:anim>
                                  </p:childTnLst>
                                </p:cTn>
                              </p:par>
                              <p:par>
                                <p:cTn id="33" presetID="1" presetClass="entr" presetSubtype="0" fill="hold" nodeType="withEffect">
                                  <p:stCondLst>
                                    <p:cond delay="300"/>
                                  </p:stCondLst>
                                  <p:childTnLst>
                                    <p:set>
                                      <p:cBhvr>
                                        <p:cTn id="34" dur="1" fill="hold">
                                          <p:stCondLst>
                                            <p:cond delay="0"/>
                                          </p:stCondLst>
                                        </p:cTn>
                                        <p:tgtEl>
                                          <p:spTgt spid="192"/>
                                        </p:tgtEl>
                                        <p:attrNameLst>
                                          <p:attrName>style.visibility</p:attrName>
                                        </p:attrNameLst>
                                      </p:cBhvr>
                                      <p:to>
                                        <p:strVal val="visible"/>
                                      </p:to>
                                    </p:set>
                                  </p:childTnLst>
                                </p:cTn>
                              </p:par>
                              <p:par>
                                <p:cTn id="35" presetID="6" presetClass="emph" presetSubtype="0" fill="hold" nodeType="withEffect">
                                  <p:stCondLst>
                                    <p:cond delay="300"/>
                                  </p:stCondLst>
                                  <p:childTnLst>
                                    <p:animScale>
                                      <p:cBhvr>
                                        <p:cTn id="36" dur="200" fill="hold"/>
                                        <p:tgtEl>
                                          <p:spTgt spid="192"/>
                                        </p:tgtEl>
                                      </p:cBhvr>
                                      <p:by x="150000" y="150000"/>
                                    </p:animScale>
                                  </p:childTnLst>
                                </p:cTn>
                              </p:par>
                              <p:par>
                                <p:cTn id="37" presetID="10" presetClass="exit" presetSubtype="0" fill="hold" nodeType="withEffect">
                                  <p:stCondLst>
                                    <p:cond delay="300"/>
                                  </p:stCondLst>
                                  <p:childTnLst>
                                    <p:animEffect transition="out" filter="fade">
                                      <p:cBhvr>
                                        <p:cTn id="38" dur="200"/>
                                        <p:tgtEl>
                                          <p:spTgt spid="192"/>
                                        </p:tgtEl>
                                      </p:cBhvr>
                                    </p:animEffect>
                                    <p:set>
                                      <p:cBhvr>
                                        <p:cTn id="39" dur="1" fill="hold">
                                          <p:stCondLst>
                                            <p:cond delay="199"/>
                                          </p:stCondLst>
                                        </p:cTn>
                                        <p:tgtEl>
                                          <p:spTgt spid="192"/>
                                        </p:tgtEl>
                                        <p:attrNameLst>
                                          <p:attrName>style.visibility</p:attrName>
                                        </p:attrNameLst>
                                      </p:cBhvr>
                                      <p:to>
                                        <p:strVal val="hidden"/>
                                      </p:to>
                                    </p:set>
                                  </p:childTnLst>
                                </p:cTn>
                              </p:par>
                            </p:childTnLst>
                          </p:cTn>
                        </p:par>
                        <p:par>
                          <p:cTn id="40" fill="hold">
                            <p:stCondLst>
                              <p:cond delay="1500"/>
                            </p:stCondLst>
                            <p:childTnLst>
                              <p:par>
                                <p:cTn id="41" presetID="23" presetClass="entr" presetSubtype="16" fill="hold" nodeType="afterEffect">
                                  <p:stCondLst>
                                    <p:cond delay="0"/>
                                  </p:stCondLst>
                                  <p:childTnLst>
                                    <p:set>
                                      <p:cBhvr>
                                        <p:cTn id="42" dur="1" fill="hold">
                                          <p:stCondLst>
                                            <p:cond delay="0"/>
                                          </p:stCondLst>
                                        </p:cTn>
                                        <p:tgtEl>
                                          <p:spTgt spid="206"/>
                                        </p:tgtEl>
                                        <p:attrNameLst>
                                          <p:attrName>style.visibility</p:attrName>
                                        </p:attrNameLst>
                                      </p:cBhvr>
                                      <p:to>
                                        <p:strVal val="visible"/>
                                      </p:to>
                                    </p:set>
                                    <p:anim calcmode="lin" valueType="num">
                                      <p:cBhvr>
                                        <p:cTn id="43" dur="300" fill="hold"/>
                                        <p:tgtEl>
                                          <p:spTgt spid="206"/>
                                        </p:tgtEl>
                                        <p:attrNameLst>
                                          <p:attrName>ppt_w</p:attrName>
                                        </p:attrNameLst>
                                      </p:cBhvr>
                                      <p:tavLst>
                                        <p:tav tm="0">
                                          <p:val>
                                            <p:fltVal val="0"/>
                                          </p:val>
                                        </p:tav>
                                        <p:tav tm="100000">
                                          <p:val>
                                            <p:strVal val="#ppt_w"/>
                                          </p:val>
                                        </p:tav>
                                      </p:tavLst>
                                    </p:anim>
                                    <p:anim calcmode="lin" valueType="num">
                                      <p:cBhvr>
                                        <p:cTn id="44" dur="300" fill="hold"/>
                                        <p:tgtEl>
                                          <p:spTgt spid="206"/>
                                        </p:tgtEl>
                                        <p:attrNameLst>
                                          <p:attrName>ppt_h</p:attrName>
                                        </p:attrNameLst>
                                      </p:cBhvr>
                                      <p:tavLst>
                                        <p:tav tm="0">
                                          <p:val>
                                            <p:fltVal val="0"/>
                                          </p:val>
                                        </p:tav>
                                        <p:tav tm="100000">
                                          <p:val>
                                            <p:strVal val="#ppt_h"/>
                                          </p:val>
                                        </p:tav>
                                      </p:tavLst>
                                    </p:anim>
                                  </p:childTnLst>
                                </p:cTn>
                              </p:par>
                              <p:par>
                                <p:cTn id="45" presetID="1" presetClass="entr" presetSubtype="0" fill="hold" nodeType="withEffect">
                                  <p:stCondLst>
                                    <p:cond delay="300"/>
                                  </p:stCondLst>
                                  <p:childTnLst>
                                    <p:set>
                                      <p:cBhvr>
                                        <p:cTn id="46" dur="1" fill="hold">
                                          <p:stCondLst>
                                            <p:cond delay="0"/>
                                          </p:stCondLst>
                                        </p:cTn>
                                        <p:tgtEl>
                                          <p:spTgt spid="220"/>
                                        </p:tgtEl>
                                        <p:attrNameLst>
                                          <p:attrName>style.visibility</p:attrName>
                                        </p:attrNameLst>
                                      </p:cBhvr>
                                      <p:to>
                                        <p:strVal val="visible"/>
                                      </p:to>
                                    </p:set>
                                  </p:childTnLst>
                                </p:cTn>
                              </p:par>
                              <p:par>
                                <p:cTn id="47" presetID="6" presetClass="emph" presetSubtype="0" fill="hold" nodeType="withEffect">
                                  <p:stCondLst>
                                    <p:cond delay="300"/>
                                  </p:stCondLst>
                                  <p:childTnLst>
                                    <p:animScale>
                                      <p:cBhvr>
                                        <p:cTn id="48" dur="200" fill="hold"/>
                                        <p:tgtEl>
                                          <p:spTgt spid="220"/>
                                        </p:tgtEl>
                                      </p:cBhvr>
                                      <p:by x="150000" y="150000"/>
                                    </p:animScale>
                                  </p:childTnLst>
                                </p:cTn>
                              </p:par>
                              <p:par>
                                <p:cTn id="49" presetID="10" presetClass="exit" presetSubtype="0" fill="hold" nodeType="withEffect">
                                  <p:stCondLst>
                                    <p:cond delay="300"/>
                                  </p:stCondLst>
                                  <p:childTnLst>
                                    <p:animEffect transition="out" filter="fade">
                                      <p:cBhvr>
                                        <p:cTn id="50" dur="200"/>
                                        <p:tgtEl>
                                          <p:spTgt spid="220"/>
                                        </p:tgtEl>
                                      </p:cBhvr>
                                    </p:animEffect>
                                    <p:set>
                                      <p:cBhvr>
                                        <p:cTn id="51" dur="1" fill="hold">
                                          <p:stCondLst>
                                            <p:cond delay="199"/>
                                          </p:stCondLst>
                                        </p:cTn>
                                        <p:tgtEl>
                                          <p:spTgt spid="220"/>
                                        </p:tgtEl>
                                        <p:attrNameLst>
                                          <p:attrName>style.visibility</p:attrName>
                                        </p:attrNameLst>
                                      </p:cBhvr>
                                      <p:to>
                                        <p:strVal val="hidden"/>
                                      </p:to>
                                    </p:set>
                                  </p:childTnLst>
                                </p:cTn>
                              </p:par>
                            </p:childTnLst>
                          </p:cTn>
                        </p:par>
                        <p:par>
                          <p:cTn id="52" fill="hold">
                            <p:stCondLst>
                              <p:cond delay="2000"/>
                            </p:stCondLst>
                            <p:childTnLst>
                              <p:par>
                                <p:cTn id="53" presetID="8" presetClass="emph" presetSubtype="0" fill="hold" nodeType="afterEffect">
                                  <p:stCondLst>
                                    <p:cond delay="0"/>
                                  </p:stCondLst>
                                  <p:childTnLst>
                                    <p:animRot by="-43199941">
                                      <p:cBhvr>
                                        <p:cTn id="54" dur="2000" fill="hold"/>
                                        <p:tgtEl>
                                          <p:spTgt spid="122"/>
                                        </p:tgtEl>
                                        <p:attrNameLst>
                                          <p:attrName>r</p:attrName>
                                        </p:attrNameLst>
                                      </p:cBhvr>
                                    </p:animRot>
                                  </p:childTnLst>
                                </p:cTn>
                              </p:par>
                              <p:par>
                                <p:cTn id="55" presetID="8" presetClass="emph" presetSubtype="0" fill="hold" nodeType="withEffect">
                                  <p:stCondLst>
                                    <p:cond delay="0"/>
                                  </p:stCondLst>
                                  <p:childTnLst>
                                    <p:animRot by="-43199941">
                                      <p:cBhvr>
                                        <p:cTn id="56" dur="2000" fill="hold"/>
                                        <p:tgtEl>
                                          <p:spTgt spid="150"/>
                                        </p:tgtEl>
                                        <p:attrNameLst>
                                          <p:attrName>r</p:attrName>
                                        </p:attrNameLst>
                                      </p:cBhvr>
                                    </p:animRot>
                                  </p:childTnLst>
                                </p:cTn>
                              </p:par>
                              <p:par>
                                <p:cTn id="57" presetID="8" presetClass="emph" presetSubtype="0" fill="hold" nodeType="withEffect">
                                  <p:stCondLst>
                                    <p:cond delay="0"/>
                                  </p:stCondLst>
                                  <p:childTnLst>
                                    <p:animRot by="-43199941">
                                      <p:cBhvr>
                                        <p:cTn id="58" dur="2000" fill="hold"/>
                                        <p:tgtEl>
                                          <p:spTgt spid="178"/>
                                        </p:tgtEl>
                                        <p:attrNameLst>
                                          <p:attrName>r</p:attrName>
                                        </p:attrNameLst>
                                      </p:cBhvr>
                                    </p:animRot>
                                  </p:childTnLst>
                                </p:cTn>
                              </p:par>
                              <p:par>
                                <p:cTn id="59" presetID="8" presetClass="emph" presetSubtype="0" fill="hold" nodeType="withEffect">
                                  <p:stCondLst>
                                    <p:cond delay="0"/>
                                  </p:stCondLst>
                                  <p:childTnLst>
                                    <p:animRot by="-43199941">
                                      <p:cBhvr>
                                        <p:cTn id="60" dur="2000" fill="hold"/>
                                        <p:tgtEl>
                                          <p:spTgt spid="206"/>
                                        </p:tgtEl>
                                        <p:attrNameLst>
                                          <p:attrName>r</p:attrName>
                                        </p:attrNameLst>
                                      </p:cBhvr>
                                    </p:animRot>
                                  </p:childTnLst>
                                </p:cTn>
                              </p:par>
                              <p:par>
                                <p:cTn id="61" presetID="42" presetClass="entr" presetSubtype="0" fill="hold" grpId="0" nodeType="withEffect">
                                  <p:stCondLst>
                                    <p:cond delay="1000"/>
                                  </p:stCondLst>
                                  <p:childTnLst>
                                    <p:set>
                                      <p:cBhvr>
                                        <p:cTn id="62" dur="1" fill="hold">
                                          <p:stCondLst>
                                            <p:cond delay="0"/>
                                          </p:stCondLst>
                                        </p:cTn>
                                        <p:tgtEl>
                                          <p:spTgt spid="234"/>
                                        </p:tgtEl>
                                        <p:attrNameLst>
                                          <p:attrName>style.visibility</p:attrName>
                                        </p:attrNameLst>
                                      </p:cBhvr>
                                      <p:to>
                                        <p:strVal val="visible"/>
                                      </p:to>
                                    </p:set>
                                    <p:animEffect transition="in" filter="fade">
                                      <p:cBhvr>
                                        <p:cTn id="63" dur="1000"/>
                                        <p:tgtEl>
                                          <p:spTgt spid="234"/>
                                        </p:tgtEl>
                                      </p:cBhvr>
                                    </p:animEffect>
                                    <p:anim calcmode="lin" valueType="num">
                                      <p:cBhvr>
                                        <p:cTn id="64" dur="1000" fill="hold"/>
                                        <p:tgtEl>
                                          <p:spTgt spid="234"/>
                                        </p:tgtEl>
                                        <p:attrNameLst>
                                          <p:attrName>ppt_x</p:attrName>
                                        </p:attrNameLst>
                                      </p:cBhvr>
                                      <p:tavLst>
                                        <p:tav tm="0">
                                          <p:val>
                                            <p:strVal val="#ppt_x"/>
                                          </p:val>
                                        </p:tav>
                                        <p:tav tm="100000">
                                          <p:val>
                                            <p:strVal val="#ppt_x"/>
                                          </p:val>
                                        </p:tav>
                                      </p:tavLst>
                                    </p:anim>
                                    <p:anim calcmode="lin" valueType="num">
                                      <p:cBhvr>
                                        <p:cTn id="65" dur="1000" fill="hold"/>
                                        <p:tgtEl>
                                          <p:spTgt spid="234"/>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1000"/>
                                  </p:stCondLst>
                                  <p:childTnLst>
                                    <p:set>
                                      <p:cBhvr>
                                        <p:cTn id="67" dur="1" fill="hold">
                                          <p:stCondLst>
                                            <p:cond delay="0"/>
                                          </p:stCondLst>
                                        </p:cTn>
                                        <p:tgtEl>
                                          <p:spTgt spid="235"/>
                                        </p:tgtEl>
                                        <p:attrNameLst>
                                          <p:attrName>style.visibility</p:attrName>
                                        </p:attrNameLst>
                                      </p:cBhvr>
                                      <p:to>
                                        <p:strVal val="visible"/>
                                      </p:to>
                                    </p:set>
                                    <p:animEffect transition="in" filter="fade">
                                      <p:cBhvr>
                                        <p:cTn id="68" dur="1000"/>
                                        <p:tgtEl>
                                          <p:spTgt spid="235"/>
                                        </p:tgtEl>
                                      </p:cBhvr>
                                    </p:animEffect>
                                    <p:anim calcmode="lin" valueType="num">
                                      <p:cBhvr>
                                        <p:cTn id="69" dur="1000" fill="hold"/>
                                        <p:tgtEl>
                                          <p:spTgt spid="235"/>
                                        </p:tgtEl>
                                        <p:attrNameLst>
                                          <p:attrName>ppt_x</p:attrName>
                                        </p:attrNameLst>
                                      </p:cBhvr>
                                      <p:tavLst>
                                        <p:tav tm="0">
                                          <p:val>
                                            <p:strVal val="#ppt_x"/>
                                          </p:val>
                                        </p:tav>
                                        <p:tav tm="100000">
                                          <p:val>
                                            <p:strVal val="#ppt_x"/>
                                          </p:val>
                                        </p:tav>
                                      </p:tavLst>
                                    </p:anim>
                                    <p:anim calcmode="lin" valueType="num">
                                      <p:cBhvr>
                                        <p:cTn id="70" dur="1000" fill="hold"/>
                                        <p:tgtEl>
                                          <p:spTgt spid="235"/>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0"/>
                                  </p:stCondLst>
                                  <p:childTnLst>
                                    <p:set>
                                      <p:cBhvr>
                                        <p:cTn id="72" dur="1" fill="hold">
                                          <p:stCondLst>
                                            <p:cond delay="0"/>
                                          </p:stCondLst>
                                        </p:cTn>
                                        <p:tgtEl>
                                          <p:spTgt spid="236"/>
                                        </p:tgtEl>
                                        <p:attrNameLst>
                                          <p:attrName>style.visibility</p:attrName>
                                        </p:attrNameLst>
                                      </p:cBhvr>
                                      <p:to>
                                        <p:strVal val="visible"/>
                                      </p:to>
                                    </p:set>
                                    <p:animEffect transition="in" filter="fade">
                                      <p:cBhvr>
                                        <p:cTn id="73" dur="1000"/>
                                        <p:tgtEl>
                                          <p:spTgt spid="236"/>
                                        </p:tgtEl>
                                      </p:cBhvr>
                                    </p:animEffect>
                                    <p:anim calcmode="lin" valueType="num">
                                      <p:cBhvr>
                                        <p:cTn id="74" dur="1000" fill="hold"/>
                                        <p:tgtEl>
                                          <p:spTgt spid="236"/>
                                        </p:tgtEl>
                                        <p:attrNameLst>
                                          <p:attrName>ppt_x</p:attrName>
                                        </p:attrNameLst>
                                      </p:cBhvr>
                                      <p:tavLst>
                                        <p:tav tm="0">
                                          <p:val>
                                            <p:strVal val="#ppt_x"/>
                                          </p:val>
                                        </p:tav>
                                        <p:tav tm="100000">
                                          <p:val>
                                            <p:strVal val="#ppt_x"/>
                                          </p:val>
                                        </p:tav>
                                      </p:tavLst>
                                    </p:anim>
                                    <p:anim calcmode="lin" valueType="num">
                                      <p:cBhvr>
                                        <p:cTn id="75" dur="1000" fill="hold"/>
                                        <p:tgtEl>
                                          <p:spTgt spid="236"/>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1000"/>
                                  </p:stCondLst>
                                  <p:childTnLst>
                                    <p:set>
                                      <p:cBhvr>
                                        <p:cTn id="77" dur="1" fill="hold">
                                          <p:stCondLst>
                                            <p:cond delay="0"/>
                                          </p:stCondLst>
                                        </p:cTn>
                                        <p:tgtEl>
                                          <p:spTgt spid="237"/>
                                        </p:tgtEl>
                                        <p:attrNameLst>
                                          <p:attrName>style.visibility</p:attrName>
                                        </p:attrNameLst>
                                      </p:cBhvr>
                                      <p:to>
                                        <p:strVal val="visible"/>
                                      </p:to>
                                    </p:set>
                                    <p:animEffect transition="in" filter="fade">
                                      <p:cBhvr>
                                        <p:cTn id="78" dur="1000"/>
                                        <p:tgtEl>
                                          <p:spTgt spid="237"/>
                                        </p:tgtEl>
                                      </p:cBhvr>
                                    </p:animEffect>
                                    <p:anim calcmode="lin" valueType="num">
                                      <p:cBhvr>
                                        <p:cTn id="79" dur="1000" fill="hold"/>
                                        <p:tgtEl>
                                          <p:spTgt spid="237"/>
                                        </p:tgtEl>
                                        <p:attrNameLst>
                                          <p:attrName>ppt_x</p:attrName>
                                        </p:attrNameLst>
                                      </p:cBhvr>
                                      <p:tavLst>
                                        <p:tav tm="0">
                                          <p:val>
                                            <p:strVal val="#ppt_x"/>
                                          </p:val>
                                        </p:tav>
                                        <p:tav tm="100000">
                                          <p:val>
                                            <p:strVal val="#ppt_x"/>
                                          </p:val>
                                        </p:tav>
                                      </p:tavLst>
                                    </p:anim>
                                    <p:anim calcmode="lin" valueType="num">
                                      <p:cBhvr>
                                        <p:cTn id="80" dur="1000" fill="hold"/>
                                        <p:tgtEl>
                                          <p:spTgt spid="237"/>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1500"/>
                                  </p:stCondLst>
                                  <p:childTnLst>
                                    <p:set>
                                      <p:cBhvr>
                                        <p:cTn id="82" dur="1" fill="hold">
                                          <p:stCondLst>
                                            <p:cond delay="0"/>
                                          </p:stCondLst>
                                        </p:cTn>
                                        <p:tgtEl>
                                          <p:spTgt spid="238"/>
                                        </p:tgtEl>
                                        <p:attrNameLst>
                                          <p:attrName>style.visibility</p:attrName>
                                        </p:attrNameLst>
                                      </p:cBhvr>
                                      <p:to>
                                        <p:strVal val="visible"/>
                                      </p:to>
                                    </p:set>
                                    <p:animEffect transition="in" filter="fade">
                                      <p:cBhvr>
                                        <p:cTn id="83" dur="800"/>
                                        <p:tgtEl>
                                          <p:spTgt spid="238"/>
                                        </p:tgtEl>
                                      </p:cBhvr>
                                    </p:animEffect>
                                  </p:childTnLst>
                                </p:cTn>
                              </p:par>
                              <p:par>
                                <p:cTn id="84" presetID="10" presetClass="entr" presetSubtype="0" fill="hold" grpId="0" nodeType="withEffect">
                                  <p:stCondLst>
                                    <p:cond delay="1500"/>
                                  </p:stCondLst>
                                  <p:childTnLst>
                                    <p:set>
                                      <p:cBhvr>
                                        <p:cTn id="85" dur="1" fill="hold">
                                          <p:stCondLst>
                                            <p:cond delay="0"/>
                                          </p:stCondLst>
                                        </p:cTn>
                                        <p:tgtEl>
                                          <p:spTgt spid="239"/>
                                        </p:tgtEl>
                                        <p:attrNameLst>
                                          <p:attrName>style.visibility</p:attrName>
                                        </p:attrNameLst>
                                      </p:cBhvr>
                                      <p:to>
                                        <p:strVal val="visible"/>
                                      </p:to>
                                    </p:set>
                                    <p:animEffect transition="in" filter="fade">
                                      <p:cBhvr>
                                        <p:cTn id="86" dur="800"/>
                                        <p:tgtEl>
                                          <p:spTgt spid="239"/>
                                        </p:tgtEl>
                                      </p:cBhvr>
                                    </p:animEffect>
                                  </p:childTnLst>
                                </p:cTn>
                              </p:par>
                              <p:par>
                                <p:cTn id="87" presetID="10" presetClass="entr" presetSubtype="0" fill="hold" grpId="0" nodeType="withEffect">
                                  <p:stCondLst>
                                    <p:cond delay="1500"/>
                                  </p:stCondLst>
                                  <p:childTnLst>
                                    <p:set>
                                      <p:cBhvr>
                                        <p:cTn id="88" dur="1" fill="hold">
                                          <p:stCondLst>
                                            <p:cond delay="0"/>
                                          </p:stCondLst>
                                        </p:cTn>
                                        <p:tgtEl>
                                          <p:spTgt spid="240"/>
                                        </p:tgtEl>
                                        <p:attrNameLst>
                                          <p:attrName>style.visibility</p:attrName>
                                        </p:attrNameLst>
                                      </p:cBhvr>
                                      <p:to>
                                        <p:strVal val="visible"/>
                                      </p:to>
                                    </p:set>
                                    <p:animEffect transition="in" filter="fade">
                                      <p:cBhvr>
                                        <p:cTn id="89" dur="800"/>
                                        <p:tgtEl>
                                          <p:spTgt spid="240"/>
                                        </p:tgtEl>
                                      </p:cBhvr>
                                    </p:animEffect>
                                  </p:childTnLst>
                                </p:cTn>
                              </p:par>
                              <p:par>
                                <p:cTn id="90" presetID="10" presetClass="entr" presetSubtype="0" fill="hold" grpId="0" nodeType="withEffect">
                                  <p:stCondLst>
                                    <p:cond delay="1500"/>
                                  </p:stCondLst>
                                  <p:childTnLst>
                                    <p:set>
                                      <p:cBhvr>
                                        <p:cTn id="91" dur="1" fill="hold">
                                          <p:stCondLst>
                                            <p:cond delay="0"/>
                                          </p:stCondLst>
                                        </p:cTn>
                                        <p:tgtEl>
                                          <p:spTgt spid="241"/>
                                        </p:tgtEl>
                                        <p:attrNameLst>
                                          <p:attrName>style.visibility</p:attrName>
                                        </p:attrNameLst>
                                      </p:cBhvr>
                                      <p:to>
                                        <p:strVal val="visible"/>
                                      </p:to>
                                    </p:set>
                                    <p:animEffect transition="in" filter="fade">
                                      <p:cBhvr>
                                        <p:cTn id="92" dur="800"/>
                                        <p:tgtEl>
                                          <p:spTgt spid="2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 grpId="0" autoUpdateAnimBg="0"/>
      <p:bldP spid="235" grpId="0" autoUpdateAnimBg="0"/>
      <p:bldP spid="236" grpId="0" autoUpdateAnimBg="0"/>
      <p:bldP spid="237" grpId="0" autoUpdateAnimBg="0"/>
      <p:bldP spid="238" grpId="0" autoUpdateAnimBg="0"/>
      <p:bldP spid="239" grpId="0" autoUpdateAnimBg="0"/>
      <p:bldP spid="240" grpId="0" autoUpdateAnimBg="0"/>
      <p:bldP spid="241"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任意多边形 70"/>
          <p:cNvSpPr/>
          <p:nvPr/>
        </p:nvSpPr>
        <p:spPr>
          <a:xfrm rot="1723431">
            <a:off x="2648146" y="2914330"/>
            <a:ext cx="1817395" cy="1339301"/>
          </a:xfrm>
          <a:custGeom>
            <a:avLst/>
            <a:gdLst/>
            <a:ahLst/>
            <a:cxnLst/>
            <a:rect l="l" t="t" r="r" b="b"/>
            <a:pathLst>
              <a:path w="2351321" h="1732770">
                <a:moveTo>
                  <a:pt x="1516639" y="0"/>
                </a:moveTo>
                <a:lnTo>
                  <a:pt x="2302371" y="743002"/>
                </a:lnTo>
                <a:cubicBezTo>
                  <a:pt x="2370314" y="1065730"/>
                  <a:pt x="2367934" y="1403106"/>
                  <a:pt x="2292691" y="1732770"/>
                </a:cubicBezTo>
                <a:lnTo>
                  <a:pt x="0" y="1209479"/>
                </a:lnTo>
                <a:close/>
              </a:path>
            </a:pathLst>
          </a:custGeom>
          <a:solidFill>
            <a:srgbClr val="2F318B"/>
          </a:solidFill>
          <a:ln w="25400" cap="flat" cmpd="sng" algn="ctr">
            <a:solidFill>
              <a:sysClr val="window" lastClr="FFFFFF">
                <a:hueOff val="0"/>
                <a:satOff val="0"/>
                <a:lumOff val="0"/>
                <a:alphaOff val="0"/>
              </a:sysClr>
            </a:solidFill>
            <a:prstDash val="solid"/>
          </a:ln>
          <a:effectLst/>
        </p:spPr>
        <p:txBody>
          <a:bodyPr spcFirstLastPara="0" vert="horz" wrap="square" lIns="2385060" tIns="1267461" rIns="133604" bIns="1612899" numCol="1" spcCol="1270" anchor="ctr" anchorCtr="0">
            <a:noAutofit/>
          </a:bodyPr>
          <a:lstStyle/>
          <a:p>
            <a:pPr algn="ctr" defTabSz="1689100">
              <a:lnSpc>
                <a:spcPct val="90000"/>
              </a:lnSpc>
              <a:spcBef>
                <a:spcPct val="0"/>
              </a:spcBef>
              <a:spcAft>
                <a:spcPct val="35000"/>
              </a:spcAft>
              <a:defRPr/>
            </a:pPr>
            <a:endParaRPr lang="zh-CN" altLang="en-US" sz="3800">
              <a:solidFill>
                <a:srgbClr val="0070C0"/>
              </a:solidFill>
              <a:latin typeface="微软雅黑" pitchFamily="34" charset="-122"/>
              <a:ea typeface="微软雅黑" pitchFamily="34" charset="-122"/>
            </a:endParaRPr>
          </a:p>
        </p:txBody>
      </p:sp>
      <p:sp>
        <p:nvSpPr>
          <p:cNvPr id="72" name="任意多边形 71"/>
          <p:cNvSpPr/>
          <p:nvPr/>
        </p:nvSpPr>
        <p:spPr>
          <a:xfrm rot="1723431">
            <a:off x="796628" y="1558594"/>
            <a:ext cx="3635301" cy="3635301"/>
          </a:xfrm>
          <a:custGeom>
            <a:avLst/>
            <a:gdLst>
              <a:gd name="connsiteX0" fmla="*/ 3370965 w 3413760"/>
              <a:gd name="connsiteY0" fmla="*/ 2086696 h 3413760"/>
              <a:gd name="connsiteX1" fmla="*/ 2447467 w 3413760"/>
              <a:gd name="connsiteY1" fmla="*/ 3244726 h 3413760"/>
              <a:gd name="connsiteX2" fmla="*/ 1706880 w 3413760"/>
              <a:gd name="connsiteY2" fmla="*/ 1706880 h 3413760"/>
              <a:gd name="connsiteX3" fmla="*/ 3370965 w 3413760"/>
              <a:gd name="connsiteY3" fmla="*/ 208669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370965" y="2086696"/>
                </a:moveTo>
                <a:cubicBezTo>
                  <a:pt x="3255378" y="2593118"/>
                  <a:pt x="2915472" y="3019346"/>
                  <a:pt x="2447467" y="3244726"/>
                </a:cubicBezTo>
                <a:lnTo>
                  <a:pt x="1706880" y="1706880"/>
                </a:lnTo>
                <a:lnTo>
                  <a:pt x="3370965" y="2086696"/>
                </a:lnTo>
                <a:close/>
              </a:path>
            </a:pathLst>
          </a:custGeom>
          <a:solidFill>
            <a:srgbClr val="2F318B"/>
          </a:solidFill>
          <a:ln w="25400" cap="flat" cmpd="sng" algn="ctr">
            <a:solidFill>
              <a:sysClr val="window" lastClr="FFFFFF">
                <a:hueOff val="0"/>
                <a:satOff val="0"/>
                <a:lumOff val="0"/>
                <a:alphaOff val="0"/>
              </a:sysClr>
            </a:solidFill>
            <a:prstDash val="solid"/>
          </a:ln>
          <a:effectLst/>
        </p:spPr>
        <p:txBody>
          <a:bodyPr spcFirstLastPara="0" vert="horz" wrap="square" lIns="2244090" tIns="2081530" rIns="374650" bIns="781050" numCol="1" spcCol="1270" anchor="ctr" anchorCtr="0">
            <a:noAutofit/>
          </a:bodyPr>
          <a:lstStyle/>
          <a:p>
            <a:pPr marL="0" marR="0" lvl="0" indent="0" algn="ctr" defTabSz="1733550" eaLnBrk="1" fontAlgn="auto" latinLnBrk="0" hangingPunct="1">
              <a:lnSpc>
                <a:spcPct val="90000"/>
              </a:lnSpc>
              <a:spcBef>
                <a:spcPct val="0"/>
              </a:spcBef>
              <a:spcAft>
                <a:spcPct val="35000"/>
              </a:spcAft>
              <a:buClrTx/>
              <a:buSzTx/>
              <a:buFontTx/>
              <a:buNone/>
              <a:tabLst/>
              <a:defRPr/>
            </a:pPr>
            <a:endParaRPr kumimoji="0" lang="zh-CN" altLang="en-US" sz="3900" b="0" i="0" u="none" strike="noStrike" kern="0" cap="none" spc="0" normalizeH="0" baseline="0" noProof="0">
              <a:ln>
                <a:noFill/>
              </a:ln>
              <a:solidFill>
                <a:srgbClr val="0070C0"/>
              </a:solidFill>
              <a:effectLst/>
              <a:uLnTx/>
              <a:uFillTx/>
            </a:endParaRPr>
          </a:p>
        </p:txBody>
      </p:sp>
      <p:sp>
        <p:nvSpPr>
          <p:cNvPr id="73" name="任意多边形 72"/>
          <p:cNvSpPr/>
          <p:nvPr/>
        </p:nvSpPr>
        <p:spPr>
          <a:xfrm rot="1723431">
            <a:off x="796628" y="1558594"/>
            <a:ext cx="3635301" cy="3635301"/>
          </a:xfrm>
          <a:custGeom>
            <a:avLst/>
            <a:gdLst>
              <a:gd name="connsiteX0" fmla="*/ 2447430 w 3413760"/>
              <a:gd name="connsiteY0" fmla="*/ 3244744 h 3413760"/>
              <a:gd name="connsiteX1" fmla="*/ 966292 w 3413760"/>
              <a:gd name="connsiteY1" fmla="*/ 3244726 h 3413760"/>
              <a:gd name="connsiteX2" fmla="*/ 1706880 w 3413760"/>
              <a:gd name="connsiteY2" fmla="*/ 1706880 h 3413760"/>
              <a:gd name="connsiteX3" fmla="*/ 2447430 w 3413760"/>
              <a:gd name="connsiteY3" fmla="*/ 3244744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2447430" y="3244744"/>
                </a:moveTo>
                <a:cubicBezTo>
                  <a:pt x="1979433" y="3470105"/>
                  <a:pt x="1434283" y="3470099"/>
                  <a:pt x="966292" y="3244726"/>
                </a:cubicBezTo>
                <a:lnTo>
                  <a:pt x="1706880" y="1706880"/>
                </a:lnTo>
                <a:lnTo>
                  <a:pt x="2447430" y="3244744"/>
                </a:lnTo>
                <a:close/>
              </a:path>
            </a:pathLst>
          </a:custGeom>
          <a:solidFill>
            <a:srgbClr val="2F318B"/>
          </a:solidFill>
          <a:ln w="25400" cap="flat" cmpd="sng" algn="ctr">
            <a:solidFill>
              <a:sysClr val="window" lastClr="FFFFFF">
                <a:hueOff val="0"/>
                <a:satOff val="0"/>
                <a:lumOff val="0"/>
                <a:alphaOff val="0"/>
              </a:sysClr>
            </a:solidFill>
            <a:prstDash val="solid"/>
          </a:ln>
          <a:effectLst/>
        </p:spPr>
        <p:txBody>
          <a:bodyPr spcFirstLastPara="0" vert="horz" wrap="square" lIns="1299210" tIns="2731771" rIns="1299210" bIns="130809" numCol="1" spcCol="1270" anchor="ctr" anchorCtr="0">
            <a:noAutofit/>
          </a:bodyPr>
          <a:lstStyle/>
          <a:p>
            <a:pPr marL="0" marR="0" lvl="0" indent="0" algn="ctr" defTabSz="1733550" eaLnBrk="1" fontAlgn="auto" latinLnBrk="0" hangingPunct="1">
              <a:lnSpc>
                <a:spcPct val="90000"/>
              </a:lnSpc>
              <a:spcBef>
                <a:spcPct val="0"/>
              </a:spcBef>
              <a:spcAft>
                <a:spcPct val="35000"/>
              </a:spcAft>
              <a:buClrTx/>
              <a:buSzTx/>
              <a:buFontTx/>
              <a:buNone/>
              <a:tabLst/>
              <a:defRPr/>
            </a:pPr>
            <a:endParaRPr kumimoji="0" lang="zh-CN" altLang="en-US" sz="3900" b="0" i="0" u="none" strike="noStrike" kern="0" cap="none" spc="0" normalizeH="0" baseline="0" noProof="0">
              <a:ln>
                <a:noFill/>
              </a:ln>
              <a:solidFill>
                <a:srgbClr val="0070C0"/>
              </a:solidFill>
              <a:effectLst/>
              <a:uLnTx/>
              <a:uFillTx/>
            </a:endParaRPr>
          </a:p>
        </p:txBody>
      </p:sp>
      <p:sp>
        <p:nvSpPr>
          <p:cNvPr id="74" name="任意多边形 73"/>
          <p:cNvSpPr/>
          <p:nvPr/>
        </p:nvSpPr>
        <p:spPr>
          <a:xfrm rot="1723431">
            <a:off x="796628" y="1558594"/>
            <a:ext cx="3635301" cy="3635301"/>
          </a:xfrm>
          <a:custGeom>
            <a:avLst/>
            <a:gdLst>
              <a:gd name="connsiteX0" fmla="*/ 966292 w 3413760"/>
              <a:gd name="connsiteY0" fmla="*/ 3244726 h 3413760"/>
              <a:gd name="connsiteX1" fmla="*/ 42795 w 3413760"/>
              <a:gd name="connsiteY1" fmla="*/ 2086696 h 3413760"/>
              <a:gd name="connsiteX2" fmla="*/ 1706880 w 3413760"/>
              <a:gd name="connsiteY2" fmla="*/ 1706880 h 3413760"/>
              <a:gd name="connsiteX3" fmla="*/ 966292 w 3413760"/>
              <a:gd name="connsiteY3" fmla="*/ 324472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966292" y="3244726"/>
                </a:moveTo>
                <a:cubicBezTo>
                  <a:pt x="498287" y="3019347"/>
                  <a:pt x="158382" y="2593118"/>
                  <a:pt x="42795" y="2086696"/>
                </a:cubicBezTo>
                <a:lnTo>
                  <a:pt x="1706880" y="1706880"/>
                </a:lnTo>
                <a:lnTo>
                  <a:pt x="966292" y="3244726"/>
                </a:lnTo>
                <a:close/>
              </a:path>
            </a:pathLst>
          </a:custGeom>
          <a:solidFill>
            <a:srgbClr val="2F318B"/>
          </a:solidFill>
          <a:ln w="25400" cap="flat" cmpd="sng" algn="ctr">
            <a:solidFill>
              <a:sysClr val="window" lastClr="FFFFFF">
                <a:hueOff val="0"/>
                <a:satOff val="0"/>
                <a:lumOff val="0"/>
                <a:alphaOff val="0"/>
              </a:sysClr>
            </a:solidFill>
            <a:prstDash val="solid"/>
          </a:ln>
          <a:effectLst/>
        </p:spPr>
        <p:txBody>
          <a:bodyPr spcFirstLastPara="0" vert="horz" wrap="square" lIns="374650" tIns="2081530" rIns="2244090" bIns="781050" numCol="1" spcCol="1270" anchor="ctr" anchorCtr="0">
            <a:noAutofit/>
          </a:bodyPr>
          <a:lstStyle/>
          <a:p>
            <a:pPr marL="0" marR="0" lvl="0" indent="0" algn="ctr" defTabSz="1733550" eaLnBrk="1" fontAlgn="auto" latinLnBrk="0" hangingPunct="1">
              <a:lnSpc>
                <a:spcPct val="90000"/>
              </a:lnSpc>
              <a:spcBef>
                <a:spcPct val="0"/>
              </a:spcBef>
              <a:spcAft>
                <a:spcPct val="35000"/>
              </a:spcAft>
              <a:buClrTx/>
              <a:buSzTx/>
              <a:buFontTx/>
              <a:buNone/>
              <a:tabLst/>
              <a:defRPr/>
            </a:pPr>
            <a:endParaRPr kumimoji="0" lang="zh-CN" altLang="en-US" sz="3900" b="0" i="0" u="none" strike="noStrike" kern="0" cap="none" spc="0" normalizeH="0" baseline="0" noProof="0">
              <a:ln>
                <a:noFill/>
              </a:ln>
              <a:solidFill>
                <a:srgbClr val="0070C0"/>
              </a:solidFill>
              <a:effectLst/>
              <a:uLnTx/>
              <a:uFillTx/>
            </a:endParaRPr>
          </a:p>
        </p:txBody>
      </p:sp>
      <p:sp>
        <p:nvSpPr>
          <p:cNvPr id="75" name="任意多边形 74"/>
          <p:cNvSpPr/>
          <p:nvPr/>
        </p:nvSpPr>
        <p:spPr>
          <a:xfrm rot="1723431">
            <a:off x="796628" y="1558594"/>
            <a:ext cx="3635301" cy="3635301"/>
          </a:xfrm>
          <a:custGeom>
            <a:avLst/>
            <a:gdLst>
              <a:gd name="connsiteX0" fmla="*/ 42795 w 3413760"/>
              <a:gd name="connsiteY0" fmla="*/ 2086695 h 3413760"/>
              <a:gd name="connsiteX1" fmla="*/ 372387 w 3413760"/>
              <a:gd name="connsiteY1" fmla="*/ 642658 h 3413760"/>
              <a:gd name="connsiteX2" fmla="*/ 1706880 w 3413760"/>
              <a:gd name="connsiteY2" fmla="*/ 1706880 h 3413760"/>
              <a:gd name="connsiteX3" fmla="*/ 42795 w 3413760"/>
              <a:gd name="connsiteY3" fmla="*/ 2086695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42795" y="2086695"/>
                </a:moveTo>
                <a:cubicBezTo>
                  <a:pt x="-72792" y="1580274"/>
                  <a:pt x="48519" y="1048777"/>
                  <a:pt x="372387" y="642658"/>
                </a:cubicBezTo>
                <a:lnTo>
                  <a:pt x="1706880" y="1706880"/>
                </a:lnTo>
                <a:lnTo>
                  <a:pt x="42795" y="2086695"/>
                </a:lnTo>
                <a:close/>
              </a:path>
            </a:pathLst>
          </a:custGeom>
          <a:solidFill>
            <a:srgbClr val="2F318B"/>
          </a:solidFill>
          <a:ln w="25400" cap="flat" cmpd="sng" algn="ctr">
            <a:solidFill>
              <a:sysClr val="window" lastClr="FFFFFF">
                <a:hueOff val="0"/>
                <a:satOff val="0"/>
                <a:lumOff val="0"/>
                <a:alphaOff val="0"/>
              </a:sysClr>
            </a:solidFill>
            <a:prstDash val="solid"/>
          </a:ln>
          <a:effectLst/>
        </p:spPr>
        <p:txBody>
          <a:bodyPr spcFirstLastPara="0" vert="horz" wrap="square" lIns="124714" tIns="1258571" rIns="2376170" bIns="1604009" numCol="1" spcCol="1270" anchor="ctr" anchorCtr="0">
            <a:noAutofit/>
          </a:bodyPr>
          <a:lstStyle/>
          <a:p>
            <a:pPr marL="0" marR="0" lvl="0" indent="0" algn="ctr" defTabSz="1377950" eaLnBrk="1" fontAlgn="auto" latinLnBrk="0" hangingPunct="1">
              <a:lnSpc>
                <a:spcPct val="90000"/>
              </a:lnSpc>
              <a:spcBef>
                <a:spcPct val="0"/>
              </a:spcBef>
              <a:spcAft>
                <a:spcPct val="35000"/>
              </a:spcAft>
              <a:buClrTx/>
              <a:buSzTx/>
              <a:buFontTx/>
              <a:buNone/>
              <a:tabLst/>
              <a:defRPr/>
            </a:pPr>
            <a:endParaRPr kumimoji="0" lang="zh-CN" altLang="en-US" sz="3100" b="0" i="0" u="none" strike="noStrike" kern="0" cap="none" spc="0" normalizeH="0" baseline="0" noProof="0">
              <a:ln>
                <a:noFill/>
              </a:ln>
              <a:solidFill>
                <a:srgbClr val="0070C0"/>
              </a:solidFill>
              <a:effectLst/>
              <a:uLnTx/>
              <a:uFillTx/>
            </a:endParaRPr>
          </a:p>
        </p:txBody>
      </p:sp>
      <p:sp>
        <p:nvSpPr>
          <p:cNvPr id="76" name="任意多边形 75"/>
          <p:cNvSpPr/>
          <p:nvPr/>
        </p:nvSpPr>
        <p:spPr>
          <a:xfrm rot="1723431">
            <a:off x="796628" y="1558594"/>
            <a:ext cx="3635301" cy="3635301"/>
          </a:xfrm>
          <a:custGeom>
            <a:avLst/>
            <a:gdLst>
              <a:gd name="connsiteX0" fmla="*/ 372387 w 3413760"/>
              <a:gd name="connsiteY0" fmla="*/ 642658 h 3413760"/>
              <a:gd name="connsiteX1" fmla="*/ 1706880 w 3413760"/>
              <a:gd name="connsiteY1" fmla="*/ 0 h 3413760"/>
              <a:gd name="connsiteX2" fmla="*/ 1706880 w 3413760"/>
              <a:gd name="connsiteY2" fmla="*/ 1706880 h 3413760"/>
              <a:gd name="connsiteX3" fmla="*/ 372387 w 3413760"/>
              <a:gd name="connsiteY3" fmla="*/ 642658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72387" y="642658"/>
                </a:moveTo>
                <a:cubicBezTo>
                  <a:pt x="696256" y="236539"/>
                  <a:pt x="1187434" y="0"/>
                  <a:pt x="1706880" y="0"/>
                </a:cubicBezTo>
                <a:lnTo>
                  <a:pt x="1706880" y="1706880"/>
                </a:lnTo>
                <a:lnTo>
                  <a:pt x="372387" y="642658"/>
                </a:lnTo>
                <a:close/>
              </a:path>
            </a:pathLst>
          </a:custGeom>
          <a:solidFill>
            <a:srgbClr val="2F318B"/>
          </a:solidFill>
          <a:ln w="25400" cap="flat" cmpd="sng" algn="ctr">
            <a:solidFill>
              <a:sysClr val="window" lastClr="FFFFFF">
                <a:hueOff val="0"/>
                <a:satOff val="0"/>
                <a:lumOff val="0"/>
                <a:alphaOff val="0"/>
              </a:sysClr>
            </a:solidFill>
            <a:prstDash val="solid"/>
          </a:ln>
          <a:effectLst/>
        </p:spPr>
        <p:txBody>
          <a:bodyPr spcFirstLastPara="0" vert="horz" wrap="square" lIns="776478" tIns="361951" rIns="1776222" bIns="2536189" numCol="1" spcCol="1270" anchor="ctr" anchorCtr="0">
            <a:noAutofit/>
          </a:bodyPr>
          <a:lstStyle/>
          <a:p>
            <a:pPr marL="0" marR="0" lvl="0" indent="0" algn="ctr" defTabSz="1289050" eaLnBrk="1" fontAlgn="auto" latinLnBrk="0" hangingPunct="1">
              <a:lnSpc>
                <a:spcPct val="90000"/>
              </a:lnSpc>
              <a:spcBef>
                <a:spcPct val="0"/>
              </a:spcBef>
              <a:spcAft>
                <a:spcPct val="35000"/>
              </a:spcAft>
              <a:buClrTx/>
              <a:buSzTx/>
              <a:buFontTx/>
              <a:buNone/>
              <a:tabLst/>
              <a:defRPr/>
            </a:pPr>
            <a:endParaRPr kumimoji="0" lang="zh-CN" altLang="en-US" sz="2900" b="0" i="0" u="none" strike="noStrike" kern="0" cap="none" spc="0" normalizeH="0" baseline="0" noProof="0">
              <a:ln>
                <a:noFill/>
              </a:ln>
              <a:solidFill>
                <a:srgbClr val="0070C0"/>
              </a:solidFill>
              <a:effectLst/>
              <a:uLnTx/>
              <a:uFillTx/>
            </a:endParaRPr>
          </a:p>
        </p:txBody>
      </p:sp>
      <p:sp>
        <p:nvSpPr>
          <p:cNvPr id="77" name="椭圆 76"/>
          <p:cNvSpPr/>
          <p:nvPr/>
        </p:nvSpPr>
        <p:spPr>
          <a:xfrm>
            <a:off x="2374489" y="3145015"/>
            <a:ext cx="507037" cy="507037"/>
          </a:xfrm>
          <a:prstGeom prst="ellipse">
            <a:avLst/>
          </a:prstGeom>
          <a:solidFill>
            <a:srgbClr val="2F318B"/>
          </a:solidFill>
          <a:ln w="25400" cap="flat" cmpd="sng" algn="ctr">
            <a:solidFill>
              <a:sysClr val="window" lastClr="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0C0"/>
              </a:solidFill>
              <a:effectLst/>
              <a:uLnTx/>
              <a:uFillTx/>
              <a:latin typeface="微软雅黑" pitchFamily="34" charset="-122"/>
              <a:ea typeface="微软雅黑" pitchFamily="34" charset="-122"/>
            </a:endParaRPr>
          </a:p>
        </p:txBody>
      </p:sp>
      <p:sp>
        <p:nvSpPr>
          <p:cNvPr id="78" name="TextBox 77"/>
          <p:cNvSpPr txBox="1"/>
          <p:nvPr/>
        </p:nvSpPr>
        <p:spPr>
          <a:xfrm>
            <a:off x="2438138" y="2777635"/>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06</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79" name="TextBox 78"/>
          <p:cNvSpPr txBox="1"/>
          <p:nvPr/>
        </p:nvSpPr>
        <p:spPr>
          <a:xfrm>
            <a:off x="2064262" y="2919299"/>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05</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80" name="TextBox 79"/>
          <p:cNvSpPr txBox="1"/>
          <p:nvPr/>
        </p:nvSpPr>
        <p:spPr>
          <a:xfrm>
            <a:off x="1987837" y="3288907"/>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04</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81" name="TextBox 80"/>
          <p:cNvSpPr txBox="1"/>
          <p:nvPr/>
        </p:nvSpPr>
        <p:spPr>
          <a:xfrm>
            <a:off x="2205150" y="3593049"/>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03</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82" name="TextBox 81"/>
          <p:cNvSpPr txBox="1"/>
          <p:nvPr/>
        </p:nvSpPr>
        <p:spPr>
          <a:xfrm>
            <a:off x="2585690" y="3626587"/>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02</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83" name="TextBox 82"/>
          <p:cNvSpPr txBox="1"/>
          <p:nvPr/>
        </p:nvSpPr>
        <p:spPr>
          <a:xfrm>
            <a:off x="2870736" y="3323441"/>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01</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84" name="TextBox 83"/>
          <p:cNvSpPr txBox="1"/>
          <p:nvPr/>
        </p:nvSpPr>
        <p:spPr>
          <a:xfrm>
            <a:off x="2223287" y="1662429"/>
            <a:ext cx="867981"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85" name="TextBox 84"/>
          <p:cNvSpPr txBox="1"/>
          <p:nvPr/>
        </p:nvSpPr>
        <p:spPr>
          <a:xfrm>
            <a:off x="892735" y="3152996"/>
            <a:ext cx="820620"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86" name="TextBox 85"/>
          <p:cNvSpPr txBox="1"/>
          <p:nvPr/>
        </p:nvSpPr>
        <p:spPr>
          <a:xfrm>
            <a:off x="1591071" y="4087514"/>
            <a:ext cx="865035"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87" name="TextBox 86"/>
          <p:cNvSpPr txBox="1"/>
          <p:nvPr/>
        </p:nvSpPr>
        <p:spPr>
          <a:xfrm>
            <a:off x="1248717" y="2164098"/>
            <a:ext cx="839756"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88" name="TextBox 87"/>
          <p:cNvSpPr txBox="1"/>
          <p:nvPr/>
        </p:nvSpPr>
        <p:spPr>
          <a:xfrm>
            <a:off x="2662296" y="4150617"/>
            <a:ext cx="825688"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89" name="TextBox 88"/>
          <p:cNvSpPr txBox="1"/>
          <p:nvPr/>
        </p:nvSpPr>
        <p:spPr>
          <a:xfrm>
            <a:off x="3335873" y="3252380"/>
            <a:ext cx="811259"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90" name="TextBox 89"/>
          <p:cNvSpPr txBox="1"/>
          <p:nvPr/>
        </p:nvSpPr>
        <p:spPr>
          <a:xfrm>
            <a:off x="4208602" y="1484784"/>
            <a:ext cx="3485142" cy="597921"/>
          </a:xfrm>
          <a:prstGeom prst="rect">
            <a:avLst/>
          </a:prstGeom>
          <a:noFill/>
        </p:spPr>
        <p:txBody>
          <a:bodyPr wrap="square" rtlCol="0">
            <a:spAutoFit/>
          </a:bodyPr>
          <a:lstStyle/>
          <a:p>
            <a:pPr algn="r" fontAlgn="base">
              <a:lnSpc>
                <a:spcPct val="130000"/>
              </a:lnSpc>
              <a:spcBef>
                <a:spcPct val="0"/>
              </a:spcBef>
              <a:spcAft>
                <a:spcPct val="0"/>
              </a:spcAft>
            </a:pPr>
            <a:r>
              <a:rPr lang="zh-CN" altLang="en-US" sz="2800" b="1" dirty="0" smtClean="0">
                <a:solidFill>
                  <a:srgbClr val="2F318B"/>
                </a:solidFill>
                <a:latin typeface="微软雅黑" pitchFamily="34" charset="-122"/>
                <a:ea typeface="微软雅黑" pitchFamily="34" charset="-122"/>
              </a:rPr>
              <a:t>您的标题打在这里</a:t>
            </a:r>
            <a:endParaRPr lang="zh-CN" altLang="en-US" sz="2800" b="1" dirty="0">
              <a:solidFill>
                <a:srgbClr val="2F318B"/>
              </a:solidFill>
              <a:latin typeface="微软雅黑" pitchFamily="34" charset="-122"/>
              <a:ea typeface="微软雅黑" pitchFamily="34" charset="-122"/>
            </a:endParaRPr>
          </a:p>
        </p:txBody>
      </p:sp>
      <p:sp>
        <p:nvSpPr>
          <p:cNvPr id="91" name="TextBox 90"/>
          <p:cNvSpPr txBox="1"/>
          <p:nvPr/>
        </p:nvSpPr>
        <p:spPr>
          <a:xfrm>
            <a:off x="4685365" y="2053553"/>
            <a:ext cx="3271011" cy="412421"/>
          </a:xfrm>
          <a:prstGeom prst="rect">
            <a:avLst/>
          </a:prstGeom>
          <a:noFill/>
        </p:spPr>
        <p:txBody>
          <a:bodyPr wrap="square" rtlCol="0">
            <a:spAutoFit/>
          </a:bodyPr>
          <a:lstStyle/>
          <a:p>
            <a:pPr>
              <a:lnSpc>
                <a:spcPct val="130000"/>
              </a:lnSpc>
              <a:defRPr/>
            </a:pPr>
            <a:r>
              <a:rPr lang="zh-CN" altLang="en-US" sz="1600" kern="0" dirty="0" smtClean="0">
                <a:solidFill>
                  <a:sysClr val="windowText" lastClr="000000">
                    <a:lumMod val="65000"/>
                    <a:lumOff val="35000"/>
                  </a:sysClr>
                </a:solidFill>
                <a:latin typeface="微软雅黑" pitchFamily="34" charset="-122"/>
                <a:ea typeface="微软雅黑" pitchFamily="34" charset="-122"/>
              </a:rPr>
              <a:t>您的</a:t>
            </a:r>
            <a:r>
              <a:rPr lang="zh-CN" altLang="en-US" sz="1600" kern="0" dirty="0">
                <a:solidFill>
                  <a:sysClr val="windowText" lastClr="000000">
                    <a:lumMod val="65000"/>
                    <a:lumOff val="35000"/>
                  </a:sysClr>
                </a:solidFill>
                <a:latin typeface="微软雅黑" pitchFamily="34" charset="-122"/>
                <a:ea typeface="微软雅黑" pitchFamily="34" charset="-122"/>
              </a:rPr>
              <a:t>副</a:t>
            </a:r>
            <a:r>
              <a:rPr lang="zh-CN" altLang="en-US" sz="1600" kern="0" dirty="0" smtClean="0">
                <a:solidFill>
                  <a:sysClr val="windowText" lastClr="000000">
                    <a:lumMod val="65000"/>
                    <a:lumOff val="35000"/>
                  </a:sysClr>
                </a:solidFill>
                <a:latin typeface="微软雅黑" pitchFamily="34" charset="-122"/>
                <a:ea typeface="微软雅黑" pitchFamily="34" charset="-122"/>
              </a:rPr>
              <a:t>标题打在这里或通过复制</a:t>
            </a:r>
            <a:endParaRPr lang="zh-CN" altLang="en-US" sz="1600" kern="0" dirty="0">
              <a:solidFill>
                <a:sysClr val="windowText" lastClr="000000">
                  <a:lumMod val="65000"/>
                  <a:lumOff val="35000"/>
                </a:sysClr>
              </a:solidFill>
              <a:latin typeface="微软雅黑" pitchFamily="34" charset="-122"/>
              <a:ea typeface="微软雅黑" pitchFamily="34" charset="-122"/>
            </a:endParaRPr>
          </a:p>
        </p:txBody>
      </p:sp>
      <p:cxnSp>
        <p:nvCxnSpPr>
          <p:cNvPr id="92" name="直接连接符 91"/>
          <p:cNvCxnSpPr/>
          <p:nvPr/>
        </p:nvCxnSpPr>
        <p:spPr>
          <a:xfrm>
            <a:off x="3899678" y="2073770"/>
            <a:ext cx="3730566" cy="0"/>
          </a:xfrm>
          <a:prstGeom prst="line">
            <a:avLst/>
          </a:prstGeom>
          <a:noFill/>
          <a:ln w="19050" cap="flat" cmpd="sng" algn="ctr">
            <a:solidFill>
              <a:srgbClr val="2F318B"/>
            </a:solidFill>
            <a:prstDash val="solid"/>
          </a:ln>
          <a:effectLst/>
        </p:spPr>
      </p:cxnSp>
      <p:sp>
        <p:nvSpPr>
          <p:cNvPr id="93" name="六边形 92"/>
          <p:cNvSpPr/>
          <p:nvPr/>
        </p:nvSpPr>
        <p:spPr>
          <a:xfrm>
            <a:off x="5436651" y="2793520"/>
            <a:ext cx="1497221" cy="1290708"/>
          </a:xfrm>
          <a:prstGeom prst="hexagon">
            <a:avLst/>
          </a:prstGeom>
          <a:blipFill>
            <a:blip r:embed="rId2"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4" name="六边形 93"/>
          <p:cNvSpPr/>
          <p:nvPr/>
        </p:nvSpPr>
        <p:spPr>
          <a:xfrm>
            <a:off x="6661457" y="3627566"/>
            <a:ext cx="1106131" cy="953562"/>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5" name="六边形 94"/>
          <p:cNvSpPr/>
          <p:nvPr/>
        </p:nvSpPr>
        <p:spPr>
          <a:xfrm>
            <a:off x="4899282" y="3746248"/>
            <a:ext cx="808660" cy="697121"/>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6" name="六边形 95"/>
          <p:cNvSpPr/>
          <p:nvPr/>
        </p:nvSpPr>
        <p:spPr>
          <a:xfrm>
            <a:off x="6845887" y="2912285"/>
            <a:ext cx="615484" cy="530590"/>
          </a:xfrm>
          <a:prstGeom prst="hexagon">
            <a:avLst/>
          </a:prstGeom>
          <a:solidFill>
            <a:srgbClr val="2F318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E4D93"/>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956191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76"/>
                                        </p:tgtEl>
                                        <p:attrNameLst>
                                          <p:attrName>style.visibility</p:attrName>
                                        </p:attrNameLst>
                                      </p:cBhvr>
                                      <p:to>
                                        <p:strVal val="visible"/>
                                      </p:to>
                                    </p:set>
                                    <p:animEffect transition="in" filter="fade">
                                      <p:cBhvr>
                                        <p:cTn id="9" dur="500"/>
                                        <p:tgtEl>
                                          <p:spTgt spid="76"/>
                                        </p:tgtEl>
                                      </p:cBhvr>
                                    </p:animEffect>
                                  </p:childTnLst>
                                </p:cTn>
                              </p:par>
                              <p:par>
                                <p:cTn id="10" presetID="10" presetClass="entr" presetSubtype="0" fill="hold" grpId="0" nodeType="withEffect">
                                  <p:stCondLst>
                                    <p:cond delay="250"/>
                                  </p:stCondLst>
                                  <p:childTnLst>
                                    <p:set>
                                      <p:cBhvr>
                                        <p:cTn id="11" dur="1" fill="hold">
                                          <p:stCondLst>
                                            <p:cond delay="0"/>
                                          </p:stCondLst>
                                        </p:cTn>
                                        <p:tgtEl>
                                          <p:spTgt spid="75"/>
                                        </p:tgtEl>
                                        <p:attrNameLst>
                                          <p:attrName>style.visibility</p:attrName>
                                        </p:attrNameLst>
                                      </p:cBhvr>
                                      <p:to>
                                        <p:strVal val="visible"/>
                                      </p:to>
                                    </p:set>
                                    <p:animEffect transition="in" filter="fade">
                                      <p:cBhvr>
                                        <p:cTn id="12" dur="500"/>
                                        <p:tgtEl>
                                          <p:spTgt spid="75"/>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74"/>
                                        </p:tgtEl>
                                        <p:attrNameLst>
                                          <p:attrName>style.visibility</p:attrName>
                                        </p:attrNameLst>
                                      </p:cBhvr>
                                      <p:to>
                                        <p:strVal val="visible"/>
                                      </p:to>
                                    </p:set>
                                    <p:animEffect transition="in" filter="fade">
                                      <p:cBhvr>
                                        <p:cTn id="15" dur="500"/>
                                        <p:tgtEl>
                                          <p:spTgt spid="74"/>
                                        </p:tgtEl>
                                      </p:cBhvr>
                                    </p:animEffect>
                                  </p:childTnLst>
                                </p:cTn>
                              </p:par>
                              <p:par>
                                <p:cTn id="16" presetID="10" presetClass="entr" presetSubtype="0" fill="hold" grpId="0" nodeType="withEffect">
                                  <p:stCondLst>
                                    <p:cond delay="750"/>
                                  </p:stCondLst>
                                  <p:childTnLst>
                                    <p:set>
                                      <p:cBhvr>
                                        <p:cTn id="17" dur="1" fill="hold">
                                          <p:stCondLst>
                                            <p:cond delay="0"/>
                                          </p:stCondLst>
                                        </p:cTn>
                                        <p:tgtEl>
                                          <p:spTgt spid="73"/>
                                        </p:tgtEl>
                                        <p:attrNameLst>
                                          <p:attrName>style.visibility</p:attrName>
                                        </p:attrNameLst>
                                      </p:cBhvr>
                                      <p:to>
                                        <p:strVal val="visible"/>
                                      </p:to>
                                    </p:set>
                                    <p:animEffect transition="in" filter="fade">
                                      <p:cBhvr>
                                        <p:cTn id="18" dur="500"/>
                                        <p:tgtEl>
                                          <p:spTgt spid="73"/>
                                        </p:tgtEl>
                                      </p:cBhvr>
                                    </p:animEffect>
                                  </p:childTnLst>
                                </p:cTn>
                              </p:par>
                              <p:par>
                                <p:cTn id="19" presetID="10" presetClass="entr" presetSubtype="0" fill="hold" grpId="0" nodeType="withEffect">
                                  <p:stCondLst>
                                    <p:cond delay="1000"/>
                                  </p:stCondLst>
                                  <p:childTnLst>
                                    <p:set>
                                      <p:cBhvr>
                                        <p:cTn id="20" dur="1" fill="hold">
                                          <p:stCondLst>
                                            <p:cond delay="0"/>
                                          </p:stCondLst>
                                        </p:cTn>
                                        <p:tgtEl>
                                          <p:spTgt spid="72"/>
                                        </p:tgtEl>
                                        <p:attrNameLst>
                                          <p:attrName>style.visibility</p:attrName>
                                        </p:attrNameLst>
                                      </p:cBhvr>
                                      <p:to>
                                        <p:strVal val="visible"/>
                                      </p:to>
                                    </p:set>
                                    <p:animEffect transition="in" filter="fade">
                                      <p:cBhvr>
                                        <p:cTn id="21" dur="500"/>
                                        <p:tgtEl>
                                          <p:spTgt spid="72"/>
                                        </p:tgtEl>
                                      </p:cBhvr>
                                    </p:animEffect>
                                  </p:childTnLst>
                                </p:cTn>
                              </p:par>
                              <p:par>
                                <p:cTn id="22" presetID="10" presetClass="entr" presetSubtype="0" fill="hold" grpId="0" nodeType="withEffect">
                                  <p:stCondLst>
                                    <p:cond delay="1250"/>
                                  </p:stCondLst>
                                  <p:childTnLst>
                                    <p:set>
                                      <p:cBhvr>
                                        <p:cTn id="23" dur="1" fill="hold">
                                          <p:stCondLst>
                                            <p:cond delay="0"/>
                                          </p:stCondLst>
                                        </p:cTn>
                                        <p:tgtEl>
                                          <p:spTgt spid="71"/>
                                        </p:tgtEl>
                                        <p:attrNameLst>
                                          <p:attrName>style.visibility</p:attrName>
                                        </p:attrNameLst>
                                      </p:cBhvr>
                                      <p:to>
                                        <p:strVal val="visible"/>
                                      </p:to>
                                    </p:set>
                                    <p:animEffect transition="in" filter="fade">
                                      <p:cBhvr>
                                        <p:cTn id="24" dur="500"/>
                                        <p:tgtEl>
                                          <p:spTgt spid="71"/>
                                        </p:tgtEl>
                                      </p:cBhvr>
                                    </p:animEffect>
                                  </p:childTnLst>
                                </p:cTn>
                              </p:par>
                            </p:childTnLst>
                          </p:cTn>
                        </p:par>
                        <p:par>
                          <p:cTn id="25" fill="hold">
                            <p:stCondLst>
                              <p:cond delay="1750"/>
                            </p:stCondLst>
                            <p:childTnLst>
                              <p:par>
                                <p:cTn id="26" presetID="10" presetClass="entr" presetSubtype="0" fill="hold" grpId="0" nodeType="afterEffect">
                                  <p:stCondLst>
                                    <p:cond delay="0"/>
                                  </p:stCondLst>
                                  <p:childTnLst>
                                    <p:set>
                                      <p:cBhvr>
                                        <p:cTn id="27" dur="1" fill="hold">
                                          <p:stCondLst>
                                            <p:cond delay="0"/>
                                          </p:stCondLst>
                                        </p:cTn>
                                        <p:tgtEl>
                                          <p:spTgt spid="83"/>
                                        </p:tgtEl>
                                        <p:attrNameLst>
                                          <p:attrName>style.visibility</p:attrName>
                                        </p:attrNameLst>
                                      </p:cBhvr>
                                      <p:to>
                                        <p:strVal val="visible"/>
                                      </p:to>
                                    </p:set>
                                    <p:animEffect transition="in" filter="fade">
                                      <p:cBhvr>
                                        <p:cTn id="28" dur="500"/>
                                        <p:tgtEl>
                                          <p:spTgt spid="83"/>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82"/>
                                        </p:tgtEl>
                                        <p:attrNameLst>
                                          <p:attrName>style.visibility</p:attrName>
                                        </p:attrNameLst>
                                      </p:cBhvr>
                                      <p:to>
                                        <p:strVal val="visible"/>
                                      </p:to>
                                    </p:set>
                                    <p:animEffect transition="in" filter="fade">
                                      <p:cBhvr>
                                        <p:cTn id="31" dur="500"/>
                                        <p:tgtEl>
                                          <p:spTgt spid="82"/>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81"/>
                                        </p:tgtEl>
                                        <p:attrNameLst>
                                          <p:attrName>style.visibility</p:attrName>
                                        </p:attrNameLst>
                                      </p:cBhvr>
                                      <p:to>
                                        <p:strVal val="visible"/>
                                      </p:to>
                                    </p:set>
                                    <p:animEffect transition="in" filter="fade">
                                      <p:cBhvr>
                                        <p:cTn id="34" dur="500"/>
                                        <p:tgtEl>
                                          <p:spTgt spid="81"/>
                                        </p:tgtEl>
                                      </p:cBhvr>
                                    </p:animEffect>
                                  </p:childTnLst>
                                </p:cTn>
                              </p:par>
                              <p:par>
                                <p:cTn id="35" presetID="10" presetClass="entr" presetSubtype="0" fill="hold" grpId="0" nodeType="withEffect">
                                  <p:stCondLst>
                                    <p:cond delay="750"/>
                                  </p:stCondLst>
                                  <p:childTnLst>
                                    <p:set>
                                      <p:cBhvr>
                                        <p:cTn id="36" dur="1" fill="hold">
                                          <p:stCondLst>
                                            <p:cond delay="0"/>
                                          </p:stCondLst>
                                        </p:cTn>
                                        <p:tgtEl>
                                          <p:spTgt spid="80"/>
                                        </p:tgtEl>
                                        <p:attrNameLst>
                                          <p:attrName>style.visibility</p:attrName>
                                        </p:attrNameLst>
                                      </p:cBhvr>
                                      <p:to>
                                        <p:strVal val="visible"/>
                                      </p:to>
                                    </p:set>
                                    <p:animEffect transition="in" filter="fade">
                                      <p:cBhvr>
                                        <p:cTn id="37" dur="500"/>
                                        <p:tgtEl>
                                          <p:spTgt spid="80"/>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79"/>
                                        </p:tgtEl>
                                        <p:attrNameLst>
                                          <p:attrName>style.visibility</p:attrName>
                                        </p:attrNameLst>
                                      </p:cBhvr>
                                      <p:to>
                                        <p:strVal val="visible"/>
                                      </p:to>
                                    </p:set>
                                    <p:animEffect transition="in" filter="fade">
                                      <p:cBhvr>
                                        <p:cTn id="40" dur="500"/>
                                        <p:tgtEl>
                                          <p:spTgt spid="79"/>
                                        </p:tgtEl>
                                      </p:cBhvr>
                                    </p:animEffect>
                                  </p:childTnLst>
                                </p:cTn>
                              </p:par>
                              <p:par>
                                <p:cTn id="41" presetID="10" presetClass="entr" presetSubtype="0" fill="hold" grpId="0" nodeType="withEffect">
                                  <p:stCondLst>
                                    <p:cond delay="1250"/>
                                  </p:stCondLst>
                                  <p:childTnLst>
                                    <p:set>
                                      <p:cBhvr>
                                        <p:cTn id="42" dur="1" fill="hold">
                                          <p:stCondLst>
                                            <p:cond delay="0"/>
                                          </p:stCondLst>
                                        </p:cTn>
                                        <p:tgtEl>
                                          <p:spTgt spid="78"/>
                                        </p:tgtEl>
                                        <p:attrNameLst>
                                          <p:attrName>style.visibility</p:attrName>
                                        </p:attrNameLst>
                                      </p:cBhvr>
                                      <p:to>
                                        <p:strVal val="visible"/>
                                      </p:to>
                                    </p:set>
                                    <p:animEffect transition="in" filter="fade">
                                      <p:cBhvr>
                                        <p:cTn id="43" dur="500"/>
                                        <p:tgtEl>
                                          <p:spTgt spid="78"/>
                                        </p:tgtEl>
                                      </p:cBhvr>
                                    </p:animEffect>
                                  </p:childTnLst>
                                </p:cTn>
                              </p:par>
                            </p:childTnLst>
                          </p:cTn>
                        </p:par>
                        <p:par>
                          <p:cTn id="44" fill="hold">
                            <p:stCondLst>
                              <p:cond delay="3500"/>
                            </p:stCondLst>
                            <p:childTnLst>
                              <p:par>
                                <p:cTn id="45" presetID="31" presetClass="entr" presetSubtype="0" fill="hold" grpId="0" nodeType="afterEffect">
                                  <p:stCondLst>
                                    <p:cond delay="0"/>
                                  </p:stCondLst>
                                  <p:childTnLst>
                                    <p:set>
                                      <p:cBhvr>
                                        <p:cTn id="46" dur="1" fill="hold">
                                          <p:stCondLst>
                                            <p:cond delay="0"/>
                                          </p:stCondLst>
                                        </p:cTn>
                                        <p:tgtEl>
                                          <p:spTgt spid="84"/>
                                        </p:tgtEl>
                                        <p:attrNameLst>
                                          <p:attrName>style.visibility</p:attrName>
                                        </p:attrNameLst>
                                      </p:cBhvr>
                                      <p:to>
                                        <p:strVal val="visible"/>
                                      </p:to>
                                    </p:set>
                                    <p:anim calcmode="lin" valueType="num">
                                      <p:cBhvr>
                                        <p:cTn id="47" dur="1000" fill="hold"/>
                                        <p:tgtEl>
                                          <p:spTgt spid="84"/>
                                        </p:tgtEl>
                                        <p:attrNameLst>
                                          <p:attrName>ppt_w</p:attrName>
                                        </p:attrNameLst>
                                      </p:cBhvr>
                                      <p:tavLst>
                                        <p:tav tm="0">
                                          <p:val>
                                            <p:fltVal val="0"/>
                                          </p:val>
                                        </p:tav>
                                        <p:tav tm="100000">
                                          <p:val>
                                            <p:strVal val="#ppt_w"/>
                                          </p:val>
                                        </p:tav>
                                      </p:tavLst>
                                    </p:anim>
                                    <p:anim calcmode="lin" valueType="num">
                                      <p:cBhvr>
                                        <p:cTn id="48" dur="1000" fill="hold"/>
                                        <p:tgtEl>
                                          <p:spTgt spid="84"/>
                                        </p:tgtEl>
                                        <p:attrNameLst>
                                          <p:attrName>ppt_h</p:attrName>
                                        </p:attrNameLst>
                                      </p:cBhvr>
                                      <p:tavLst>
                                        <p:tav tm="0">
                                          <p:val>
                                            <p:fltVal val="0"/>
                                          </p:val>
                                        </p:tav>
                                        <p:tav tm="100000">
                                          <p:val>
                                            <p:strVal val="#ppt_h"/>
                                          </p:val>
                                        </p:tav>
                                      </p:tavLst>
                                    </p:anim>
                                    <p:anim calcmode="lin" valueType="num">
                                      <p:cBhvr>
                                        <p:cTn id="49" dur="1000" fill="hold"/>
                                        <p:tgtEl>
                                          <p:spTgt spid="84"/>
                                        </p:tgtEl>
                                        <p:attrNameLst>
                                          <p:attrName>style.rotation</p:attrName>
                                        </p:attrNameLst>
                                      </p:cBhvr>
                                      <p:tavLst>
                                        <p:tav tm="0">
                                          <p:val>
                                            <p:fltVal val="90"/>
                                          </p:val>
                                        </p:tav>
                                        <p:tav tm="100000">
                                          <p:val>
                                            <p:fltVal val="0"/>
                                          </p:val>
                                        </p:tav>
                                      </p:tavLst>
                                    </p:anim>
                                    <p:animEffect transition="in" filter="fade">
                                      <p:cBhvr>
                                        <p:cTn id="50" dur="1000"/>
                                        <p:tgtEl>
                                          <p:spTgt spid="84"/>
                                        </p:tgtEl>
                                      </p:cBhvr>
                                    </p:animEffect>
                                  </p:childTnLst>
                                </p:cTn>
                              </p:par>
                              <p:par>
                                <p:cTn id="51" presetID="31" presetClass="entr" presetSubtype="0" fill="hold" grpId="0" nodeType="withEffect">
                                  <p:stCondLst>
                                    <p:cond delay="0"/>
                                  </p:stCondLst>
                                  <p:childTnLst>
                                    <p:set>
                                      <p:cBhvr>
                                        <p:cTn id="52" dur="1" fill="hold">
                                          <p:stCondLst>
                                            <p:cond delay="0"/>
                                          </p:stCondLst>
                                        </p:cTn>
                                        <p:tgtEl>
                                          <p:spTgt spid="87"/>
                                        </p:tgtEl>
                                        <p:attrNameLst>
                                          <p:attrName>style.visibility</p:attrName>
                                        </p:attrNameLst>
                                      </p:cBhvr>
                                      <p:to>
                                        <p:strVal val="visible"/>
                                      </p:to>
                                    </p:set>
                                    <p:anim calcmode="lin" valueType="num">
                                      <p:cBhvr>
                                        <p:cTn id="53" dur="500" fill="hold"/>
                                        <p:tgtEl>
                                          <p:spTgt spid="87"/>
                                        </p:tgtEl>
                                        <p:attrNameLst>
                                          <p:attrName>ppt_w</p:attrName>
                                        </p:attrNameLst>
                                      </p:cBhvr>
                                      <p:tavLst>
                                        <p:tav tm="0">
                                          <p:val>
                                            <p:fltVal val="0"/>
                                          </p:val>
                                        </p:tav>
                                        <p:tav tm="100000">
                                          <p:val>
                                            <p:strVal val="#ppt_w"/>
                                          </p:val>
                                        </p:tav>
                                      </p:tavLst>
                                    </p:anim>
                                    <p:anim calcmode="lin" valueType="num">
                                      <p:cBhvr>
                                        <p:cTn id="54" dur="500" fill="hold"/>
                                        <p:tgtEl>
                                          <p:spTgt spid="87"/>
                                        </p:tgtEl>
                                        <p:attrNameLst>
                                          <p:attrName>ppt_h</p:attrName>
                                        </p:attrNameLst>
                                      </p:cBhvr>
                                      <p:tavLst>
                                        <p:tav tm="0">
                                          <p:val>
                                            <p:fltVal val="0"/>
                                          </p:val>
                                        </p:tav>
                                        <p:tav tm="100000">
                                          <p:val>
                                            <p:strVal val="#ppt_h"/>
                                          </p:val>
                                        </p:tav>
                                      </p:tavLst>
                                    </p:anim>
                                    <p:anim calcmode="lin" valueType="num">
                                      <p:cBhvr>
                                        <p:cTn id="55" dur="500" fill="hold"/>
                                        <p:tgtEl>
                                          <p:spTgt spid="87"/>
                                        </p:tgtEl>
                                        <p:attrNameLst>
                                          <p:attrName>style.rotation</p:attrName>
                                        </p:attrNameLst>
                                      </p:cBhvr>
                                      <p:tavLst>
                                        <p:tav tm="0">
                                          <p:val>
                                            <p:fltVal val="90"/>
                                          </p:val>
                                        </p:tav>
                                        <p:tav tm="100000">
                                          <p:val>
                                            <p:fltVal val="0"/>
                                          </p:val>
                                        </p:tav>
                                      </p:tavLst>
                                    </p:anim>
                                    <p:animEffect transition="in" filter="fade">
                                      <p:cBhvr>
                                        <p:cTn id="56" dur="500"/>
                                        <p:tgtEl>
                                          <p:spTgt spid="87"/>
                                        </p:tgtEl>
                                      </p:cBhvr>
                                    </p:animEffect>
                                  </p:childTnLst>
                                </p:cTn>
                              </p:par>
                              <p:par>
                                <p:cTn id="57" presetID="31" presetClass="entr" presetSubtype="0" fill="hold" grpId="0" nodeType="withEffect">
                                  <p:stCondLst>
                                    <p:cond delay="250"/>
                                  </p:stCondLst>
                                  <p:childTnLst>
                                    <p:set>
                                      <p:cBhvr>
                                        <p:cTn id="58" dur="1" fill="hold">
                                          <p:stCondLst>
                                            <p:cond delay="0"/>
                                          </p:stCondLst>
                                        </p:cTn>
                                        <p:tgtEl>
                                          <p:spTgt spid="85"/>
                                        </p:tgtEl>
                                        <p:attrNameLst>
                                          <p:attrName>style.visibility</p:attrName>
                                        </p:attrNameLst>
                                      </p:cBhvr>
                                      <p:to>
                                        <p:strVal val="visible"/>
                                      </p:to>
                                    </p:set>
                                    <p:anim calcmode="lin" valueType="num">
                                      <p:cBhvr>
                                        <p:cTn id="59" dur="500" fill="hold"/>
                                        <p:tgtEl>
                                          <p:spTgt spid="85"/>
                                        </p:tgtEl>
                                        <p:attrNameLst>
                                          <p:attrName>ppt_w</p:attrName>
                                        </p:attrNameLst>
                                      </p:cBhvr>
                                      <p:tavLst>
                                        <p:tav tm="0">
                                          <p:val>
                                            <p:fltVal val="0"/>
                                          </p:val>
                                        </p:tav>
                                        <p:tav tm="100000">
                                          <p:val>
                                            <p:strVal val="#ppt_w"/>
                                          </p:val>
                                        </p:tav>
                                      </p:tavLst>
                                    </p:anim>
                                    <p:anim calcmode="lin" valueType="num">
                                      <p:cBhvr>
                                        <p:cTn id="60" dur="500" fill="hold"/>
                                        <p:tgtEl>
                                          <p:spTgt spid="85"/>
                                        </p:tgtEl>
                                        <p:attrNameLst>
                                          <p:attrName>ppt_h</p:attrName>
                                        </p:attrNameLst>
                                      </p:cBhvr>
                                      <p:tavLst>
                                        <p:tav tm="0">
                                          <p:val>
                                            <p:fltVal val="0"/>
                                          </p:val>
                                        </p:tav>
                                        <p:tav tm="100000">
                                          <p:val>
                                            <p:strVal val="#ppt_h"/>
                                          </p:val>
                                        </p:tav>
                                      </p:tavLst>
                                    </p:anim>
                                    <p:anim calcmode="lin" valueType="num">
                                      <p:cBhvr>
                                        <p:cTn id="61" dur="500" fill="hold"/>
                                        <p:tgtEl>
                                          <p:spTgt spid="85"/>
                                        </p:tgtEl>
                                        <p:attrNameLst>
                                          <p:attrName>style.rotation</p:attrName>
                                        </p:attrNameLst>
                                      </p:cBhvr>
                                      <p:tavLst>
                                        <p:tav tm="0">
                                          <p:val>
                                            <p:fltVal val="90"/>
                                          </p:val>
                                        </p:tav>
                                        <p:tav tm="100000">
                                          <p:val>
                                            <p:fltVal val="0"/>
                                          </p:val>
                                        </p:tav>
                                      </p:tavLst>
                                    </p:anim>
                                    <p:animEffect transition="in" filter="fade">
                                      <p:cBhvr>
                                        <p:cTn id="62" dur="500"/>
                                        <p:tgtEl>
                                          <p:spTgt spid="85"/>
                                        </p:tgtEl>
                                      </p:cBhvr>
                                    </p:animEffect>
                                  </p:childTnLst>
                                </p:cTn>
                              </p:par>
                              <p:par>
                                <p:cTn id="63" presetID="31" presetClass="entr" presetSubtype="0" fill="hold" grpId="0" nodeType="withEffect">
                                  <p:stCondLst>
                                    <p:cond delay="500"/>
                                  </p:stCondLst>
                                  <p:childTnLst>
                                    <p:set>
                                      <p:cBhvr>
                                        <p:cTn id="64" dur="1" fill="hold">
                                          <p:stCondLst>
                                            <p:cond delay="0"/>
                                          </p:stCondLst>
                                        </p:cTn>
                                        <p:tgtEl>
                                          <p:spTgt spid="86"/>
                                        </p:tgtEl>
                                        <p:attrNameLst>
                                          <p:attrName>style.visibility</p:attrName>
                                        </p:attrNameLst>
                                      </p:cBhvr>
                                      <p:to>
                                        <p:strVal val="visible"/>
                                      </p:to>
                                    </p:set>
                                    <p:anim calcmode="lin" valueType="num">
                                      <p:cBhvr>
                                        <p:cTn id="65" dur="500" fill="hold"/>
                                        <p:tgtEl>
                                          <p:spTgt spid="86"/>
                                        </p:tgtEl>
                                        <p:attrNameLst>
                                          <p:attrName>ppt_w</p:attrName>
                                        </p:attrNameLst>
                                      </p:cBhvr>
                                      <p:tavLst>
                                        <p:tav tm="0">
                                          <p:val>
                                            <p:fltVal val="0"/>
                                          </p:val>
                                        </p:tav>
                                        <p:tav tm="100000">
                                          <p:val>
                                            <p:strVal val="#ppt_w"/>
                                          </p:val>
                                        </p:tav>
                                      </p:tavLst>
                                    </p:anim>
                                    <p:anim calcmode="lin" valueType="num">
                                      <p:cBhvr>
                                        <p:cTn id="66" dur="500" fill="hold"/>
                                        <p:tgtEl>
                                          <p:spTgt spid="86"/>
                                        </p:tgtEl>
                                        <p:attrNameLst>
                                          <p:attrName>ppt_h</p:attrName>
                                        </p:attrNameLst>
                                      </p:cBhvr>
                                      <p:tavLst>
                                        <p:tav tm="0">
                                          <p:val>
                                            <p:fltVal val="0"/>
                                          </p:val>
                                        </p:tav>
                                        <p:tav tm="100000">
                                          <p:val>
                                            <p:strVal val="#ppt_h"/>
                                          </p:val>
                                        </p:tav>
                                      </p:tavLst>
                                    </p:anim>
                                    <p:anim calcmode="lin" valueType="num">
                                      <p:cBhvr>
                                        <p:cTn id="67" dur="500" fill="hold"/>
                                        <p:tgtEl>
                                          <p:spTgt spid="86"/>
                                        </p:tgtEl>
                                        <p:attrNameLst>
                                          <p:attrName>style.rotation</p:attrName>
                                        </p:attrNameLst>
                                      </p:cBhvr>
                                      <p:tavLst>
                                        <p:tav tm="0">
                                          <p:val>
                                            <p:fltVal val="90"/>
                                          </p:val>
                                        </p:tav>
                                        <p:tav tm="100000">
                                          <p:val>
                                            <p:fltVal val="0"/>
                                          </p:val>
                                        </p:tav>
                                      </p:tavLst>
                                    </p:anim>
                                    <p:animEffect transition="in" filter="fade">
                                      <p:cBhvr>
                                        <p:cTn id="68" dur="500"/>
                                        <p:tgtEl>
                                          <p:spTgt spid="86"/>
                                        </p:tgtEl>
                                      </p:cBhvr>
                                    </p:animEffect>
                                  </p:childTnLst>
                                </p:cTn>
                              </p:par>
                              <p:par>
                                <p:cTn id="69" presetID="31" presetClass="entr" presetSubtype="0" fill="hold" grpId="0" nodeType="withEffect">
                                  <p:stCondLst>
                                    <p:cond delay="750"/>
                                  </p:stCondLst>
                                  <p:childTnLst>
                                    <p:set>
                                      <p:cBhvr>
                                        <p:cTn id="70" dur="1" fill="hold">
                                          <p:stCondLst>
                                            <p:cond delay="0"/>
                                          </p:stCondLst>
                                        </p:cTn>
                                        <p:tgtEl>
                                          <p:spTgt spid="88"/>
                                        </p:tgtEl>
                                        <p:attrNameLst>
                                          <p:attrName>style.visibility</p:attrName>
                                        </p:attrNameLst>
                                      </p:cBhvr>
                                      <p:to>
                                        <p:strVal val="visible"/>
                                      </p:to>
                                    </p:set>
                                    <p:anim calcmode="lin" valueType="num">
                                      <p:cBhvr>
                                        <p:cTn id="71" dur="500" fill="hold"/>
                                        <p:tgtEl>
                                          <p:spTgt spid="88"/>
                                        </p:tgtEl>
                                        <p:attrNameLst>
                                          <p:attrName>ppt_w</p:attrName>
                                        </p:attrNameLst>
                                      </p:cBhvr>
                                      <p:tavLst>
                                        <p:tav tm="0">
                                          <p:val>
                                            <p:fltVal val="0"/>
                                          </p:val>
                                        </p:tav>
                                        <p:tav tm="100000">
                                          <p:val>
                                            <p:strVal val="#ppt_w"/>
                                          </p:val>
                                        </p:tav>
                                      </p:tavLst>
                                    </p:anim>
                                    <p:anim calcmode="lin" valueType="num">
                                      <p:cBhvr>
                                        <p:cTn id="72" dur="500" fill="hold"/>
                                        <p:tgtEl>
                                          <p:spTgt spid="88"/>
                                        </p:tgtEl>
                                        <p:attrNameLst>
                                          <p:attrName>ppt_h</p:attrName>
                                        </p:attrNameLst>
                                      </p:cBhvr>
                                      <p:tavLst>
                                        <p:tav tm="0">
                                          <p:val>
                                            <p:fltVal val="0"/>
                                          </p:val>
                                        </p:tav>
                                        <p:tav tm="100000">
                                          <p:val>
                                            <p:strVal val="#ppt_h"/>
                                          </p:val>
                                        </p:tav>
                                      </p:tavLst>
                                    </p:anim>
                                    <p:anim calcmode="lin" valueType="num">
                                      <p:cBhvr>
                                        <p:cTn id="73" dur="500" fill="hold"/>
                                        <p:tgtEl>
                                          <p:spTgt spid="88"/>
                                        </p:tgtEl>
                                        <p:attrNameLst>
                                          <p:attrName>style.rotation</p:attrName>
                                        </p:attrNameLst>
                                      </p:cBhvr>
                                      <p:tavLst>
                                        <p:tav tm="0">
                                          <p:val>
                                            <p:fltVal val="90"/>
                                          </p:val>
                                        </p:tav>
                                        <p:tav tm="100000">
                                          <p:val>
                                            <p:fltVal val="0"/>
                                          </p:val>
                                        </p:tav>
                                      </p:tavLst>
                                    </p:anim>
                                    <p:animEffect transition="in" filter="fade">
                                      <p:cBhvr>
                                        <p:cTn id="74" dur="500"/>
                                        <p:tgtEl>
                                          <p:spTgt spid="88"/>
                                        </p:tgtEl>
                                      </p:cBhvr>
                                    </p:animEffect>
                                  </p:childTnLst>
                                </p:cTn>
                              </p:par>
                              <p:par>
                                <p:cTn id="75" presetID="31" presetClass="entr" presetSubtype="0" fill="hold" grpId="0" nodeType="withEffect">
                                  <p:stCondLst>
                                    <p:cond delay="1000"/>
                                  </p:stCondLst>
                                  <p:childTnLst>
                                    <p:set>
                                      <p:cBhvr>
                                        <p:cTn id="76" dur="1" fill="hold">
                                          <p:stCondLst>
                                            <p:cond delay="0"/>
                                          </p:stCondLst>
                                        </p:cTn>
                                        <p:tgtEl>
                                          <p:spTgt spid="89"/>
                                        </p:tgtEl>
                                        <p:attrNameLst>
                                          <p:attrName>style.visibility</p:attrName>
                                        </p:attrNameLst>
                                      </p:cBhvr>
                                      <p:to>
                                        <p:strVal val="visible"/>
                                      </p:to>
                                    </p:set>
                                    <p:anim calcmode="lin" valueType="num">
                                      <p:cBhvr>
                                        <p:cTn id="77" dur="500" fill="hold"/>
                                        <p:tgtEl>
                                          <p:spTgt spid="89"/>
                                        </p:tgtEl>
                                        <p:attrNameLst>
                                          <p:attrName>ppt_w</p:attrName>
                                        </p:attrNameLst>
                                      </p:cBhvr>
                                      <p:tavLst>
                                        <p:tav tm="0">
                                          <p:val>
                                            <p:fltVal val="0"/>
                                          </p:val>
                                        </p:tav>
                                        <p:tav tm="100000">
                                          <p:val>
                                            <p:strVal val="#ppt_w"/>
                                          </p:val>
                                        </p:tav>
                                      </p:tavLst>
                                    </p:anim>
                                    <p:anim calcmode="lin" valueType="num">
                                      <p:cBhvr>
                                        <p:cTn id="78" dur="500" fill="hold"/>
                                        <p:tgtEl>
                                          <p:spTgt spid="89"/>
                                        </p:tgtEl>
                                        <p:attrNameLst>
                                          <p:attrName>ppt_h</p:attrName>
                                        </p:attrNameLst>
                                      </p:cBhvr>
                                      <p:tavLst>
                                        <p:tav tm="0">
                                          <p:val>
                                            <p:fltVal val="0"/>
                                          </p:val>
                                        </p:tav>
                                        <p:tav tm="100000">
                                          <p:val>
                                            <p:strVal val="#ppt_h"/>
                                          </p:val>
                                        </p:tav>
                                      </p:tavLst>
                                    </p:anim>
                                    <p:anim calcmode="lin" valueType="num">
                                      <p:cBhvr>
                                        <p:cTn id="79" dur="500" fill="hold"/>
                                        <p:tgtEl>
                                          <p:spTgt spid="89"/>
                                        </p:tgtEl>
                                        <p:attrNameLst>
                                          <p:attrName>style.rotation</p:attrName>
                                        </p:attrNameLst>
                                      </p:cBhvr>
                                      <p:tavLst>
                                        <p:tav tm="0">
                                          <p:val>
                                            <p:fltVal val="90"/>
                                          </p:val>
                                        </p:tav>
                                        <p:tav tm="100000">
                                          <p:val>
                                            <p:fltVal val="0"/>
                                          </p:val>
                                        </p:tav>
                                      </p:tavLst>
                                    </p:anim>
                                    <p:animEffect transition="in" filter="fade">
                                      <p:cBhvr>
                                        <p:cTn id="80" dur="500"/>
                                        <p:tgtEl>
                                          <p:spTgt spid="89"/>
                                        </p:tgtEl>
                                      </p:cBhvr>
                                    </p:animEffect>
                                  </p:childTnLst>
                                </p:cTn>
                              </p:par>
                            </p:childTnLst>
                          </p:cTn>
                        </p:par>
                        <p:par>
                          <p:cTn id="81" fill="hold">
                            <p:stCondLst>
                              <p:cond delay="5000"/>
                            </p:stCondLst>
                            <p:childTnLst>
                              <p:par>
                                <p:cTn id="82" presetID="22" presetClass="entr" presetSubtype="2" fill="hold" nodeType="afterEffect">
                                  <p:stCondLst>
                                    <p:cond delay="0"/>
                                  </p:stCondLst>
                                  <p:childTnLst>
                                    <p:set>
                                      <p:cBhvr>
                                        <p:cTn id="83" dur="1" fill="hold">
                                          <p:stCondLst>
                                            <p:cond delay="0"/>
                                          </p:stCondLst>
                                        </p:cTn>
                                        <p:tgtEl>
                                          <p:spTgt spid="92"/>
                                        </p:tgtEl>
                                        <p:attrNameLst>
                                          <p:attrName>style.visibility</p:attrName>
                                        </p:attrNameLst>
                                      </p:cBhvr>
                                      <p:to>
                                        <p:strVal val="visible"/>
                                      </p:to>
                                    </p:set>
                                    <p:animEffect transition="in" filter="wipe(right)">
                                      <p:cBhvr>
                                        <p:cTn id="84" dur="500"/>
                                        <p:tgtEl>
                                          <p:spTgt spid="92"/>
                                        </p:tgtEl>
                                      </p:cBhvr>
                                    </p:animEffect>
                                  </p:childTnLst>
                                </p:cTn>
                              </p:par>
                            </p:childTnLst>
                          </p:cTn>
                        </p:par>
                        <p:par>
                          <p:cTn id="85" fill="hold">
                            <p:stCondLst>
                              <p:cond delay="5500"/>
                            </p:stCondLst>
                            <p:childTnLst>
                              <p:par>
                                <p:cTn id="86" presetID="42" presetClass="entr" presetSubtype="0" fill="hold" grpId="0" nodeType="afterEffect">
                                  <p:stCondLst>
                                    <p:cond delay="0"/>
                                  </p:stCondLst>
                                  <p:childTnLst>
                                    <p:set>
                                      <p:cBhvr>
                                        <p:cTn id="87" dur="1" fill="hold">
                                          <p:stCondLst>
                                            <p:cond delay="0"/>
                                          </p:stCondLst>
                                        </p:cTn>
                                        <p:tgtEl>
                                          <p:spTgt spid="90"/>
                                        </p:tgtEl>
                                        <p:attrNameLst>
                                          <p:attrName>style.visibility</p:attrName>
                                        </p:attrNameLst>
                                      </p:cBhvr>
                                      <p:to>
                                        <p:strVal val="visible"/>
                                      </p:to>
                                    </p:set>
                                    <p:animEffect transition="in" filter="fade">
                                      <p:cBhvr>
                                        <p:cTn id="88" dur="1000"/>
                                        <p:tgtEl>
                                          <p:spTgt spid="90"/>
                                        </p:tgtEl>
                                      </p:cBhvr>
                                    </p:animEffect>
                                    <p:anim calcmode="lin" valueType="num">
                                      <p:cBhvr>
                                        <p:cTn id="89" dur="1000" fill="hold"/>
                                        <p:tgtEl>
                                          <p:spTgt spid="90"/>
                                        </p:tgtEl>
                                        <p:attrNameLst>
                                          <p:attrName>ppt_x</p:attrName>
                                        </p:attrNameLst>
                                      </p:cBhvr>
                                      <p:tavLst>
                                        <p:tav tm="0">
                                          <p:val>
                                            <p:strVal val="#ppt_x"/>
                                          </p:val>
                                        </p:tav>
                                        <p:tav tm="100000">
                                          <p:val>
                                            <p:strVal val="#ppt_x"/>
                                          </p:val>
                                        </p:tav>
                                      </p:tavLst>
                                    </p:anim>
                                    <p:anim calcmode="lin" valueType="num">
                                      <p:cBhvr>
                                        <p:cTn id="90" dur="1000" fill="hold"/>
                                        <p:tgtEl>
                                          <p:spTgt spid="90"/>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91"/>
                                        </p:tgtEl>
                                        <p:attrNameLst>
                                          <p:attrName>style.visibility</p:attrName>
                                        </p:attrNameLst>
                                      </p:cBhvr>
                                      <p:to>
                                        <p:strVal val="visible"/>
                                      </p:to>
                                    </p:set>
                                    <p:animEffect transition="in" filter="fade">
                                      <p:cBhvr>
                                        <p:cTn id="93" dur="1000"/>
                                        <p:tgtEl>
                                          <p:spTgt spid="91"/>
                                        </p:tgtEl>
                                      </p:cBhvr>
                                    </p:animEffect>
                                    <p:anim calcmode="lin" valueType="num">
                                      <p:cBhvr>
                                        <p:cTn id="94" dur="1000" fill="hold"/>
                                        <p:tgtEl>
                                          <p:spTgt spid="91"/>
                                        </p:tgtEl>
                                        <p:attrNameLst>
                                          <p:attrName>ppt_x</p:attrName>
                                        </p:attrNameLst>
                                      </p:cBhvr>
                                      <p:tavLst>
                                        <p:tav tm="0">
                                          <p:val>
                                            <p:strVal val="#ppt_x"/>
                                          </p:val>
                                        </p:tav>
                                        <p:tav tm="100000">
                                          <p:val>
                                            <p:strVal val="#ppt_x"/>
                                          </p:val>
                                        </p:tav>
                                      </p:tavLst>
                                    </p:anim>
                                    <p:anim calcmode="lin" valueType="num">
                                      <p:cBhvr>
                                        <p:cTn id="95" dur="1000" fill="hold"/>
                                        <p:tgtEl>
                                          <p:spTgt spid="91"/>
                                        </p:tgtEl>
                                        <p:attrNameLst>
                                          <p:attrName>ppt_y</p:attrName>
                                        </p:attrNameLst>
                                      </p:cBhvr>
                                      <p:tavLst>
                                        <p:tav tm="0">
                                          <p:val>
                                            <p:strVal val="#ppt_y-.1"/>
                                          </p:val>
                                        </p:tav>
                                        <p:tav tm="100000">
                                          <p:val>
                                            <p:strVal val="#ppt_y"/>
                                          </p:val>
                                        </p:tav>
                                      </p:tavLst>
                                    </p:anim>
                                  </p:childTnLst>
                                </p:cTn>
                              </p:par>
                            </p:childTnLst>
                          </p:cTn>
                        </p:par>
                        <p:par>
                          <p:cTn id="96" fill="hold">
                            <p:stCondLst>
                              <p:cond delay="6500"/>
                            </p:stCondLst>
                            <p:childTnLst>
                              <p:par>
                                <p:cTn id="97" presetID="23" presetClass="entr" presetSubtype="16" fill="hold" grpId="0" nodeType="afterEffect">
                                  <p:stCondLst>
                                    <p:cond delay="0"/>
                                  </p:stCondLst>
                                  <p:childTnLst>
                                    <p:set>
                                      <p:cBhvr>
                                        <p:cTn id="98" dur="1" fill="hold">
                                          <p:stCondLst>
                                            <p:cond delay="0"/>
                                          </p:stCondLst>
                                        </p:cTn>
                                        <p:tgtEl>
                                          <p:spTgt spid="93"/>
                                        </p:tgtEl>
                                        <p:attrNameLst>
                                          <p:attrName>style.visibility</p:attrName>
                                        </p:attrNameLst>
                                      </p:cBhvr>
                                      <p:to>
                                        <p:strVal val="visible"/>
                                      </p:to>
                                    </p:set>
                                    <p:anim calcmode="lin" valueType="num">
                                      <p:cBhvr>
                                        <p:cTn id="99" dur="500" fill="hold"/>
                                        <p:tgtEl>
                                          <p:spTgt spid="93"/>
                                        </p:tgtEl>
                                        <p:attrNameLst>
                                          <p:attrName>ppt_w</p:attrName>
                                        </p:attrNameLst>
                                      </p:cBhvr>
                                      <p:tavLst>
                                        <p:tav tm="0">
                                          <p:val>
                                            <p:fltVal val="0"/>
                                          </p:val>
                                        </p:tav>
                                        <p:tav tm="100000">
                                          <p:val>
                                            <p:strVal val="#ppt_w"/>
                                          </p:val>
                                        </p:tav>
                                      </p:tavLst>
                                    </p:anim>
                                    <p:anim calcmode="lin" valueType="num">
                                      <p:cBhvr>
                                        <p:cTn id="100" dur="500" fill="hold"/>
                                        <p:tgtEl>
                                          <p:spTgt spid="93"/>
                                        </p:tgtEl>
                                        <p:attrNameLst>
                                          <p:attrName>ppt_h</p:attrName>
                                        </p:attrNameLst>
                                      </p:cBhvr>
                                      <p:tavLst>
                                        <p:tav tm="0">
                                          <p:val>
                                            <p:fltVal val="0"/>
                                          </p:val>
                                        </p:tav>
                                        <p:tav tm="100000">
                                          <p:val>
                                            <p:strVal val="#ppt_h"/>
                                          </p:val>
                                        </p:tav>
                                      </p:tavLst>
                                    </p:anim>
                                  </p:childTnLst>
                                </p:cTn>
                              </p:par>
                              <p:par>
                                <p:cTn id="101" presetID="23" presetClass="entr" presetSubtype="16" fill="hold" grpId="0" nodeType="withEffect">
                                  <p:stCondLst>
                                    <p:cond delay="200"/>
                                  </p:stCondLst>
                                  <p:childTnLst>
                                    <p:set>
                                      <p:cBhvr>
                                        <p:cTn id="102" dur="1" fill="hold">
                                          <p:stCondLst>
                                            <p:cond delay="0"/>
                                          </p:stCondLst>
                                        </p:cTn>
                                        <p:tgtEl>
                                          <p:spTgt spid="95"/>
                                        </p:tgtEl>
                                        <p:attrNameLst>
                                          <p:attrName>style.visibility</p:attrName>
                                        </p:attrNameLst>
                                      </p:cBhvr>
                                      <p:to>
                                        <p:strVal val="visible"/>
                                      </p:to>
                                    </p:set>
                                    <p:anim calcmode="lin" valueType="num">
                                      <p:cBhvr>
                                        <p:cTn id="103" dur="500" fill="hold"/>
                                        <p:tgtEl>
                                          <p:spTgt spid="95"/>
                                        </p:tgtEl>
                                        <p:attrNameLst>
                                          <p:attrName>ppt_w</p:attrName>
                                        </p:attrNameLst>
                                      </p:cBhvr>
                                      <p:tavLst>
                                        <p:tav tm="0">
                                          <p:val>
                                            <p:fltVal val="0"/>
                                          </p:val>
                                        </p:tav>
                                        <p:tav tm="100000">
                                          <p:val>
                                            <p:strVal val="#ppt_w"/>
                                          </p:val>
                                        </p:tav>
                                      </p:tavLst>
                                    </p:anim>
                                    <p:anim calcmode="lin" valueType="num">
                                      <p:cBhvr>
                                        <p:cTn id="104" dur="500" fill="hold"/>
                                        <p:tgtEl>
                                          <p:spTgt spid="95"/>
                                        </p:tgtEl>
                                        <p:attrNameLst>
                                          <p:attrName>ppt_h</p:attrName>
                                        </p:attrNameLst>
                                      </p:cBhvr>
                                      <p:tavLst>
                                        <p:tav tm="0">
                                          <p:val>
                                            <p:fltVal val="0"/>
                                          </p:val>
                                        </p:tav>
                                        <p:tav tm="100000">
                                          <p:val>
                                            <p:strVal val="#ppt_h"/>
                                          </p:val>
                                        </p:tav>
                                      </p:tavLst>
                                    </p:anim>
                                  </p:childTnLst>
                                </p:cTn>
                              </p:par>
                              <p:par>
                                <p:cTn id="105" presetID="23" presetClass="entr" presetSubtype="16" fill="hold" grpId="0" nodeType="withEffect">
                                  <p:stCondLst>
                                    <p:cond delay="300"/>
                                  </p:stCondLst>
                                  <p:childTnLst>
                                    <p:set>
                                      <p:cBhvr>
                                        <p:cTn id="106" dur="1" fill="hold">
                                          <p:stCondLst>
                                            <p:cond delay="0"/>
                                          </p:stCondLst>
                                        </p:cTn>
                                        <p:tgtEl>
                                          <p:spTgt spid="94"/>
                                        </p:tgtEl>
                                        <p:attrNameLst>
                                          <p:attrName>style.visibility</p:attrName>
                                        </p:attrNameLst>
                                      </p:cBhvr>
                                      <p:to>
                                        <p:strVal val="visible"/>
                                      </p:to>
                                    </p:set>
                                    <p:anim calcmode="lin" valueType="num">
                                      <p:cBhvr>
                                        <p:cTn id="107" dur="500" fill="hold"/>
                                        <p:tgtEl>
                                          <p:spTgt spid="94"/>
                                        </p:tgtEl>
                                        <p:attrNameLst>
                                          <p:attrName>ppt_w</p:attrName>
                                        </p:attrNameLst>
                                      </p:cBhvr>
                                      <p:tavLst>
                                        <p:tav tm="0">
                                          <p:val>
                                            <p:fltVal val="0"/>
                                          </p:val>
                                        </p:tav>
                                        <p:tav tm="100000">
                                          <p:val>
                                            <p:strVal val="#ppt_w"/>
                                          </p:val>
                                        </p:tav>
                                      </p:tavLst>
                                    </p:anim>
                                    <p:anim calcmode="lin" valueType="num">
                                      <p:cBhvr>
                                        <p:cTn id="108" dur="500" fill="hold"/>
                                        <p:tgtEl>
                                          <p:spTgt spid="94"/>
                                        </p:tgtEl>
                                        <p:attrNameLst>
                                          <p:attrName>ppt_h</p:attrName>
                                        </p:attrNameLst>
                                      </p:cBhvr>
                                      <p:tavLst>
                                        <p:tav tm="0">
                                          <p:val>
                                            <p:fltVal val="0"/>
                                          </p:val>
                                        </p:tav>
                                        <p:tav tm="100000">
                                          <p:val>
                                            <p:strVal val="#ppt_h"/>
                                          </p:val>
                                        </p:tav>
                                      </p:tavLst>
                                    </p:anim>
                                  </p:childTnLst>
                                </p:cTn>
                              </p:par>
                              <p:par>
                                <p:cTn id="109" presetID="23" presetClass="entr" presetSubtype="16" fill="hold" grpId="0" nodeType="withEffect">
                                  <p:stCondLst>
                                    <p:cond delay="500"/>
                                  </p:stCondLst>
                                  <p:childTnLst>
                                    <p:set>
                                      <p:cBhvr>
                                        <p:cTn id="110" dur="1" fill="hold">
                                          <p:stCondLst>
                                            <p:cond delay="0"/>
                                          </p:stCondLst>
                                        </p:cTn>
                                        <p:tgtEl>
                                          <p:spTgt spid="96"/>
                                        </p:tgtEl>
                                        <p:attrNameLst>
                                          <p:attrName>style.visibility</p:attrName>
                                        </p:attrNameLst>
                                      </p:cBhvr>
                                      <p:to>
                                        <p:strVal val="visible"/>
                                      </p:to>
                                    </p:set>
                                    <p:anim calcmode="lin" valueType="num">
                                      <p:cBhvr>
                                        <p:cTn id="111" dur="500" fill="hold"/>
                                        <p:tgtEl>
                                          <p:spTgt spid="96"/>
                                        </p:tgtEl>
                                        <p:attrNameLst>
                                          <p:attrName>ppt_w</p:attrName>
                                        </p:attrNameLst>
                                      </p:cBhvr>
                                      <p:tavLst>
                                        <p:tav tm="0">
                                          <p:val>
                                            <p:fltVal val="0"/>
                                          </p:val>
                                        </p:tav>
                                        <p:tav tm="100000">
                                          <p:val>
                                            <p:strVal val="#ppt_w"/>
                                          </p:val>
                                        </p:tav>
                                      </p:tavLst>
                                    </p:anim>
                                    <p:anim calcmode="lin" valueType="num">
                                      <p:cBhvr>
                                        <p:cTn id="112" dur="500" fill="hold"/>
                                        <p:tgtEl>
                                          <p:spTgt spid="9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2" grpId="0" animBg="1"/>
      <p:bldP spid="73" grpId="0" animBg="1"/>
      <p:bldP spid="74" grpId="0" animBg="1"/>
      <p:bldP spid="75" grpId="0" animBg="1"/>
      <p:bldP spid="76" grpId="0" animBg="1"/>
      <p:bldP spid="77" grpId="0" animBg="1"/>
      <p:bldP spid="78" grpId="0"/>
      <p:bldP spid="79" grpId="0"/>
      <p:bldP spid="80" grpId="0"/>
      <p:bldP spid="81" grpId="0"/>
      <p:bldP spid="82" grpId="0"/>
      <p:bldP spid="83" grpId="0"/>
      <p:bldP spid="84" grpId="0"/>
      <p:bldP spid="85" grpId="0"/>
      <p:bldP spid="86" grpId="0"/>
      <p:bldP spid="87" grpId="0"/>
      <p:bldP spid="88" grpId="0"/>
      <p:bldP spid="89" grpId="0"/>
      <p:bldP spid="90" grpId="0"/>
      <p:bldP spid="91" grpId="0"/>
      <p:bldP spid="93" grpId="0" animBg="1"/>
      <p:bldP spid="94" grpId="0" animBg="1"/>
      <p:bldP spid="95" grpId="0" animBg="1"/>
      <p:bldP spid="9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2510897"/>
            <a:ext cx="9144000" cy="1368152"/>
          </a:xfrm>
          <a:prstGeom prst="rect">
            <a:avLst/>
          </a:prstGeom>
          <a:solidFill>
            <a:srgbClr val="2F318B"/>
          </a:solidFill>
          <a:ln w="25400" cap="flat" cmpd="sng" algn="ctr">
            <a:solidFill>
              <a:srgbClr val="2F318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5" name="组合 24"/>
          <p:cNvGrpSpPr/>
          <p:nvPr/>
        </p:nvGrpSpPr>
        <p:grpSpPr>
          <a:xfrm>
            <a:off x="1331640" y="1987094"/>
            <a:ext cx="2160240" cy="2287879"/>
            <a:chOff x="1331640" y="1363871"/>
            <a:chExt cx="2160240" cy="2287879"/>
          </a:xfrm>
        </p:grpSpPr>
        <p:sp>
          <p:nvSpPr>
            <p:cNvPr id="26" name="椭圆 25"/>
            <p:cNvSpPr/>
            <p:nvPr/>
          </p:nvSpPr>
          <p:spPr>
            <a:xfrm>
              <a:off x="1331640" y="1491750"/>
              <a:ext cx="2160240" cy="2160000"/>
            </a:xfrm>
            <a:prstGeom prst="ellipse">
              <a:avLst/>
            </a:prstGeom>
            <a:gradFill>
              <a:gsLst>
                <a:gs pos="0">
                  <a:sysClr val="window" lastClr="FFFFFF"/>
                </a:gs>
                <a:gs pos="50000">
                  <a:sysClr val="window" lastClr="FFFFFF"/>
                </a:gs>
                <a:gs pos="100000">
                  <a:sysClr val="window" lastClr="FFFFFF">
                    <a:lumMod val="75000"/>
                  </a:sysClr>
                </a:gs>
              </a:gsLst>
              <a:lin ang="18900000" scaled="0"/>
            </a:gradFill>
            <a:ln w="25400" cap="flat" cmpd="sng" algn="ctr">
              <a:noFill/>
              <a:prstDash val="solid"/>
            </a:ln>
            <a:effectLst>
              <a:outerShdw blurRad="444500" dist="63500" dir="8100000" algn="ctr">
                <a:srgbClr val="000000">
                  <a:alpha val="50000"/>
                </a:srgbClr>
              </a:outerShdw>
            </a:effectLst>
            <a:scene3d>
              <a:camera prst="orthographicFront">
                <a:rot lat="0" lon="0" rev="0"/>
              </a:camera>
              <a:lightRig rig="brightRoom" dir="t">
                <a:rot lat="0" lon="0" rev="600000"/>
              </a:lightRig>
            </a:scene3d>
            <a:sp3d prstMaterial="metal">
              <a:bevelT w="38100" h="571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椭圆 26"/>
            <p:cNvSpPr/>
            <p:nvPr/>
          </p:nvSpPr>
          <p:spPr>
            <a:xfrm>
              <a:off x="1511760" y="1671750"/>
              <a:ext cx="1800000" cy="1800000"/>
            </a:xfrm>
            <a:prstGeom prst="ellipse">
              <a:avLst/>
            </a:prstGeom>
            <a:solidFill>
              <a:srgbClr val="C00000"/>
            </a:solidFill>
            <a:ln w="25400" cap="flat" cmpd="sng" algn="ctr">
              <a:solidFill>
                <a:srgbClr val="E6212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TextBox 27"/>
            <p:cNvSpPr txBox="1"/>
            <p:nvPr/>
          </p:nvSpPr>
          <p:spPr>
            <a:xfrm>
              <a:off x="1943708" y="1363871"/>
              <a:ext cx="936104" cy="221599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3800" b="0" i="0" u="none" strike="noStrike" kern="0" cap="none" spc="0" normalizeH="0" baseline="0" noProof="0" dirty="0" smtClean="0">
                  <a:ln>
                    <a:noFill/>
                  </a:ln>
                  <a:solidFill>
                    <a:sysClr val="window" lastClr="FFFFFF"/>
                  </a:solidFill>
                  <a:effectLst/>
                  <a:uLnTx/>
                  <a:uFillTx/>
                  <a:latin typeface="DFGothic-EB" pitchFamily="1" charset="-128"/>
                  <a:ea typeface="DFGothic-EB" pitchFamily="1" charset="-128"/>
                </a:rPr>
                <a:t>5</a:t>
              </a:r>
              <a:endParaRPr kumimoji="0" lang="zh-CN" altLang="en-US" sz="13800" b="0" i="0" u="none" strike="noStrike" kern="0" cap="none" spc="0" normalizeH="0" baseline="0" noProof="0" dirty="0">
                <a:ln>
                  <a:noFill/>
                </a:ln>
                <a:solidFill>
                  <a:sysClr val="window" lastClr="FFFFFF"/>
                </a:solidFill>
                <a:effectLst/>
                <a:uLnTx/>
                <a:uFillTx/>
                <a:latin typeface="DFGothic-EB" pitchFamily="1" charset="-128"/>
                <a:ea typeface="DFGothic-EB" pitchFamily="1" charset="-128"/>
              </a:endParaRPr>
            </a:p>
          </p:txBody>
        </p:sp>
      </p:grpSp>
      <p:sp>
        <p:nvSpPr>
          <p:cNvPr id="29" name="矩形 28"/>
          <p:cNvSpPr/>
          <p:nvPr/>
        </p:nvSpPr>
        <p:spPr>
          <a:xfrm>
            <a:off x="3707904" y="2902585"/>
            <a:ext cx="1826141" cy="584775"/>
          </a:xfrm>
          <a:prstGeom prst="rect">
            <a:avLst/>
          </a:prstGeom>
        </p:spPr>
        <p:txBody>
          <a:bodyPr wrap="none">
            <a:spAutoFit/>
          </a:body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礼仪业务</a:t>
            </a:r>
          </a:p>
        </p:txBody>
      </p:sp>
      <p:grpSp>
        <p:nvGrpSpPr>
          <p:cNvPr id="30" name="组合 29"/>
          <p:cNvGrpSpPr/>
          <p:nvPr/>
        </p:nvGrpSpPr>
        <p:grpSpPr>
          <a:xfrm>
            <a:off x="3775471" y="2092425"/>
            <a:ext cx="343825" cy="309997"/>
            <a:chOff x="4634991" y="2138335"/>
            <a:chExt cx="428348" cy="386204"/>
          </a:xfrm>
        </p:grpSpPr>
        <p:sp>
          <p:nvSpPr>
            <p:cNvPr id="31"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32"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grpSp>
        <p:nvGrpSpPr>
          <p:cNvPr id="33" name="组合 32"/>
          <p:cNvGrpSpPr/>
          <p:nvPr/>
        </p:nvGrpSpPr>
        <p:grpSpPr>
          <a:xfrm>
            <a:off x="5405067" y="2092425"/>
            <a:ext cx="343825" cy="309997"/>
            <a:chOff x="5076056" y="2138335"/>
            <a:chExt cx="428348" cy="386204"/>
          </a:xfrm>
        </p:grpSpPr>
        <p:sp>
          <p:nvSpPr>
            <p:cNvPr id="34"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35"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grpSp>
        <p:nvGrpSpPr>
          <p:cNvPr id="36" name="组合 35"/>
          <p:cNvGrpSpPr/>
          <p:nvPr/>
        </p:nvGrpSpPr>
        <p:grpSpPr>
          <a:xfrm>
            <a:off x="4165480" y="2092399"/>
            <a:ext cx="343825" cy="309997"/>
            <a:chOff x="5557128" y="2138335"/>
            <a:chExt cx="428348" cy="386204"/>
          </a:xfrm>
        </p:grpSpPr>
        <p:sp>
          <p:nvSpPr>
            <p:cNvPr id="37"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38"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grpSp>
        <p:nvGrpSpPr>
          <p:cNvPr id="39" name="组合 38"/>
          <p:cNvGrpSpPr/>
          <p:nvPr/>
        </p:nvGrpSpPr>
        <p:grpSpPr>
          <a:xfrm>
            <a:off x="4969630" y="2092425"/>
            <a:ext cx="343825" cy="309997"/>
            <a:chOff x="6068610" y="2138335"/>
            <a:chExt cx="428348" cy="386204"/>
          </a:xfrm>
        </p:grpSpPr>
        <p:sp>
          <p:nvSpPr>
            <p:cNvPr id="40"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41"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grpSp>
        <p:nvGrpSpPr>
          <p:cNvPr id="42" name="组合 41"/>
          <p:cNvGrpSpPr/>
          <p:nvPr/>
        </p:nvGrpSpPr>
        <p:grpSpPr>
          <a:xfrm>
            <a:off x="4572000" y="2088575"/>
            <a:ext cx="343825" cy="309997"/>
            <a:chOff x="6623914" y="2138335"/>
            <a:chExt cx="428348" cy="386204"/>
          </a:xfrm>
        </p:grpSpPr>
        <p:sp>
          <p:nvSpPr>
            <p:cNvPr id="43"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318B"/>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44"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grpSp>
      <p:sp>
        <p:nvSpPr>
          <p:cNvPr id="45" name="TextBox 44"/>
          <p:cNvSpPr txBox="1"/>
          <p:nvPr/>
        </p:nvSpPr>
        <p:spPr>
          <a:xfrm>
            <a:off x="3707905" y="3987061"/>
            <a:ext cx="4104456" cy="954107"/>
          </a:xfrm>
          <a:prstGeom prst="rect">
            <a:avLst/>
          </a:prstGeom>
          <a:noFill/>
          <a:ln>
            <a:solidFill>
              <a:sysClr val="windowText" lastClr="000000"/>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5</a:t>
            </a:r>
            <a:r>
              <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、礼仪业务：围绕生日礼仪、节日营销做文章，新增生日礼仪用户</a:t>
            </a:r>
            <a:r>
              <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1200</a:t>
            </a:r>
            <a:r>
              <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余户；节日营销围绕“五节联送”、“中秋节”营销等节日，开发重点产品和市场，确保“巩固一批，开发一批，储备一批”。</a:t>
            </a:r>
            <a:endParaRPr kumimoji="0"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871667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left)">
                                      <p:cBhvr>
                                        <p:cTn id="17" dur="500"/>
                                        <p:tgtEl>
                                          <p:spTgt spid="29"/>
                                        </p:tgtEl>
                                      </p:cBhvr>
                                    </p:animEffect>
                                  </p:childTnLst>
                                </p:cTn>
                              </p:par>
                            </p:childTnLst>
                          </p:cTn>
                        </p:par>
                        <p:par>
                          <p:cTn id="18" fill="hold">
                            <p:stCondLst>
                              <p:cond delay="1500"/>
                            </p:stCondLst>
                            <p:childTnLst>
                              <p:par>
                                <p:cTn id="19" presetID="47" presetClass="entr" presetSubtype="0"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1000"/>
                                        <p:tgtEl>
                                          <p:spTgt spid="30"/>
                                        </p:tgtEl>
                                      </p:cBhvr>
                                    </p:animEffect>
                                    <p:anim calcmode="lin" valueType="num">
                                      <p:cBhvr>
                                        <p:cTn id="22" dur="1000" fill="hold"/>
                                        <p:tgtEl>
                                          <p:spTgt spid="30"/>
                                        </p:tgtEl>
                                        <p:attrNameLst>
                                          <p:attrName>ppt_x</p:attrName>
                                        </p:attrNameLst>
                                      </p:cBhvr>
                                      <p:tavLst>
                                        <p:tav tm="0">
                                          <p:val>
                                            <p:strVal val="#ppt_x"/>
                                          </p:val>
                                        </p:tav>
                                        <p:tav tm="100000">
                                          <p:val>
                                            <p:strVal val="#ppt_x"/>
                                          </p:val>
                                        </p:tav>
                                      </p:tavLst>
                                    </p:anim>
                                    <p:anim calcmode="lin" valueType="num">
                                      <p:cBhvr>
                                        <p:cTn id="23" dur="1000" fill="hold"/>
                                        <p:tgtEl>
                                          <p:spTgt spid="30"/>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30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60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1000"/>
                                        <p:tgtEl>
                                          <p:spTgt spid="42"/>
                                        </p:tgtEl>
                                      </p:cBhvr>
                                    </p:animEffect>
                                    <p:anim calcmode="lin" valueType="num">
                                      <p:cBhvr>
                                        <p:cTn id="32" dur="1000" fill="hold"/>
                                        <p:tgtEl>
                                          <p:spTgt spid="42"/>
                                        </p:tgtEl>
                                        <p:attrNameLst>
                                          <p:attrName>ppt_x</p:attrName>
                                        </p:attrNameLst>
                                      </p:cBhvr>
                                      <p:tavLst>
                                        <p:tav tm="0">
                                          <p:val>
                                            <p:strVal val="#ppt_x"/>
                                          </p:val>
                                        </p:tav>
                                        <p:tav tm="100000">
                                          <p:val>
                                            <p:strVal val="#ppt_x"/>
                                          </p:val>
                                        </p:tav>
                                      </p:tavLst>
                                    </p:anim>
                                    <p:anim calcmode="lin" valueType="num">
                                      <p:cBhvr>
                                        <p:cTn id="33" dur="1000" fill="hold"/>
                                        <p:tgtEl>
                                          <p:spTgt spid="42"/>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90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1000"/>
                                        <p:tgtEl>
                                          <p:spTgt spid="39"/>
                                        </p:tgtEl>
                                      </p:cBhvr>
                                    </p:animEffect>
                                    <p:anim calcmode="lin" valueType="num">
                                      <p:cBhvr>
                                        <p:cTn id="37" dur="1000" fill="hold"/>
                                        <p:tgtEl>
                                          <p:spTgt spid="39"/>
                                        </p:tgtEl>
                                        <p:attrNameLst>
                                          <p:attrName>ppt_x</p:attrName>
                                        </p:attrNameLst>
                                      </p:cBhvr>
                                      <p:tavLst>
                                        <p:tav tm="0">
                                          <p:val>
                                            <p:strVal val="#ppt_x"/>
                                          </p:val>
                                        </p:tav>
                                        <p:tav tm="100000">
                                          <p:val>
                                            <p:strVal val="#ppt_x"/>
                                          </p:val>
                                        </p:tav>
                                      </p:tavLst>
                                    </p:anim>
                                    <p:anim calcmode="lin" valueType="num">
                                      <p:cBhvr>
                                        <p:cTn id="38" dur="1000" fill="hold"/>
                                        <p:tgtEl>
                                          <p:spTgt spid="39"/>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140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1000"/>
                                        <p:tgtEl>
                                          <p:spTgt spid="33"/>
                                        </p:tgtEl>
                                      </p:cBhvr>
                                    </p:animEffect>
                                    <p:anim calcmode="lin" valueType="num">
                                      <p:cBhvr>
                                        <p:cTn id="42" dur="1000" fill="hold"/>
                                        <p:tgtEl>
                                          <p:spTgt spid="33"/>
                                        </p:tgtEl>
                                        <p:attrNameLst>
                                          <p:attrName>ppt_x</p:attrName>
                                        </p:attrNameLst>
                                      </p:cBhvr>
                                      <p:tavLst>
                                        <p:tav tm="0">
                                          <p:val>
                                            <p:strVal val="#ppt_x"/>
                                          </p:val>
                                        </p:tav>
                                        <p:tav tm="100000">
                                          <p:val>
                                            <p:strVal val="#ppt_x"/>
                                          </p:val>
                                        </p:tav>
                                      </p:tavLst>
                                    </p:anim>
                                    <p:anim calcmode="lin" valueType="num">
                                      <p:cBhvr>
                                        <p:cTn id="43" dur="1000" fill="hold"/>
                                        <p:tgtEl>
                                          <p:spTgt spid="33"/>
                                        </p:tgtEl>
                                        <p:attrNameLst>
                                          <p:attrName>ppt_y</p:attrName>
                                        </p:attrNameLst>
                                      </p:cBhvr>
                                      <p:tavLst>
                                        <p:tav tm="0">
                                          <p:val>
                                            <p:strVal val="#ppt_y-.1"/>
                                          </p:val>
                                        </p:tav>
                                        <p:tav tm="100000">
                                          <p:val>
                                            <p:strVal val="#ppt_y"/>
                                          </p:val>
                                        </p:tav>
                                      </p:tavLst>
                                    </p:anim>
                                  </p:childTnLst>
                                </p:cTn>
                              </p:par>
                            </p:childTnLst>
                          </p:cTn>
                        </p:par>
                        <p:par>
                          <p:cTn id="44" fill="hold">
                            <p:stCondLst>
                              <p:cond delay="3900"/>
                            </p:stCondLst>
                            <p:childTnLst>
                              <p:par>
                                <p:cTn id="45" presetID="42" presetClass="entr" presetSubtype="0"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1000"/>
                                        <p:tgtEl>
                                          <p:spTgt spid="45"/>
                                        </p:tgtEl>
                                      </p:cBhvr>
                                    </p:animEffect>
                                    <p:anim calcmode="lin" valueType="num">
                                      <p:cBhvr>
                                        <p:cTn id="48" dur="1000" fill="hold"/>
                                        <p:tgtEl>
                                          <p:spTgt spid="45"/>
                                        </p:tgtEl>
                                        <p:attrNameLst>
                                          <p:attrName>ppt_x</p:attrName>
                                        </p:attrNameLst>
                                      </p:cBhvr>
                                      <p:tavLst>
                                        <p:tav tm="0">
                                          <p:val>
                                            <p:strVal val="#ppt_x"/>
                                          </p:val>
                                        </p:tav>
                                        <p:tav tm="100000">
                                          <p:val>
                                            <p:strVal val="#ppt_x"/>
                                          </p:val>
                                        </p:tav>
                                      </p:tavLst>
                                    </p:anim>
                                    <p:anim calcmode="lin" valueType="num">
                                      <p:cBhvr>
                                        <p:cTn id="4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9" grpId="0"/>
      <p:bldP spid="4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3"/>
          <p:cNvGrpSpPr>
            <a:grpSpLocks/>
          </p:cNvGrpSpPr>
          <p:nvPr/>
        </p:nvGrpSpPr>
        <p:grpSpPr bwMode="auto">
          <a:xfrm>
            <a:off x="613145" y="1971817"/>
            <a:ext cx="4379219" cy="2891359"/>
            <a:chOff x="0" y="0"/>
            <a:chExt cx="5166566" cy="3409678"/>
          </a:xfrm>
        </p:grpSpPr>
        <p:sp>
          <p:nvSpPr>
            <p:cNvPr id="16" name="椭圆 2"/>
            <p:cNvSpPr>
              <a:spLocks/>
            </p:cNvSpPr>
            <p:nvPr/>
          </p:nvSpPr>
          <p:spPr bwMode="auto">
            <a:xfrm rot="1748642">
              <a:off x="0" y="0"/>
              <a:ext cx="2211234" cy="2230539"/>
            </a:xfrm>
            <a:custGeom>
              <a:avLst/>
              <a:gdLst>
                <a:gd name="T0" fmla="*/ 2997604 w 2997604"/>
                <a:gd name="T1" fmla="*/ 1790780 h 3024336"/>
                <a:gd name="T2" fmla="*/ 1512168 w 2997604"/>
                <a:gd name="T3" fmla="*/ 3024336 h 3024336"/>
                <a:gd name="T4" fmla="*/ 0 w 2997604"/>
                <a:gd name="T5" fmla="*/ 1512168 h 3024336"/>
                <a:gd name="T6" fmla="*/ 1512168 w 2997604"/>
                <a:gd name="T7" fmla="*/ 0 h 3024336"/>
                <a:gd name="T8" fmla="*/ 1764196 w 2997604"/>
                <a:gd name="T9" fmla="*/ 22675 h 3024336"/>
              </a:gdLst>
              <a:ahLst/>
              <a:cxnLst>
                <a:cxn ang="0">
                  <a:pos x="T0" y="T1"/>
                </a:cxn>
                <a:cxn ang="0">
                  <a:pos x="T2" y="T3"/>
                </a:cxn>
                <a:cxn ang="0">
                  <a:pos x="T4" y="T5"/>
                </a:cxn>
                <a:cxn ang="0">
                  <a:pos x="T6" y="T7"/>
                </a:cxn>
                <a:cxn ang="0">
                  <a:pos x="T8" y="T9"/>
                </a:cxn>
              </a:cxnLst>
              <a:rect l="0" t="0" r="r" b="b"/>
              <a:pathLst>
                <a:path w="2997604" h="3024336">
                  <a:moveTo>
                    <a:pt x="2997604" y="1790780"/>
                  </a:moveTo>
                  <a:cubicBezTo>
                    <a:pt x="2867846" y="2492941"/>
                    <a:pt x="2252064" y="3024336"/>
                    <a:pt x="1512168" y="3024336"/>
                  </a:cubicBezTo>
                  <a:cubicBezTo>
                    <a:pt x="677021" y="3024336"/>
                    <a:pt x="0" y="2347315"/>
                    <a:pt x="0" y="1512168"/>
                  </a:cubicBezTo>
                  <a:cubicBezTo>
                    <a:pt x="0" y="677021"/>
                    <a:pt x="677021" y="0"/>
                    <a:pt x="1512168" y="0"/>
                  </a:cubicBezTo>
                  <a:cubicBezTo>
                    <a:pt x="1598138" y="0"/>
                    <a:pt x="1682432" y="7174"/>
                    <a:pt x="1764196" y="22675"/>
                  </a:cubicBezTo>
                </a:path>
              </a:pathLst>
            </a:custGeom>
            <a:noFill/>
            <a:ln w="25400" cap="flat" cmpd="sng">
              <a:solidFill>
                <a:srgbClr val="2F318B"/>
              </a:solidFill>
              <a:prstDash val="sysDash"/>
              <a:round/>
              <a:headEnd/>
              <a:tailEnd type="triangle" w="lg" len="lg"/>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sp>
          <p:nvSpPr>
            <p:cNvPr id="17" name="椭圆 4"/>
            <p:cNvSpPr>
              <a:spLocks/>
            </p:cNvSpPr>
            <p:nvPr/>
          </p:nvSpPr>
          <p:spPr bwMode="auto">
            <a:xfrm rot="1748642">
              <a:off x="2072242" y="1513229"/>
              <a:ext cx="1573837" cy="746788"/>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rgbClr val="E62129"/>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sp>
          <p:nvSpPr>
            <p:cNvPr id="18" name="椭圆 4"/>
            <p:cNvSpPr>
              <a:spLocks/>
            </p:cNvSpPr>
            <p:nvPr/>
          </p:nvSpPr>
          <p:spPr bwMode="auto">
            <a:xfrm rot="1748643" flipV="1">
              <a:off x="3158906" y="2877661"/>
              <a:ext cx="1121762" cy="532017"/>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rgbClr val="2F318B"/>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sp>
          <p:nvSpPr>
            <p:cNvPr id="19" name="椭圆 4"/>
            <p:cNvSpPr>
              <a:spLocks/>
            </p:cNvSpPr>
            <p:nvPr/>
          </p:nvSpPr>
          <p:spPr bwMode="auto">
            <a:xfrm rot="1748642">
              <a:off x="4392985" y="3020842"/>
              <a:ext cx="773581" cy="366376"/>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rgbClr val="2F318B"/>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grpSp>
      <p:sp>
        <p:nvSpPr>
          <p:cNvPr id="20" name="KSO_GN4"/>
          <p:cNvSpPr>
            <a:spLocks noChangeArrowheads="1"/>
          </p:cNvSpPr>
          <p:nvPr/>
        </p:nvSpPr>
        <p:spPr bwMode="auto">
          <a:xfrm>
            <a:off x="725005" y="2088472"/>
            <a:ext cx="1664817" cy="1665299"/>
          </a:xfrm>
          <a:prstGeom prst="ellipse">
            <a:avLst/>
          </a:prstGeom>
          <a:solidFill>
            <a:srgbClr val="2F318B"/>
          </a:solidFill>
          <a:ln>
            <a:noFill/>
          </a:ln>
          <a:effectLs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54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04</a:t>
            </a:r>
          </a:p>
        </p:txBody>
      </p:sp>
      <p:sp>
        <p:nvSpPr>
          <p:cNvPr id="21" name="KSO_GN3"/>
          <p:cNvSpPr>
            <a:spLocks noChangeArrowheads="1"/>
          </p:cNvSpPr>
          <p:nvPr/>
        </p:nvSpPr>
        <p:spPr bwMode="auto">
          <a:xfrm>
            <a:off x="2257732" y="3308580"/>
            <a:ext cx="1178105" cy="1178446"/>
          </a:xfrm>
          <a:prstGeom prst="ellipse">
            <a:avLst/>
          </a:prstGeom>
          <a:solidFill>
            <a:srgbClr val="C00000"/>
          </a:solidFill>
          <a:ln>
            <a:noFill/>
          </a:ln>
          <a:effectLs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03</a:t>
            </a:r>
          </a:p>
        </p:txBody>
      </p:sp>
      <p:sp>
        <p:nvSpPr>
          <p:cNvPr id="22" name="KSO_GN2"/>
          <p:cNvSpPr>
            <a:spLocks noChangeArrowheads="1"/>
          </p:cNvSpPr>
          <p:nvPr/>
        </p:nvSpPr>
        <p:spPr bwMode="auto">
          <a:xfrm rot="10800000" flipV="1">
            <a:off x="3479867" y="3959701"/>
            <a:ext cx="840144" cy="840387"/>
          </a:xfrm>
          <a:prstGeom prst="ellipse">
            <a:avLst/>
          </a:prstGeom>
          <a:solidFill>
            <a:srgbClr val="2F318B"/>
          </a:solidFill>
          <a:ln>
            <a:noFill/>
          </a:ln>
          <a:effectLs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2700" b="0" i="0" u="none" strike="noStrike" kern="0" cap="none" spc="0" normalizeH="0" baseline="0" noProof="0">
                <a:ln>
                  <a:noFill/>
                </a:ln>
                <a:solidFill>
                  <a:sysClr val="window" lastClr="FFFFFF"/>
                </a:solidFill>
                <a:effectLst/>
                <a:uLnTx/>
                <a:uFillTx/>
                <a:latin typeface="Impact" pitchFamily="34" charset="0"/>
                <a:ea typeface="微软雅黑" pitchFamily="34" charset="-122"/>
              </a:rPr>
              <a:t>02</a:t>
            </a:r>
            <a:endParaRPr kumimoji="0" lang="en-US" altLang="zh-CN" sz="1500" b="0" i="0" u="none" strike="noStrike" kern="0" cap="none" spc="0" normalizeH="0" baseline="0" noProof="0">
              <a:ln>
                <a:noFill/>
              </a:ln>
              <a:solidFill>
                <a:sysClr val="window" lastClr="FFFFFF"/>
              </a:solidFill>
              <a:effectLst/>
              <a:uLnTx/>
              <a:uFillTx/>
              <a:latin typeface="Impact" pitchFamily="34" charset="0"/>
              <a:ea typeface="微软雅黑" pitchFamily="34" charset="-122"/>
            </a:endParaRPr>
          </a:p>
        </p:txBody>
      </p:sp>
      <p:sp>
        <p:nvSpPr>
          <p:cNvPr id="23" name="KSO_GN1"/>
          <p:cNvSpPr>
            <a:spLocks noChangeArrowheads="1"/>
          </p:cNvSpPr>
          <p:nvPr/>
        </p:nvSpPr>
        <p:spPr bwMode="auto">
          <a:xfrm>
            <a:off x="4280741" y="4577492"/>
            <a:ext cx="579532" cy="579700"/>
          </a:xfrm>
          <a:prstGeom prst="ellipse">
            <a:avLst/>
          </a:prstGeom>
          <a:solidFill>
            <a:srgbClr val="2F318B"/>
          </a:solidFill>
          <a:ln>
            <a:noFill/>
          </a:ln>
          <a:effectLs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01</a:t>
            </a:r>
          </a:p>
        </p:txBody>
      </p:sp>
      <p:sp>
        <p:nvSpPr>
          <p:cNvPr id="24" name="文本框 11"/>
          <p:cNvSpPr txBox="1">
            <a:spLocks noChangeArrowheads="1"/>
          </p:cNvSpPr>
          <p:nvPr/>
        </p:nvSpPr>
        <p:spPr bwMode="auto">
          <a:xfrm>
            <a:off x="2397229" y="1693839"/>
            <a:ext cx="4199621" cy="78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ysClr val="windowText" lastClr="000000"/>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ysClr val="windowText" lastClr="000000"/>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itchFamily="34" charset="0"/>
                <a:ea typeface="微软雅黑" pitchFamily="34" charset="-122"/>
              </a:rPr>
              <a:t>点击此处输入文字点击此处输入文字点击此处输入文字</a:t>
            </a:r>
          </a:p>
        </p:txBody>
      </p:sp>
      <p:sp>
        <p:nvSpPr>
          <p:cNvPr id="25" name="文本框 12"/>
          <p:cNvSpPr txBox="1">
            <a:spLocks noChangeArrowheads="1"/>
          </p:cNvSpPr>
          <p:nvPr/>
        </p:nvSpPr>
        <p:spPr bwMode="auto">
          <a:xfrm>
            <a:off x="3330509" y="2826153"/>
            <a:ext cx="3934995" cy="549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ysClr val="windowText" lastClr="000000"/>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itchFamily="34" charset="0"/>
                <a:ea typeface="微软雅黑" pitchFamily="34" charset="-122"/>
              </a:rPr>
              <a:t>点击此处输入文字点击此处输入文字点击此处输入文字</a:t>
            </a:r>
          </a:p>
        </p:txBody>
      </p:sp>
      <p:sp>
        <p:nvSpPr>
          <p:cNvPr id="26" name="文本框 13"/>
          <p:cNvSpPr txBox="1">
            <a:spLocks noChangeArrowheads="1"/>
          </p:cNvSpPr>
          <p:nvPr/>
        </p:nvSpPr>
        <p:spPr bwMode="auto">
          <a:xfrm>
            <a:off x="4302111" y="3744042"/>
            <a:ext cx="3816742" cy="549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ysClr val="windowText" lastClr="000000"/>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itchFamily="34" charset="0"/>
                <a:ea typeface="微软雅黑" pitchFamily="34" charset="-122"/>
              </a:rPr>
              <a:t>点击此处输入文字点击此处输入文字点击此处输入文字</a:t>
            </a:r>
          </a:p>
        </p:txBody>
      </p:sp>
      <p:sp>
        <p:nvSpPr>
          <p:cNvPr id="27" name="文本框 14"/>
          <p:cNvSpPr txBox="1">
            <a:spLocks noChangeArrowheads="1"/>
          </p:cNvSpPr>
          <p:nvPr/>
        </p:nvSpPr>
        <p:spPr bwMode="auto">
          <a:xfrm>
            <a:off x="4988167" y="4553945"/>
            <a:ext cx="3848086" cy="549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ysClr val="windowText" lastClr="000000"/>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itchFamily="34" charset="0"/>
                <a:ea typeface="微软雅黑" pitchFamily="34" charset="-122"/>
              </a:rPr>
              <a:t>点击此处输入文字点击此处输入文字点击此处输入文字</a:t>
            </a:r>
          </a:p>
        </p:txBody>
      </p:sp>
    </p:spTree>
    <p:extLst>
      <p:ext uri="{BB962C8B-B14F-4D97-AF65-F5344CB8AC3E}">
        <p14:creationId xmlns:p14="http://schemas.microsoft.com/office/powerpoint/2010/main" val="3777930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2750"/>
                                        <p:tgtEl>
                                          <p:spTgt spid="15"/>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10" presetClass="entr" presetSubtype="0" fill="hold" grpId="0" nodeType="withEffect">
                                  <p:stCondLst>
                                    <p:cond delay="200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24"/>
                                        </p:tgtEl>
                                        <p:attrNameLst>
                                          <p:attrName>style.visibility</p:attrName>
                                        </p:attrNameLst>
                                      </p:cBhvr>
                                      <p:to>
                                        <p:strVal val="visible"/>
                                      </p:to>
                                    </p:set>
                                    <p:anim calcmode="lin" valueType="num">
                                      <p:cBhvr>
                                        <p:cTn id="24"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4"/>
                                        </p:tgtEl>
                                        <p:attrNameLst>
                                          <p:attrName>ppt_y</p:attrName>
                                        </p:attrNameLst>
                                      </p:cBhvr>
                                      <p:tavLst>
                                        <p:tav tm="0">
                                          <p:val>
                                            <p:strVal val="#ppt_y"/>
                                          </p:val>
                                        </p:tav>
                                        <p:tav tm="100000">
                                          <p:val>
                                            <p:strVal val="#ppt_y"/>
                                          </p:val>
                                        </p:tav>
                                      </p:tavLst>
                                    </p:anim>
                                    <p:anim calcmode="lin" valueType="num">
                                      <p:cBhvr>
                                        <p:cTn id="26"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4"/>
                                        </p:tgtEl>
                                      </p:cBhvr>
                                    </p:animEffect>
                                  </p:childTnLst>
                                </p:cTn>
                              </p:par>
                              <p:par>
                                <p:cTn id="29" presetID="41" presetClass="entr" presetSubtype="0" fill="hold" grpId="0" nodeType="withEffect">
                                  <p:stCondLst>
                                    <p:cond delay="0"/>
                                  </p:stCondLst>
                                  <p:iterate type="lt">
                                    <p:tmPct val="10000"/>
                                  </p:iterate>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25"/>
                                        </p:tgtEl>
                                        <p:attrNameLst>
                                          <p:attrName>ppt_y</p:attrName>
                                        </p:attrNameLst>
                                      </p:cBhvr>
                                      <p:tavLst>
                                        <p:tav tm="0">
                                          <p:val>
                                            <p:strVal val="#ppt_y"/>
                                          </p:val>
                                        </p:tav>
                                        <p:tav tm="100000">
                                          <p:val>
                                            <p:strVal val="#ppt_y"/>
                                          </p:val>
                                        </p:tav>
                                      </p:tavLst>
                                    </p:anim>
                                    <p:anim calcmode="lin" valueType="num">
                                      <p:cBhvr>
                                        <p:cTn id="33"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25"/>
                                        </p:tgtEl>
                                      </p:cBhvr>
                                    </p:animEffect>
                                  </p:childTnLst>
                                </p:cTn>
                              </p:par>
                              <p:par>
                                <p:cTn id="36" presetID="41" presetClass="entr" presetSubtype="0" fill="hold" grpId="0" nodeType="withEffect">
                                  <p:stCondLst>
                                    <p:cond delay="0"/>
                                  </p:stCondLst>
                                  <p:iterate type="lt">
                                    <p:tmPct val="10000"/>
                                  </p:iterate>
                                  <p:childTnLst>
                                    <p:set>
                                      <p:cBhvr>
                                        <p:cTn id="37" dur="1" fill="hold">
                                          <p:stCondLst>
                                            <p:cond delay="0"/>
                                          </p:stCondLst>
                                        </p:cTn>
                                        <p:tgtEl>
                                          <p:spTgt spid="26"/>
                                        </p:tgtEl>
                                        <p:attrNameLst>
                                          <p:attrName>style.visibility</p:attrName>
                                        </p:attrNameLst>
                                      </p:cBhvr>
                                      <p:to>
                                        <p:strVal val="visible"/>
                                      </p:to>
                                    </p:set>
                                    <p:anim calcmode="lin" valueType="num">
                                      <p:cBhvr>
                                        <p:cTn id="38"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26"/>
                                        </p:tgtEl>
                                        <p:attrNameLst>
                                          <p:attrName>ppt_y</p:attrName>
                                        </p:attrNameLst>
                                      </p:cBhvr>
                                      <p:tavLst>
                                        <p:tav tm="0">
                                          <p:val>
                                            <p:strVal val="#ppt_y"/>
                                          </p:val>
                                        </p:tav>
                                        <p:tav tm="100000">
                                          <p:val>
                                            <p:strVal val="#ppt_y"/>
                                          </p:val>
                                        </p:tav>
                                      </p:tavLst>
                                    </p:anim>
                                    <p:anim calcmode="lin" valueType="num">
                                      <p:cBhvr>
                                        <p:cTn id="40"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26"/>
                                        </p:tgtEl>
                                      </p:cBhvr>
                                    </p:animEffect>
                                  </p:childTnLst>
                                </p:cTn>
                              </p:par>
                              <p:par>
                                <p:cTn id="43" presetID="41" presetClass="entr" presetSubtype="0" fill="hold" grpId="0" nodeType="withEffect">
                                  <p:stCondLst>
                                    <p:cond delay="0"/>
                                  </p:stCondLst>
                                  <p:iterate type="lt">
                                    <p:tmPct val="10000"/>
                                  </p:iterate>
                                  <p:childTnLst>
                                    <p:set>
                                      <p:cBhvr>
                                        <p:cTn id="44" dur="1" fill="hold">
                                          <p:stCondLst>
                                            <p:cond delay="0"/>
                                          </p:stCondLst>
                                        </p:cTn>
                                        <p:tgtEl>
                                          <p:spTgt spid="27"/>
                                        </p:tgtEl>
                                        <p:attrNameLst>
                                          <p:attrName>style.visibility</p:attrName>
                                        </p:attrNameLst>
                                      </p:cBhvr>
                                      <p:to>
                                        <p:strVal val="visible"/>
                                      </p:to>
                                    </p:set>
                                    <p:anim calcmode="lin" valueType="num">
                                      <p:cBhvr>
                                        <p:cTn id="45"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7"/>
                                        </p:tgtEl>
                                        <p:attrNameLst>
                                          <p:attrName>ppt_y</p:attrName>
                                        </p:attrNameLst>
                                      </p:cBhvr>
                                      <p:tavLst>
                                        <p:tav tm="0">
                                          <p:val>
                                            <p:strVal val="#ppt_y"/>
                                          </p:val>
                                        </p:tav>
                                        <p:tav tm="100000">
                                          <p:val>
                                            <p:strVal val="#ppt_y"/>
                                          </p:val>
                                        </p:tav>
                                      </p:tavLst>
                                    </p:anim>
                                    <p:anim calcmode="lin" valueType="num">
                                      <p:cBhvr>
                                        <p:cTn id="47"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autoUpdateAnimBg="0"/>
      <p:bldP spid="21" grpId="0" animBg="1" autoUpdateAnimBg="0"/>
      <p:bldP spid="22" grpId="0" animBg="1" autoUpdateAnimBg="0"/>
      <p:bldP spid="23" grpId="0" animBg="1" autoUpdateAnimBg="0"/>
      <p:bldP spid="24" grpId="0"/>
      <p:bldP spid="25" grpId="0"/>
      <p:bldP spid="26" grpId="0"/>
      <p:bldP spid="2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33"/>
          <p:cNvGrpSpPr>
            <a:grpSpLocks/>
          </p:cNvGrpSpPr>
          <p:nvPr/>
        </p:nvGrpSpPr>
        <p:grpSpPr bwMode="auto">
          <a:xfrm>
            <a:off x="7048500" y="2648818"/>
            <a:ext cx="1485900" cy="1217612"/>
            <a:chOff x="7647017" y="2699415"/>
            <a:chExt cx="2617944" cy="2145185"/>
          </a:xfrm>
        </p:grpSpPr>
        <p:sp>
          <p:nvSpPr>
            <p:cNvPr id="28"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9" name="Oval 19"/>
            <p:cNvSpPr>
              <a:spLocks noChangeArrowheads="1"/>
            </p:cNvSpPr>
            <p:nvPr/>
          </p:nvSpPr>
          <p:spPr bwMode="auto">
            <a:xfrm>
              <a:off x="8011516" y="2699415"/>
              <a:ext cx="1931237" cy="1931674"/>
            </a:xfrm>
            <a:prstGeom prst="ellipse">
              <a:avLst/>
            </a:prstGeom>
            <a:solidFill>
              <a:srgbClr val="2F318B"/>
            </a:solidFill>
            <a:ln>
              <a:noFill/>
            </a:ln>
            <a:effectLst>
              <a:outerShdw blurRad="57785" dist="33020" dir="3180000" algn="ctr">
                <a:srgbClr val="000000">
                  <a:alpha val="30000"/>
                </a:srgbClr>
              </a:outerShdw>
            </a:effectLst>
            <a:extLst>
              <a:ext uri="{91240B29-F687-4F45-9708-019B960494DF}">
                <a14:hiddenLine xmlns:a14="http://schemas.microsoft.com/office/drawing/2010/main" w="9525">
                  <a:solidFill>
                    <a:srgbClr val="0051DC"/>
                  </a:solidFill>
                  <a:round/>
                  <a:headEnd/>
                  <a:tailEnd/>
                </a14:hiddenLine>
              </a:ext>
            </a:extLst>
          </p:spPr>
          <p:txBody>
            <a:bodyPr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sp>
        <p:nvSpPr>
          <p:cNvPr id="30" name="AutoShape 7"/>
          <p:cNvSpPr>
            <a:spLocks noChangeArrowheads="1"/>
          </p:cNvSpPr>
          <p:nvPr/>
        </p:nvSpPr>
        <p:spPr bwMode="auto">
          <a:xfrm>
            <a:off x="851694" y="2792216"/>
            <a:ext cx="5916612" cy="809625"/>
          </a:xfrm>
          <a:prstGeom prst="homePlate">
            <a:avLst>
              <a:gd name="adj" fmla="val 40030"/>
            </a:avLst>
          </a:prstGeom>
          <a:gradFill>
            <a:gsLst>
              <a:gs pos="0">
                <a:sysClr val="window" lastClr="FFFFFF">
                  <a:lumMod val="85000"/>
                </a:sysClr>
              </a:gs>
              <a:gs pos="51000">
                <a:sysClr val="window" lastClr="FFFFFF">
                  <a:lumMod val="95000"/>
                </a:sysClr>
              </a:gs>
              <a:gs pos="100000">
                <a:sysClr val="window" lastClr="FFFFFF">
                  <a:lumMod val="85000"/>
                </a:sysClr>
              </a:gs>
            </a:gsLst>
            <a:lin ang="5400000" scaled="0"/>
          </a:gradFill>
          <a:ln w="9525">
            <a:noFill/>
            <a:miter lim="800000"/>
            <a:headEnd/>
            <a:tailEnd/>
          </a:ln>
          <a:effectLst>
            <a:outerShdw blurRad="57785" dist="33020" dir="3180000" algn="ctr">
              <a:srgbClr val="000000">
                <a:alpha val="30000"/>
              </a:srgbClr>
            </a:outerShdw>
          </a:effectLst>
        </p:spPr>
        <p:txBody>
          <a:bodyPr wrap="none" anchor="ctr"/>
          <a:lstStyle/>
          <a:p>
            <a:pPr marL="357188" marR="0" lvl="0" indent="-357188" algn="l"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5FA776"/>
              </a:solidFill>
              <a:effectLst/>
              <a:uLnTx/>
              <a:uFillTx/>
              <a:latin typeface="微软雅黑" pitchFamily="34" charset="-122"/>
              <a:ea typeface="微软雅黑" pitchFamily="34" charset="-122"/>
            </a:endParaRPr>
          </a:p>
        </p:txBody>
      </p:sp>
      <p:sp>
        <p:nvSpPr>
          <p:cNvPr id="31" name="AutoShape 8"/>
          <p:cNvSpPr>
            <a:spLocks noChangeArrowheads="1"/>
          </p:cNvSpPr>
          <p:nvPr/>
        </p:nvSpPr>
        <p:spPr bwMode="auto">
          <a:xfrm>
            <a:off x="4840288" y="2792215"/>
            <a:ext cx="503237" cy="828675"/>
          </a:xfrm>
          <a:prstGeom prst="chevron">
            <a:avLst>
              <a:gd name="adj" fmla="val 55472"/>
            </a:avLst>
          </a:prstGeom>
          <a:solidFill>
            <a:srgbClr val="E62129"/>
          </a:solidFill>
          <a:ln w="9525">
            <a:noFill/>
            <a:miter lim="800000"/>
            <a:headEnd/>
            <a:tailEnd/>
          </a:ln>
        </p:spPr>
        <p:txBody>
          <a:bodyPr wrap="none" anchor="ctr"/>
          <a:lstStyle/>
          <a:p>
            <a:pPr algn="l" eaLnBrk="1" fontAlgn="auto" hangingPunct="1">
              <a:spcBef>
                <a:spcPts val="0"/>
              </a:spcBef>
              <a:spcAft>
                <a:spcPts val="0"/>
              </a:spcAft>
              <a:buClrTx/>
              <a:buSzTx/>
              <a:defRPr/>
            </a:pPr>
            <a:endParaRPr lang="zh-CN" altLang="en-US" sz="1800" kern="0" dirty="0">
              <a:solidFill>
                <a:srgbClr val="5FA776"/>
              </a:solidFill>
              <a:latin typeface="微软雅黑" pitchFamily="34" charset="-122"/>
              <a:ea typeface="微软雅黑" pitchFamily="34" charset="-122"/>
            </a:endParaRPr>
          </a:p>
        </p:txBody>
      </p:sp>
      <p:sp>
        <p:nvSpPr>
          <p:cNvPr id="32" name="AutoShape 8"/>
          <p:cNvSpPr>
            <a:spLocks noChangeArrowheads="1"/>
          </p:cNvSpPr>
          <p:nvPr/>
        </p:nvSpPr>
        <p:spPr bwMode="auto">
          <a:xfrm>
            <a:off x="3265132" y="2785086"/>
            <a:ext cx="501650" cy="828675"/>
          </a:xfrm>
          <a:prstGeom prst="chevron">
            <a:avLst>
              <a:gd name="adj" fmla="val 55472"/>
            </a:avLst>
          </a:prstGeom>
          <a:solidFill>
            <a:srgbClr val="2F318B"/>
          </a:solidFill>
          <a:ln w="9525">
            <a:noFill/>
            <a:miter lim="800000"/>
            <a:headEnd/>
            <a:tailEnd/>
          </a:ln>
        </p:spPr>
        <p:txBody>
          <a:bodyPr wrap="none" anchor="ctr"/>
          <a:lstStyle/>
          <a:p>
            <a:pPr algn="l" eaLnBrk="1" fontAlgn="auto" hangingPunct="1">
              <a:spcBef>
                <a:spcPts val="0"/>
              </a:spcBef>
              <a:spcAft>
                <a:spcPts val="0"/>
              </a:spcAft>
              <a:buClrTx/>
              <a:buSzTx/>
              <a:defRPr/>
            </a:pPr>
            <a:endParaRPr lang="zh-CN" altLang="en-US" sz="1800" kern="0" dirty="0">
              <a:solidFill>
                <a:srgbClr val="5FA776"/>
              </a:solidFill>
              <a:latin typeface="微软雅黑" pitchFamily="34" charset="-122"/>
              <a:ea typeface="微软雅黑" pitchFamily="34" charset="-122"/>
            </a:endParaRPr>
          </a:p>
        </p:txBody>
      </p:sp>
      <p:sp>
        <p:nvSpPr>
          <p:cNvPr id="33" name="AutoShape 8"/>
          <p:cNvSpPr>
            <a:spLocks noChangeArrowheads="1"/>
          </p:cNvSpPr>
          <p:nvPr/>
        </p:nvSpPr>
        <p:spPr bwMode="auto">
          <a:xfrm>
            <a:off x="1679575" y="2792216"/>
            <a:ext cx="503238" cy="828675"/>
          </a:xfrm>
          <a:prstGeom prst="chevron">
            <a:avLst>
              <a:gd name="adj" fmla="val 55472"/>
            </a:avLst>
          </a:prstGeom>
          <a:solidFill>
            <a:srgbClr val="2F318B"/>
          </a:solidFill>
          <a:ln w="9525">
            <a:noFill/>
            <a:miter lim="800000"/>
            <a:headEnd/>
            <a:tailEnd/>
          </a:ln>
        </p:spPr>
        <p:txBody>
          <a:bodyPr wrap="none" anchor="ctr"/>
          <a:lstStyle/>
          <a:p>
            <a:pPr algn="l" eaLnBrk="1" fontAlgn="auto" hangingPunct="1">
              <a:spcBef>
                <a:spcPts val="0"/>
              </a:spcBef>
              <a:spcAft>
                <a:spcPts val="0"/>
              </a:spcAft>
              <a:buClrTx/>
              <a:buSzTx/>
              <a:defRPr/>
            </a:pPr>
            <a:endParaRPr lang="zh-CN" altLang="en-US" sz="1800" kern="0" dirty="0">
              <a:solidFill>
                <a:srgbClr val="2F318B"/>
              </a:solidFill>
              <a:latin typeface="微软雅黑" pitchFamily="34" charset="-122"/>
              <a:ea typeface="微软雅黑" pitchFamily="34" charset="-122"/>
            </a:endParaRPr>
          </a:p>
        </p:txBody>
      </p:sp>
      <p:sp>
        <p:nvSpPr>
          <p:cNvPr id="34" name="AutoShape 8"/>
          <p:cNvSpPr>
            <a:spLocks noChangeArrowheads="1"/>
          </p:cNvSpPr>
          <p:nvPr/>
        </p:nvSpPr>
        <p:spPr bwMode="auto">
          <a:xfrm>
            <a:off x="6410325" y="2792214"/>
            <a:ext cx="501650" cy="828675"/>
          </a:xfrm>
          <a:prstGeom prst="chevron">
            <a:avLst>
              <a:gd name="adj" fmla="val 55472"/>
            </a:avLst>
          </a:prstGeom>
          <a:solidFill>
            <a:srgbClr val="2F318B"/>
          </a:solidFill>
          <a:ln w="9525">
            <a:noFill/>
            <a:miter lim="800000"/>
            <a:headEnd/>
            <a:tailEnd/>
          </a:ln>
        </p:spPr>
        <p:txBody>
          <a:bodyPr wrap="none" anchor="ctr"/>
          <a:lstStyle/>
          <a:p>
            <a:pPr algn="l" eaLnBrk="1" fontAlgn="auto" hangingPunct="1">
              <a:spcBef>
                <a:spcPts val="0"/>
              </a:spcBef>
              <a:spcAft>
                <a:spcPts val="0"/>
              </a:spcAft>
              <a:buClrTx/>
              <a:buSzTx/>
              <a:defRPr/>
            </a:pPr>
            <a:endParaRPr lang="zh-CN" altLang="en-US" sz="1800" kern="0" dirty="0">
              <a:solidFill>
                <a:srgbClr val="5FA776"/>
              </a:solidFill>
              <a:latin typeface="微软雅黑" pitchFamily="34" charset="-122"/>
              <a:ea typeface="微软雅黑" pitchFamily="34" charset="-122"/>
            </a:endParaRPr>
          </a:p>
        </p:txBody>
      </p:sp>
      <p:sp>
        <p:nvSpPr>
          <p:cNvPr id="35" name="TextBox 34"/>
          <p:cNvSpPr txBox="1"/>
          <p:nvPr/>
        </p:nvSpPr>
        <p:spPr>
          <a:xfrm>
            <a:off x="866847" y="3069505"/>
            <a:ext cx="755335"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buClrTx/>
              <a:buSzTx/>
            </a:pPr>
            <a:r>
              <a:rPr lang="en-US" altLang="zh-CN" b="1" i="1" dirty="0" smtClean="0">
                <a:solidFill>
                  <a:srgbClr val="2F318B"/>
                </a:solidFill>
                <a:latin typeface="微软雅黑" pitchFamily="34" charset="-122"/>
                <a:ea typeface="微软雅黑" pitchFamily="34" charset="-122"/>
              </a:rPr>
              <a:t>2013</a:t>
            </a:r>
            <a:endParaRPr lang="zh-CN" altLang="en-US" sz="1800" b="1" i="1" dirty="0">
              <a:solidFill>
                <a:srgbClr val="2F318B"/>
              </a:solidFill>
              <a:latin typeface="微软雅黑" pitchFamily="34" charset="-122"/>
              <a:ea typeface="微软雅黑" pitchFamily="34" charset="-122"/>
            </a:endParaRPr>
          </a:p>
        </p:txBody>
      </p:sp>
      <p:sp>
        <p:nvSpPr>
          <p:cNvPr id="36" name="TextBox 35"/>
          <p:cNvSpPr txBox="1"/>
          <p:nvPr/>
        </p:nvSpPr>
        <p:spPr>
          <a:xfrm>
            <a:off x="2433638" y="3069505"/>
            <a:ext cx="755335"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buClrTx/>
              <a:buSzTx/>
            </a:pPr>
            <a:r>
              <a:rPr lang="en-US" altLang="zh-CN" sz="1800" b="1" i="1" dirty="0" smtClean="0">
                <a:solidFill>
                  <a:srgbClr val="2F318B"/>
                </a:solidFill>
                <a:latin typeface="微软雅黑" pitchFamily="34" charset="-122"/>
                <a:ea typeface="微软雅黑" pitchFamily="34" charset="-122"/>
              </a:rPr>
              <a:t>2014</a:t>
            </a:r>
            <a:endParaRPr lang="zh-CN" altLang="en-US" sz="1800" b="1" i="1" dirty="0">
              <a:solidFill>
                <a:srgbClr val="2F318B"/>
              </a:solidFill>
              <a:latin typeface="微软雅黑" pitchFamily="34" charset="-122"/>
              <a:ea typeface="微软雅黑" pitchFamily="34" charset="-122"/>
            </a:endParaRPr>
          </a:p>
        </p:txBody>
      </p:sp>
      <p:sp>
        <p:nvSpPr>
          <p:cNvPr id="37" name="TextBox 36"/>
          <p:cNvSpPr txBox="1"/>
          <p:nvPr/>
        </p:nvSpPr>
        <p:spPr>
          <a:xfrm>
            <a:off x="4013200" y="3069505"/>
            <a:ext cx="755335"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buClrTx/>
              <a:buSzTx/>
            </a:pPr>
            <a:r>
              <a:rPr lang="en-US" altLang="zh-CN" sz="1800" b="1" i="1" dirty="0" smtClean="0">
                <a:solidFill>
                  <a:srgbClr val="2F318B"/>
                </a:solidFill>
                <a:latin typeface="微软雅黑" pitchFamily="34" charset="-122"/>
                <a:ea typeface="微软雅黑" pitchFamily="34" charset="-122"/>
              </a:rPr>
              <a:t>2015</a:t>
            </a:r>
            <a:endParaRPr lang="zh-CN" altLang="en-US" sz="1800" b="1" i="1" dirty="0">
              <a:solidFill>
                <a:srgbClr val="2F318B"/>
              </a:solidFill>
              <a:latin typeface="微软雅黑" pitchFamily="34" charset="-122"/>
              <a:ea typeface="微软雅黑" pitchFamily="34" charset="-122"/>
            </a:endParaRPr>
          </a:p>
        </p:txBody>
      </p:sp>
      <p:sp>
        <p:nvSpPr>
          <p:cNvPr id="38" name="TextBox 37"/>
          <p:cNvSpPr txBox="1"/>
          <p:nvPr/>
        </p:nvSpPr>
        <p:spPr>
          <a:xfrm>
            <a:off x="5592763" y="3069505"/>
            <a:ext cx="755335"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buClrTx/>
              <a:buSzTx/>
            </a:pPr>
            <a:r>
              <a:rPr lang="en-US" altLang="zh-CN" sz="1800" b="1" i="1" dirty="0" smtClean="0">
                <a:solidFill>
                  <a:srgbClr val="2F318B"/>
                </a:solidFill>
                <a:latin typeface="微软雅黑" pitchFamily="34" charset="-122"/>
                <a:ea typeface="微软雅黑" pitchFamily="34" charset="-122"/>
              </a:rPr>
              <a:t>2016</a:t>
            </a:r>
            <a:endParaRPr lang="zh-CN" altLang="en-US" sz="1800" b="1" i="1" dirty="0">
              <a:solidFill>
                <a:srgbClr val="2F318B"/>
              </a:solidFill>
              <a:latin typeface="微软雅黑" pitchFamily="34" charset="-122"/>
              <a:ea typeface="微软雅黑" pitchFamily="34" charset="-122"/>
            </a:endParaRPr>
          </a:p>
        </p:txBody>
      </p:sp>
      <p:grpSp>
        <p:nvGrpSpPr>
          <p:cNvPr id="39" name="组合 13"/>
          <p:cNvGrpSpPr>
            <a:grpSpLocks/>
          </p:cNvGrpSpPr>
          <p:nvPr/>
        </p:nvGrpSpPr>
        <p:grpSpPr bwMode="auto">
          <a:xfrm>
            <a:off x="1085850" y="3502893"/>
            <a:ext cx="2419350" cy="1417637"/>
            <a:chOff x="941884" y="3983470"/>
            <a:chExt cx="1925931" cy="1602874"/>
          </a:xfrm>
        </p:grpSpPr>
        <p:cxnSp>
          <p:nvCxnSpPr>
            <p:cNvPr id="40" name="直接连接符 23"/>
            <p:cNvCxnSpPr>
              <a:cxnSpLocks noChangeShapeType="1"/>
            </p:cNvCxnSpPr>
            <p:nvPr/>
          </p:nvCxnSpPr>
          <p:spPr bwMode="auto">
            <a:xfrm>
              <a:off x="941884" y="3983470"/>
              <a:ext cx="0" cy="1358533"/>
            </a:xfrm>
            <a:prstGeom prst="line">
              <a:avLst/>
            </a:prstGeom>
            <a:noFill/>
            <a:ln w="9525" algn="ctr">
              <a:solidFill>
                <a:sysClr val="window" lastClr="FFFFFF">
                  <a:lumMod val="50000"/>
                </a:sysClr>
              </a:solidFill>
              <a:round/>
              <a:headEnd type="oval" w="med" len="med"/>
              <a:tailEnd type="oval" w="med" len="med"/>
            </a:ln>
            <a:extLst>
              <a:ext uri="{909E8E84-426E-40DD-AFC4-6F175D3DCCD1}">
                <a14:hiddenFill xmlns:a14="http://schemas.microsoft.com/office/drawing/2010/main">
                  <a:noFill/>
                </a14:hiddenFill>
              </a:ext>
            </a:extLst>
          </p:spPr>
        </p:cxnSp>
        <p:sp>
          <p:nvSpPr>
            <p:cNvPr id="41" name="TextBox 40"/>
            <p:cNvSpPr txBox="1"/>
            <p:nvPr/>
          </p:nvSpPr>
          <p:spPr>
            <a:xfrm>
              <a:off x="941884" y="4394509"/>
              <a:ext cx="1925931" cy="1191835"/>
            </a:xfrm>
            <a:prstGeom prst="rect">
              <a:avLst/>
            </a:prstGeom>
            <a:noFill/>
          </p:spPr>
          <p:txBody>
            <a:bodyPr>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此处添加标题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点击此处添加段落文本</a:t>
              </a:r>
            </a:p>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点击此处添加段落文本</a:t>
              </a:r>
            </a:p>
          </p:txBody>
        </p:sp>
      </p:grpSp>
      <p:grpSp>
        <p:nvGrpSpPr>
          <p:cNvPr id="42" name="组合 14"/>
          <p:cNvGrpSpPr>
            <a:grpSpLocks/>
          </p:cNvGrpSpPr>
          <p:nvPr/>
        </p:nvGrpSpPr>
        <p:grpSpPr bwMode="auto">
          <a:xfrm>
            <a:off x="2667000" y="1674093"/>
            <a:ext cx="2286000" cy="1330325"/>
            <a:chOff x="2293144" y="1916832"/>
            <a:chExt cx="1925931" cy="1502549"/>
          </a:xfrm>
        </p:grpSpPr>
        <p:cxnSp>
          <p:nvCxnSpPr>
            <p:cNvPr id="43" name="直接连接符 21"/>
            <p:cNvCxnSpPr>
              <a:cxnSpLocks noChangeShapeType="1"/>
            </p:cNvCxnSpPr>
            <p:nvPr/>
          </p:nvCxnSpPr>
          <p:spPr bwMode="auto">
            <a:xfrm>
              <a:off x="2293144" y="2060848"/>
              <a:ext cx="0" cy="1358533"/>
            </a:xfrm>
            <a:prstGeom prst="line">
              <a:avLst/>
            </a:prstGeom>
            <a:noFill/>
            <a:ln w="9525" algn="ctr">
              <a:solidFill>
                <a:sysClr val="window" lastClr="FFFFFF">
                  <a:lumMod val="50000"/>
                </a:sysClr>
              </a:solidFill>
              <a:round/>
              <a:headEnd type="oval" w="med" len="med"/>
              <a:tailEnd type="oval" w="med" len="med"/>
            </a:ln>
            <a:extLst>
              <a:ext uri="{909E8E84-426E-40DD-AFC4-6F175D3DCCD1}">
                <a14:hiddenFill xmlns:a14="http://schemas.microsoft.com/office/drawing/2010/main">
                  <a:noFill/>
                </a14:hiddenFill>
              </a:ext>
            </a:extLst>
          </p:spPr>
        </p:cxnSp>
        <p:sp>
          <p:nvSpPr>
            <p:cNvPr id="44" name="TextBox 43"/>
            <p:cNvSpPr txBox="1"/>
            <p:nvPr/>
          </p:nvSpPr>
          <p:spPr>
            <a:xfrm>
              <a:off x="2293144" y="1916832"/>
              <a:ext cx="1925931" cy="1190564"/>
            </a:xfrm>
            <a:prstGeom prst="rect">
              <a:avLst/>
            </a:prstGeom>
            <a:noFill/>
          </p:spPr>
          <p:txBody>
            <a:bodyPr>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此处添加标题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点击此处添加段落文本</a:t>
              </a:r>
            </a:p>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点击此处添加段落文本</a:t>
              </a:r>
            </a:p>
          </p:txBody>
        </p:sp>
      </p:grpSp>
      <p:grpSp>
        <p:nvGrpSpPr>
          <p:cNvPr id="45" name="组合 15"/>
          <p:cNvGrpSpPr>
            <a:grpSpLocks/>
          </p:cNvGrpSpPr>
          <p:nvPr/>
        </p:nvGrpSpPr>
        <p:grpSpPr bwMode="auto">
          <a:xfrm>
            <a:off x="4214813" y="3521943"/>
            <a:ext cx="2109787" cy="1419225"/>
            <a:chOff x="3641104" y="3980384"/>
            <a:chExt cx="1925931" cy="1603059"/>
          </a:xfrm>
        </p:grpSpPr>
        <p:cxnSp>
          <p:nvCxnSpPr>
            <p:cNvPr id="46" name="直接连接符 19"/>
            <p:cNvCxnSpPr>
              <a:cxnSpLocks noChangeShapeType="1"/>
            </p:cNvCxnSpPr>
            <p:nvPr/>
          </p:nvCxnSpPr>
          <p:spPr bwMode="auto">
            <a:xfrm>
              <a:off x="3648596" y="3980384"/>
              <a:ext cx="0" cy="1358533"/>
            </a:xfrm>
            <a:prstGeom prst="line">
              <a:avLst/>
            </a:prstGeom>
            <a:noFill/>
            <a:ln w="9525" algn="ctr">
              <a:solidFill>
                <a:sysClr val="window" lastClr="FFFFFF">
                  <a:lumMod val="50000"/>
                </a:sysClr>
              </a:solidFill>
              <a:round/>
              <a:headEnd type="oval" w="med" len="med"/>
              <a:tailEnd type="oval" w="med" len="med"/>
            </a:ln>
            <a:extLst>
              <a:ext uri="{909E8E84-426E-40DD-AFC4-6F175D3DCCD1}">
                <a14:hiddenFill xmlns:a14="http://schemas.microsoft.com/office/drawing/2010/main">
                  <a:noFill/>
                </a14:hiddenFill>
              </a:ext>
            </a:extLst>
          </p:spPr>
        </p:cxnSp>
        <p:sp>
          <p:nvSpPr>
            <p:cNvPr id="47" name="TextBox 46"/>
            <p:cNvSpPr txBox="1"/>
            <p:nvPr/>
          </p:nvSpPr>
          <p:spPr>
            <a:xfrm>
              <a:off x="3641104" y="4392804"/>
              <a:ext cx="1925931" cy="1190639"/>
            </a:xfrm>
            <a:prstGeom prst="rect">
              <a:avLst/>
            </a:prstGeom>
            <a:noFill/>
          </p:spPr>
          <p:txBody>
            <a:bodyPr>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此处添加标题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点击此处添加段落文本</a:t>
              </a:r>
            </a:p>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点击此处添加段落文本</a:t>
              </a:r>
            </a:p>
          </p:txBody>
        </p:sp>
      </p:grpSp>
      <p:grpSp>
        <p:nvGrpSpPr>
          <p:cNvPr id="48" name="组合 16"/>
          <p:cNvGrpSpPr>
            <a:grpSpLocks/>
          </p:cNvGrpSpPr>
          <p:nvPr/>
        </p:nvGrpSpPr>
        <p:grpSpPr bwMode="auto">
          <a:xfrm>
            <a:off x="5822950" y="1674093"/>
            <a:ext cx="2178050" cy="1330325"/>
            <a:chOff x="5044092" y="1916832"/>
            <a:chExt cx="1925931" cy="1502549"/>
          </a:xfrm>
        </p:grpSpPr>
        <p:cxnSp>
          <p:nvCxnSpPr>
            <p:cNvPr id="49" name="直接连接符 17"/>
            <p:cNvCxnSpPr>
              <a:cxnSpLocks noChangeShapeType="1"/>
            </p:cNvCxnSpPr>
            <p:nvPr/>
          </p:nvCxnSpPr>
          <p:spPr bwMode="auto">
            <a:xfrm>
              <a:off x="5044092" y="2060848"/>
              <a:ext cx="0" cy="1358533"/>
            </a:xfrm>
            <a:prstGeom prst="line">
              <a:avLst/>
            </a:prstGeom>
            <a:noFill/>
            <a:ln w="9525" algn="ctr">
              <a:solidFill>
                <a:sysClr val="window" lastClr="FFFFFF">
                  <a:lumMod val="50000"/>
                </a:sysClr>
              </a:solidFill>
              <a:round/>
              <a:headEnd type="oval" w="med" len="med"/>
              <a:tailEnd type="oval" w="med" len="med"/>
            </a:ln>
            <a:extLst>
              <a:ext uri="{909E8E84-426E-40DD-AFC4-6F175D3DCCD1}">
                <a14:hiddenFill xmlns:a14="http://schemas.microsoft.com/office/drawing/2010/main">
                  <a:noFill/>
                </a14:hiddenFill>
              </a:ext>
            </a:extLst>
          </p:spPr>
        </p:cxnSp>
        <p:sp>
          <p:nvSpPr>
            <p:cNvPr id="50" name="TextBox 49"/>
            <p:cNvSpPr txBox="1"/>
            <p:nvPr/>
          </p:nvSpPr>
          <p:spPr>
            <a:xfrm>
              <a:off x="5044092" y="1916832"/>
              <a:ext cx="1925931" cy="1190564"/>
            </a:xfrm>
            <a:prstGeom prst="rect">
              <a:avLst/>
            </a:prstGeom>
            <a:noFill/>
          </p:spPr>
          <p:txBody>
            <a:bodyPr>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此处添加标题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点击此处添加段落文本</a:t>
              </a:r>
            </a:p>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点击此处添加段落文本</a:t>
              </a:r>
            </a:p>
          </p:txBody>
        </p:sp>
      </p:grpSp>
      <p:sp>
        <p:nvSpPr>
          <p:cNvPr id="51" name="Rectangle 162"/>
          <p:cNvSpPr>
            <a:spLocks noChangeArrowheads="1"/>
          </p:cNvSpPr>
          <p:nvPr/>
        </p:nvSpPr>
        <p:spPr bwMode="auto">
          <a:xfrm>
            <a:off x="7297543" y="2987291"/>
            <a:ext cx="1005403" cy="461665"/>
          </a:xfrm>
          <a:prstGeom prst="rect">
            <a:avLst/>
          </a:prstGeom>
          <a:noFill/>
          <a:ln>
            <a:noFill/>
          </a:ln>
          <a:effectLst/>
          <a:extLst>
            <a:ext uri="{909E8E84-426E-40DD-AFC4-6F175D3DCCD1}">
              <a14:hiddenFill xmlns:a14="http://schemas.microsoft.com/office/drawing/2010/main">
                <a:gradFill rotWithShape="1">
                  <a:gsLst>
                    <a:gs pos="0">
                      <a:srgbClr val="0F6FC6"/>
                    </a:gs>
                    <a:gs pos="100000">
                      <a:srgbClr val="009DD9">
                        <a:alpha val="89998"/>
                      </a:srgbClr>
                    </a:gs>
                  </a:gsLst>
                  <a:lin ang="2700000" scaled="1"/>
                </a:gra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wrap="none">
            <a:spAutoFit/>
            <a:flatTx/>
          </a:bodyPr>
          <a:lstStyle/>
          <a:p>
            <a:pPr marL="0" marR="0" lvl="0" indent="0" defTabSz="914400" eaLnBrk="1" fontAlgn="base"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154059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0-#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additive="base">
                                        <p:cTn id="16" dur="500" fill="hold"/>
                                        <p:tgtEl>
                                          <p:spTgt spid="31"/>
                                        </p:tgtEl>
                                        <p:attrNameLst>
                                          <p:attrName>ppt_x</p:attrName>
                                        </p:attrNameLst>
                                      </p:cBhvr>
                                      <p:tavLst>
                                        <p:tav tm="0">
                                          <p:val>
                                            <p:strVal val="0-#ppt_w/2"/>
                                          </p:val>
                                        </p:tav>
                                        <p:tav tm="100000">
                                          <p:val>
                                            <p:strVal val="#ppt_x"/>
                                          </p:val>
                                        </p:tav>
                                      </p:tavLst>
                                    </p:anim>
                                    <p:anim calcmode="lin" valueType="num">
                                      <p:cBhvr additive="base">
                                        <p:cTn id="17" dur="500" fill="hold"/>
                                        <p:tgtEl>
                                          <p:spTgt spid="31"/>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additive="base">
                                        <p:cTn id="20" dur="500" fill="hold"/>
                                        <p:tgtEl>
                                          <p:spTgt spid="32"/>
                                        </p:tgtEl>
                                        <p:attrNameLst>
                                          <p:attrName>ppt_x</p:attrName>
                                        </p:attrNameLst>
                                      </p:cBhvr>
                                      <p:tavLst>
                                        <p:tav tm="0">
                                          <p:val>
                                            <p:strVal val="0-#ppt_w/2"/>
                                          </p:val>
                                        </p:tav>
                                        <p:tav tm="100000">
                                          <p:val>
                                            <p:strVal val="#ppt_x"/>
                                          </p:val>
                                        </p:tav>
                                      </p:tavLst>
                                    </p:anim>
                                    <p:anim calcmode="lin" valueType="num">
                                      <p:cBhvr additive="base">
                                        <p:cTn id="21" dur="500" fill="hold"/>
                                        <p:tgtEl>
                                          <p:spTgt spid="32"/>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additive="base">
                                        <p:cTn id="24" dur="500" fill="hold"/>
                                        <p:tgtEl>
                                          <p:spTgt spid="33"/>
                                        </p:tgtEl>
                                        <p:attrNameLst>
                                          <p:attrName>ppt_x</p:attrName>
                                        </p:attrNameLst>
                                      </p:cBhvr>
                                      <p:tavLst>
                                        <p:tav tm="0">
                                          <p:val>
                                            <p:strVal val="0-#ppt_w/2"/>
                                          </p:val>
                                        </p:tav>
                                        <p:tav tm="100000">
                                          <p:val>
                                            <p:strVal val="#ppt_x"/>
                                          </p:val>
                                        </p:tav>
                                      </p:tavLst>
                                    </p:anim>
                                    <p:anim calcmode="lin" valueType="num">
                                      <p:cBhvr additive="base">
                                        <p:cTn id="25" dur="500" fill="hold"/>
                                        <p:tgtEl>
                                          <p:spTgt spid="33"/>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49" presetClass="entr" presetSubtype="0" decel="10000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p:cTn id="29" dur="500" fill="hold"/>
                                        <p:tgtEl>
                                          <p:spTgt spid="35"/>
                                        </p:tgtEl>
                                        <p:attrNameLst>
                                          <p:attrName>ppt_w</p:attrName>
                                        </p:attrNameLst>
                                      </p:cBhvr>
                                      <p:tavLst>
                                        <p:tav tm="0">
                                          <p:val>
                                            <p:fltVal val="0"/>
                                          </p:val>
                                        </p:tav>
                                        <p:tav tm="100000">
                                          <p:val>
                                            <p:strVal val="#ppt_w"/>
                                          </p:val>
                                        </p:tav>
                                      </p:tavLst>
                                    </p:anim>
                                    <p:anim calcmode="lin" valueType="num">
                                      <p:cBhvr>
                                        <p:cTn id="30" dur="500" fill="hold"/>
                                        <p:tgtEl>
                                          <p:spTgt spid="35"/>
                                        </p:tgtEl>
                                        <p:attrNameLst>
                                          <p:attrName>ppt_h</p:attrName>
                                        </p:attrNameLst>
                                      </p:cBhvr>
                                      <p:tavLst>
                                        <p:tav tm="0">
                                          <p:val>
                                            <p:fltVal val="0"/>
                                          </p:val>
                                        </p:tav>
                                        <p:tav tm="100000">
                                          <p:val>
                                            <p:strVal val="#ppt_h"/>
                                          </p:val>
                                        </p:tav>
                                      </p:tavLst>
                                    </p:anim>
                                    <p:anim calcmode="lin" valueType="num">
                                      <p:cBhvr>
                                        <p:cTn id="31" dur="500" fill="hold"/>
                                        <p:tgtEl>
                                          <p:spTgt spid="35"/>
                                        </p:tgtEl>
                                        <p:attrNameLst>
                                          <p:attrName>style.rotation</p:attrName>
                                        </p:attrNameLst>
                                      </p:cBhvr>
                                      <p:tavLst>
                                        <p:tav tm="0">
                                          <p:val>
                                            <p:fltVal val="360"/>
                                          </p:val>
                                        </p:tav>
                                        <p:tav tm="100000">
                                          <p:val>
                                            <p:fltVal val="0"/>
                                          </p:val>
                                        </p:tav>
                                      </p:tavLst>
                                    </p:anim>
                                    <p:animEffect transition="in" filter="fade">
                                      <p:cBhvr>
                                        <p:cTn id="32" dur="500"/>
                                        <p:tgtEl>
                                          <p:spTgt spid="35"/>
                                        </p:tgtEl>
                                      </p:cBhvr>
                                    </p:animEffect>
                                  </p:childTnLst>
                                </p:cTn>
                              </p:par>
                              <p:par>
                                <p:cTn id="33" presetID="49" presetClass="entr" presetSubtype="0" decel="100000"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 calcmode="lin" valueType="num">
                                      <p:cBhvr>
                                        <p:cTn id="37" dur="500" fill="hold"/>
                                        <p:tgtEl>
                                          <p:spTgt spid="36"/>
                                        </p:tgtEl>
                                        <p:attrNameLst>
                                          <p:attrName>style.rotation</p:attrName>
                                        </p:attrNameLst>
                                      </p:cBhvr>
                                      <p:tavLst>
                                        <p:tav tm="0">
                                          <p:val>
                                            <p:fltVal val="360"/>
                                          </p:val>
                                        </p:tav>
                                        <p:tav tm="100000">
                                          <p:val>
                                            <p:fltVal val="0"/>
                                          </p:val>
                                        </p:tav>
                                      </p:tavLst>
                                    </p:anim>
                                    <p:animEffect transition="in" filter="fade">
                                      <p:cBhvr>
                                        <p:cTn id="38" dur="500"/>
                                        <p:tgtEl>
                                          <p:spTgt spid="36"/>
                                        </p:tgtEl>
                                      </p:cBhvr>
                                    </p:animEffect>
                                  </p:childTnLst>
                                </p:cTn>
                              </p:par>
                              <p:par>
                                <p:cTn id="39" presetID="49" presetClass="entr" presetSubtype="0" decel="100000" fill="hold" grpId="0" nodeType="with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 calcmode="lin" valueType="num">
                                      <p:cBhvr>
                                        <p:cTn id="43" dur="500" fill="hold"/>
                                        <p:tgtEl>
                                          <p:spTgt spid="37"/>
                                        </p:tgtEl>
                                        <p:attrNameLst>
                                          <p:attrName>style.rotation</p:attrName>
                                        </p:attrNameLst>
                                      </p:cBhvr>
                                      <p:tavLst>
                                        <p:tav tm="0">
                                          <p:val>
                                            <p:fltVal val="360"/>
                                          </p:val>
                                        </p:tav>
                                        <p:tav tm="100000">
                                          <p:val>
                                            <p:fltVal val="0"/>
                                          </p:val>
                                        </p:tav>
                                      </p:tavLst>
                                    </p:anim>
                                    <p:animEffect transition="in" filter="fade">
                                      <p:cBhvr>
                                        <p:cTn id="44" dur="500"/>
                                        <p:tgtEl>
                                          <p:spTgt spid="37"/>
                                        </p:tgtEl>
                                      </p:cBhvr>
                                    </p:animEffect>
                                  </p:childTnLst>
                                </p:cTn>
                              </p:par>
                              <p:par>
                                <p:cTn id="45" presetID="49" presetClass="entr" presetSubtype="0" decel="100000"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p:cTn id="47" dur="500" fill="hold"/>
                                        <p:tgtEl>
                                          <p:spTgt spid="38"/>
                                        </p:tgtEl>
                                        <p:attrNameLst>
                                          <p:attrName>ppt_w</p:attrName>
                                        </p:attrNameLst>
                                      </p:cBhvr>
                                      <p:tavLst>
                                        <p:tav tm="0">
                                          <p:val>
                                            <p:fltVal val="0"/>
                                          </p:val>
                                        </p:tav>
                                        <p:tav tm="100000">
                                          <p:val>
                                            <p:strVal val="#ppt_w"/>
                                          </p:val>
                                        </p:tav>
                                      </p:tavLst>
                                    </p:anim>
                                    <p:anim calcmode="lin" valueType="num">
                                      <p:cBhvr>
                                        <p:cTn id="48" dur="500" fill="hold"/>
                                        <p:tgtEl>
                                          <p:spTgt spid="38"/>
                                        </p:tgtEl>
                                        <p:attrNameLst>
                                          <p:attrName>ppt_h</p:attrName>
                                        </p:attrNameLst>
                                      </p:cBhvr>
                                      <p:tavLst>
                                        <p:tav tm="0">
                                          <p:val>
                                            <p:fltVal val="0"/>
                                          </p:val>
                                        </p:tav>
                                        <p:tav tm="100000">
                                          <p:val>
                                            <p:strVal val="#ppt_h"/>
                                          </p:val>
                                        </p:tav>
                                      </p:tavLst>
                                    </p:anim>
                                    <p:anim calcmode="lin" valueType="num">
                                      <p:cBhvr>
                                        <p:cTn id="49" dur="500" fill="hold"/>
                                        <p:tgtEl>
                                          <p:spTgt spid="38"/>
                                        </p:tgtEl>
                                        <p:attrNameLst>
                                          <p:attrName>style.rotation</p:attrName>
                                        </p:attrNameLst>
                                      </p:cBhvr>
                                      <p:tavLst>
                                        <p:tav tm="0">
                                          <p:val>
                                            <p:fltVal val="360"/>
                                          </p:val>
                                        </p:tav>
                                        <p:tav tm="100000">
                                          <p:val>
                                            <p:fltVal val="0"/>
                                          </p:val>
                                        </p:tav>
                                      </p:tavLst>
                                    </p:anim>
                                    <p:animEffect transition="in" filter="fade">
                                      <p:cBhvr>
                                        <p:cTn id="50" dur="500"/>
                                        <p:tgtEl>
                                          <p:spTgt spid="38"/>
                                        </p:tgtEl>
                                      </p:cBhvr>
                                    </p:animEffect>
                                  </p:childTnLst>
                                </p:cTn>
                              </p:par>
                            </p:childTnLst>
                          </p:cTn>
                        </p:par>
                        <p:par>
                          <p:cTn id="51" fill="hold">
                            <p:stCondLst>
                              <p:cond delay="1500"/>
                            </p:stCondLst>
                            <p:childTnLst>
                              <p:par>
                                <p:cTn id="52" presetID="47" presetClass="entr" presetSubtype="0" fill="hold" nodeType="after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1000"/>
                                        <p:tgtEl>
                                          <p:spTgt spid="27"/>
                                        </p:tgtEl>
                                      </p:cBhvr>
                                    </p:animEffect>
                                    <p:anim calcmode="lin" valueType="num">
                                      <p:cBhvr>
                                        <p:cTn id="55" dur="1000" fill="hold"/>
                                        <p:tgtEl>
                                          <p:spTgt spid="27"/>
                                        </p:tgtEl>
                                        <p:attrNameLst>
                                          <p:attrName>ppt_x</p:attrName>
                                        </p:attrNameLst>
                                      </p:cBhvr>
                                      <p:tavLst>
                                        <p:tav tm="0">
                                          <p:val>
                                            <p:strVal val="#ppt_x"/>
                                          </p:val>
                                        </p:tav>
                                        <p:tav tm="100000">
                                          <p:val>
                                            <p:strVal val="#ppt_x"/>
                                          </p:val>
                                        </p:tav>
                                      </p:tavLst>
                                    </p:anim>
                                    <p:anim calcmode="lin" valueType="num">
                                      <p:cBhvr>
                                        <p:cTn id="56" dur="1000" fill="hold"/>
                                        <p:tgtEl>
                                          <p:spTgt spid="27"/>
                                        </p:tgtEl>
                                        <p:attrNameLst>
                                          <p:attrName>ppt_y</p:attrName>
                                        </p:attrNameLst>
                                      </p:cBhvr>
                                      <p:tavLst>
                                        <p:tav tm="0">
                                          <p:val>
                                            <p:strVal val="#ppt_y-.1"/>
                                          </p:val>
                                        </p:tav>
                                        <p:tav tm="100000">
                                          <p:val>
                                            <p:strVal val="#ppt_y"/>
                                          </p:val>
                                        </p:tav>
                                      </p:tavLst>
                                    </p:anim>
                                  </p:childTnLst>
                                </p:cTn>
                              </p:par>
                            </p:childTnLst>
                          </p:cTn>
                        </p:par>
                        <p:par>
                          <p:cTn id="57" fill="hold">
                            <p:stCondLst>
                              <p:cond delay="2500"/>
                            </p:stCondLst>
                            <p:childTnLst>
                              <p:par>
                                <p:cTn id="58" presetID="23" presetClass="entr" presetSubtype="16" fill="hold" grpId="0" nodeType="afterEffect">
                                  <p:stCondLst>
                                    <p:cond delay="0"/>
                                  </p:stCondLst>
                                  <p:childTnLst>
                                    <p:set>
                                      <p:cBhvr>
                                        <p:cTn id="59" dur="1" fill="hold">
                                          <p:stCondLst>
                                            <p:cond delay="0"/>
                                          </p:stCondLst>
                                        </p:cTn>
                                        <p:tgtEl>
                                          <p:spTgt spid="51"/>
                                        </p:tgtEl>
                                        <p:attrNameLst>
                                          <p:attrName>style.visibility</p:attrName>
                                        </p:attrNameLst>
                                      </p:cBhvr>
                                      <p:to>
                                        <p:strVal val="visible"/>
                                      </p:to>
                                    </p:set>
                                    <p:anim calcmode="lin" valueType="num">
                                      <p:cBhvr>
                                        <p:cTn id="60" dur="500" fill="hold"/>
                                        <p:tgtEl>
                                          <p:spTgt spid="51"/>
                                        </p:tgtEl>
                                        <p:attrNameLst>
                                          <p:attrName>ppt_w</p:attrName>
                                        </p:attrNameLst>
                                      </p:cBhvr>
                                      <p:tavLst>
                                        <p:tav tm="0">
                                          <p:val>
                                            <p:fltVal val="0"/>
                                          </p:val>
                                        </p:tav>
                                        <p:tav tm="100000">
                                          <p:val>
                                            <p:strVal val="#ppt_w"/>
                                          </p:val>
                                        </p:tav>
                                      </p:tavLst>
                                    </p:anim>
                                    <p:anim calcmode="lin" valueType="num">
                                      <p:cBhvr>
                                        <p:cTn id="61" dur="500" fill="hold"/>
                                        <p:tgtEl>
                                          <p:spTgt spid="51"/>
                                        </p:tgtEl>
                                        <p:attrNameLst>
                                          <p:attrName>ppt_h</p:attrName>
                                        </p:attrNameLst>
                                      </p:cBhvr>
                                      <p:tavLst>
                                        <p:tav tm="0">
                                          <p:val>
                                            <p:fltVal val="0"/>
                                          </p:val>
                                        </p:tav>
                                        <p:tav tm="100000">
                                          <p:val>
                                            <p:strVal val="#ppt_h"/>
                                          </p:val>
                                        </p:tav>
                                      </p:tavLst>
                                    </p:anim>
                                  </p:childTnLst>
                                </p:cTn>
                              </p:par>
                              <p:par>
                                <p:cTn id="62" presetID="42" presetClass="entr" presetSubtype="0" fill="hold" nodeType="with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1000"/>
                                        <p:tgtEl>
                                          <p:spTgt spid="42"/>
                                        </p:tgtEl>
                                      </p:cBhvr>
                                    </p:animEffect>
                                    <p:anim calcmode="lin" valueType="num">
                                      <p:cBhvr>
                                        <p:cTn id="65" dur="1000" fill="hold"/>
                                        <p:tgtEl>
                                          <p:spTgt spid="42"/>
                                        </p:tgtEl>
                                        <p:attrNameLst>
                                          <p:attrName>ppt_x</p:attrName>
                                        </p:attrNameLst>
                                      </p:cBhvr>
                                      <p:tavLst>
                                        <p:tav tm="0">
                                          <p:val>
                                            <p:strVal val="#ppt_x"/>
                                          </p:val>
                                        </p:tav>
                                        <p:tav tm="100000">
                                          <p:val>
                                            <p:strVal val="#ppt_x"/>
                                          </p:val>
                                        </p:tav>
                                      </p:tavLst>
                                    </p:anim>
                                    <p:anim calcmode="lin" valueType="num">
                                      <p:cBhvr>
                                        <p:cTn id="66" dur="1000" fill="hold"/>
                                        <p:tgtEl>
                                          <p:spTgt spid="42"/>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48"/>
                                        </p:tgtEl>
                                        <p:attrNameLst>
                                          <p:attrName>style.visibility</p:attrName>
                                        </p:attrNameLst>
                                      </p:cBhvr>
                                      <p:to>
                                        <p:strVal val="visible"/>
                                      </p:to>
                                    </p:set>
                                    <p:animEffect transition="in" filter="fade">
                                      <p:cBhvr>
                                        <p:cTn id="69" dur="1000"/>
                                        <p:tgtEl>
                                          <p:spTgt spid="48"/>
                                        </p:tgtEl>
                                      </p:cBhvr>
                                    </p:animEffect>
                                    <p:anim calcmode="lin" valueType="num">
                                      <p:cBhvr>
                                        <p:cTn id="70" dur="1000" fill="hold"/>
                                        <p:tgtEl>
                                          <p:spTgt spid="48"/>
                                        </p:tgtEl>
                                        <p:attrNameLst>
                                          <p:attrName>ppt_x</p:attrName>
                                        </p:attrNameLst>
                                      </p:cBhvr>
                                      <p:tavLst>
                                        <p:tav tm="0">
                                          <p:val>
                                            <p:strVal val="#ppt_x"/>
                                          </p:val>
                                        </p:tav>
                                        <p:tav tm="100000">
                                          <p:val>
                                            <p:strVal val="#ppt_x"/>
                                          </p:val>
                                        </p:tav>
                                      </p:tavLst>
                                    </p:anim>
                                    <p:anim calcmode="lin" valueType="num">
                                      <p:cBhvr>
                                        <p:cTn id="71" dur="1000" fill="hold"/>
                                        <p:tgtEl>
                                          <p:spTgt spid="48"/>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fade">
                                      <p:cBhvr>
                                        <p:cTn id="74" dur="1000"/>
                                        <p:tgtEl>
                                          <p:spTgt spid="39"/>
                                        </p:tgtEl>
                                      </p:cBhvr>
                                    </p:animEffect>
                                    <p:anim calcmode="lin" valueType="num">
                                      <p:cBhvr>
                                        <p:cTn id="75" dur="1000" fill="hold"/>
                                        <p:tgtEl>
                                          <p:spTgt spid="39"/>
                                        </p:tgtEl>
                                        <p:attrNameLst>
                                          <p:attrName>ppt_x</p:attrName>
                                        </p:attrNameLst>
                                      </p:cBhvr>
                                      <p:tavLst>
                                        <p:tav tm="0">
                                          <p:val>
                                            <p:strVal val="#ppt_x"/>
                                          </p:val>
                                        </p:tav>
                                        <p:tav tm="100000">
                                          <p:val>
                                            <p:strVal val="#ppt_x"/>
                                          </p:val>
                                        </p:tav>
                                      </p:tavLst>
                                    </p:anim>
                                    <p:anim calcmode="lin" valueType="num">
                                      <p:cBhvr>
                                        <p:cTn id="76" dur="1000" fill="hold"/>
                                        <p:tgtEl>
                                          <p:spTgt spid="39"/>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fade">
                                      <p:cBhvr>
                                        <p:cTn id="79" dur="1000"/>
                                        <p:tgtEl>
                                          <p:spTgt spid="45"/>
                                        </p:tgtEl>
                                      </p:cBhvr>
                                    </p:animEffect>
                                    <p:anim calcmode="lin" valueType="num">
                                      <p:cBhvr>
                                        <p:cTn id="80" dur="1000" fill="hold"/>
                                        <p:tgtEl>
                                          <p:spTgt spid="45"/>
                                        </p:tgtEl>
                                        <p:attrNameLst>
                                          <p:attrName>ppt_x</p:attrName>
                                        </p:attrNameLst>
                                      </p:cBhvr>
                                      <p:tavLst>
                                        <p:tav tm="0">
                                          <p:val>
                                            <p:strVal val="#ppt_x"/>
                                          </p:val>
                                        </p:tav>
                                        <p:tav tm="100000">
                                          <p:val>
                                            <p:strVal val="#ppt_x"/>
                                          </p:val>
                                        </p:tav>
                                      </p:tavLst>
                                    </p:anim>
                                    <p:anim calcmode="lin" valueType="num">
                                      <p:cBhvr>
                                        <p:cTn id="81"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p:bldP spid="36" grpId="0"/>
      <p:bldP spid="37" grpId="0"/>
      <p:bldP spid="38" grpId="0"/>
      <p:bldP spid="5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p:cNvGrpSpPr/>
          <p:nvPr/>
        </p:nvGrpSpPr>
        <p:grpSpPr>
          <a:xfrm>
            <a:off x="1259632" y="1583625"/>
            <a:ext cx="4175854" cy="3573567"/>
            <a:chOff x="1259632" y="1131590"/>
            <a:chExt cx="4175854" cy="3573567"/>
          </a:xfrm>
          <a:solidFill>
            <a:srgbClr val="2F318B"/>
          </a:solidFill>
        </p:grpSpPr>
        <p:grpSp>
          <p:nvGrpSpPr>
            <p:cNvPr id="56" name="组合 1"/>
            <p:cNvGrpSpPr/>
            <p:nvPr/>
          </p:nvGrpSpPr>
          <p:grpSpPr>
            <a:xfrm>
              <a:off x="1259632" y="1131590"/>
              <a:ext cx="4175854" cy="3573567"/>
              <a:chOff x="1243649" y="1306887"/>
              <a:chExt cx="6153580" cy="5266736"/>
            </a:xfrm>
            <a:grpFill/>
          </p:grpSpPr>
          <p:sp>
            <p:nvSpPr>
              <p:cNvPr id="58" name="任意多边形 57"/>
              <p:cNvSpPr>
                <a:spLocks/>
              </p:cNvSpPr>
              <p:nvPr/>
            </p:nvSpPr>
            <p:spPr bwMode="gray">
              <a:xfrm>
                <a:off x="3611263" y="4109462"/>
                <a:ext cx="1445846" cy="1188744"/>
              </a:xfrm>
              <a:custGeom>
                <a:avLst/>
                <a:gdLst>
                  <a:gd name="connsiteX0" fmla="*/ 1597670 w 5621432"/>
                  <a:gd name="connsiteY0" fmla="*/ 4265814 h 4315196"/>
                  <a:gd name="connsiteX1" fmla="*/ 1601110 w 5621432"/>
                  <a:gd name="connsiteY1" fmla="*/ 4267402 h 4315196"/>
                  <a:gd name="connsiteX2" fmla="*/ 1601110 w 5621432"/>
                  <a:gd name="connsiteY2" fmla="*/ 4315196 h 4315196"/>
                  <a:gd name="connsiteX3" fmla="*/ 1597670 w 5621432"/>
                  <a:gd name="connsiteY3" fmla="*/ 4315196 h 4315196"/>
                  <a:gd name="connsiteX4" fmla="*/ 1479324 w 5621432"/>
                  <a:gd name="connsiteY4" fmla="*/ 3933314 h 4315196"/>
                  <a:gd name="connsiteX5" fmla="*/ 1482764 w 5621432"/>
                  <a:gd name="connsiteY5" fmla="*/ 3939665 h 4315196"/>
                  <a:gd name="connsiteX6" fmla="*/ 1482764 w 5621432"/>
                  <a:gd name="connsiteY6" fmla="*/ 4207538 h 4315196"/>
                  <a:gd name="connsiteX7" fmla="*/ 1479324 w 5621432"/>
                  <a:gd name="connsiteY7" fmla="*/ 4205951 h 4315196"/>
                  <a:gd name="connsiteX8" fmla="*/ 3551353 w 5621432"/>
                  <a:gd name="connsiteY8" fmla="*/ 3386610 h 4315196"/>
                  <a:gd name="connsiteX9" fmla="*/ 3727897 w 5621432"/>
                  <a:gd name="connsiteY9" fmla="*/ 3386610 h 4315196"/>
                  <a:gd name="connsiteX10" fmla="*/ 3729746 w 5621432"/>
                  <a:gd name="connsiteY10" fmla="*/ 3393438 h 4315196"/>
                  <a:gd name="connsiteX11" fmla="*/ 3553818 w 5621432"/>
                  <a:gd name="connsiteY11" fmla="*/ 3393438 h 4315196"/>
                  <a:gd name="connsiteX12" fmla="*/ 1005046 w 5621432"/>
                  <a:gd name="connsiteY12" fmla="*/ 3223568 h 4315196"/>
                  <a:gd name="connsiteX13" fmla="*/ 1009381 w 5621432"/>
                  <a:gd name="connsiteY13" fmla="*/ 3229570 h 4315196"/>
                  <a:gd name="connsiteX14" fmla="*/ 951103 w 5621432"/>
                  <a:gd name="connsiteY14" fmla="*/ 3283367 h 4315196"/>
                  <a:gd name="connsiteX15" fmla="*/ 946768 w 5621432"/>
                  <a:gd name="connsiteY15" fmla="*/ 3277364 h 4315196"/>
                  <a:gd name="connsiteX16" fmla="*/ 2899475 w 5621432"/>
                  <a:gd name="connsiteY16" fmla="*/ 3120324 h 4315196"/>
                  <a:gd name="connsiteX17" fmla="*/ 2902915 w 5621432"/>
                  <a:gd name="connsiteY17" fmla="*/ 3120324 h 4315196"/>
                  <a:gd name="connsiteX18" fmla="*/ 2902915 w 5621432"/>
                  <a:gd name="connsiteY18" fmla="*/ 3443350 h 4315196"/>
                  <a:gd name="connsiteX19" fmla="*/ 2899475 w 5621432"/>
                  <a:gd name="connsiteY19" fmla="*/ 3441233 h 4315196"/>
                  <a:gd name="connsiteX20" fmla="*/ 532481 w 5621432"/>
                  <a:gd name="connsiteY20" fmla="*/ 1695265 h 4315196"/>
                  <a:gd name="connsiteX21" fmla="*/ 535997 w 5621432"/>
                  <a:gd name="connsiteY21" fmla="*/ 1700133 h 4315196"/>
                  <a:gd name="connsiteX22" fmla="*/ 477156 w 5621432"/>
                  <a:gd name="connsiteY22" fmla="*/ 3221001 h 4315196"/>
                  <a:gd name="connsiteX23" fmla="*/ 473384 w 5621432"/>
                  <a:gd name="connsiteY23" fmla="*/ 3222742 h 4315196"/>
                  <a:gd name="connsiteX24" fmla="*/ 531945 w 5621432"/>
                  <a:gd name="connsiteY24" fmla="*/ 1475097 h 4315196"/>
                  <a:gd name="connsiteX25" fmla="*/ 535997 w 5621432"/>
                  <a:gd name="connsiteY25" fmla="*/ 1481642 h 4315196"/>
                  <a:gd name="connsiteX26" fmla="*/ 418770 w 5621432"/>
                  <a:gd name="connsiteY26" fmla="*/ 1535749 h 4315196"/>
                  <a:gd name="connsiteX27" fmla="*/ 414211 w 5621432"/>
                  <a:gd name="connsiteY27" fmla="*/ 1529437 h 4315196"/>
                  <a:gd name="connsiteX28" fmla="*/ 295865 w 5621432"/>
                  <a:gd name="connsiteY28" fmla="*/ 932240 h 4315196"/>
                  <a:gd name="connsiteX29" fmla="*/ 299305 w 5621432"/>
                  <a:gd name="connsiteY29" fmla="*/ 935415 h 4315196"/>
                  <a:gd name="connsiteX30" fmla="*/ 299305 w 5621432"/>
                  <a:gd name="connsiteY30" fmla="*/ 1098012 h 4315196"/>
                  <a:gd name="connsiteX31" fmla="*/ 295865 w 5621432"/>
                  <a:gd name="connsiteY31" fmla="*/ 1092455 h 4315196"/>
                  <a:gd name="connsiteX32" fmla="*/ 3668724 w 5621432"/>
                  <a:gd name="connsiteY32" fmla="*/ 873964 h 4315196"/>
                  <a:gd name="connsiteX33" fmla="*/ 3787070 w 5621432"/>
                  <a:gd name="connsiteY33" fmla="*/ 928587 h 4315196"/>
                  <a:gd name="connsiteX34" fmla="*/ 3846243 w 5621432"/>
                  <a:gd name="connsiteY34" fmla="*/ 1037832 h 4315196"/>
                  <a:gd name="connsiteX35" fmla="*/ 4082934 w 5621432"/>
                  <a:gd name="connsiteY35" fmla="*/ 983209 h 4315196"/>
                  <a:gd name="connsiteX36" fmla="*/ 4378799 w 5621432"/>
                  <a:gd name="connsiteY36" fmla="*/ 1201700 h 4315196"/>
                  <a:gd name="connsiteX37" fmla="*/ 4615491 w 5621432"/>
                  <a:gd name="connsiteY37" fmla="*/ 1256323 h 4315196"/>
                  <a:gd name="connsiteX38" fmla="*/ 4852183 w 5621432"/>
                  <a:gd name="connsiteY38" fmla="*/ 1310946 h 4315196"/>
                  <a:gd name="connsiteX39" fmla="*/ 5207221 w 5621432"/>
                  <a:gd name="connsiteY39" fmla="*/ 1529437 h 4315196"/>
                  <a:gd name="connsiteX40" fmla="*/ 5384740 w 5621432"/>
                  <a:gd name="connsiteY40" fmla="*/ 1584060 h 4315196"/>
                  <a:gd name="connsiteX41" fmla="*/ 5621432 w 5621432"/>
                  <a:gd name="connsiteY41" fmla="*/ 1747928 h 4315196"/>
                  <a:gd name="connsiteX42" fmla="*/ 5621432 w 5621432"/>
                  <a:gd name="connsiteY42" fmla="*/ 2021041 h 4315196"/>
                  <a:gd name="connsiteX43" fmla="*/ 5503086 w 5621432"/>
                  <a:gd name="connsiteY43" fmla="*/ 2021041 h 4315196"/>
                  <a:gd name="connsiteX44" fmla="*/ 5266394 w 5621432"/>
                  <a:gd name="connsiteY44" fmla="*/ 2130287 h 4315196"/>
                  <a:gd name="connsiteX45" fmla="*/ 4911356 w 5621432"/>
                  <a:gd name="connsiteY45" fmla="*/ 2130287 h 4315196"/>
                  <a:gd name="connsiteX46" fmla="*/ 4793010 w 5621432"/>
                  <a:gd name="connsiteY46" fmla="*/ 2239532 h 4315196"/>
                  <a:gd name="connsiteX47" fmla="*/ 4793010 w 5621432"/>
                  <a:gd name="connsiteY47" fmla="*/ 2294155 h 4315196"/>
                  <a:gd name="connsiteX48" fmla="*/ 4852183 w 5621432"/>
                  <a:gd name="connsiteY48" fmla="*/ 2403401 h 4315196"/>
                  <a:gd name="connsiteX49" fmla="*/ 4852183 w 5621432"/>
                  <a:gd name="connsiteY49" fmla="*/ 2458023 h 4315196"/>
                  <a:gd name="connsiteX50" fmla="*/ 4793010 w 5621432"/>
                  <a:gd name="connsiteY50" fmla="*/ 2567269 h 4315196"/>
                  <a:gd name="connsiteX51" fmla="*/ 4852183 w 5621432"/>
                  <a:gd name="connsiteY51" fmla="*/ 2567269 h 4315196"/>
                  <a:gd name="connsiteX52" fmla="*/ 5148048 w 5621432"/>
                  <a:gd name="connsiteY52" fmla="*/ 2895005 h 4315196"/>
                  <a:gd name="connsiteX53" fmla="*/ 5207221 w 5621432"/>
                  <a:gd name="connsiteY53" fmla="*/ 3113496 h 4315196"/>
                  <a:gd name="connsiteX54" fmla="*/ 5148048 w 5621432"/>
                  <a:gd name="connsiteY54" fmla="*/ 3277364 h 4315196"/>
                  <a:gd name="connsiteX55" fmla="*/ 5148048 w 5621432"/>
                  <a:gd name="connsiteY55" fmla="*/ 3331987 h 4315196"/>
                  <a:gd name="connsiteX56" fmla="*/ 5088875 w 5621432"/>
                  <a:gd name="connsiteY56" fmla="*/ 3441233 h 4315196"/>
                  <a:gd name="connsiteX57" fmla="*/ 4970529 w 5621432"/>
                  <a:gd name="connsiteY57" fmla="*/ 3441233 h 4315196"/>
                  <a:gd name="connsiteX58" fmla="*/ 4911356 w 5621432"/>
                  <a:gd name="connsiteY58" fmla="*/ 3331987 h 4315196"/>
                  <a:gd name="connsiteX59" fmla="*/ 4852183 w 5621432"/>
                  <a:gd name="connsiteY59" fmla="*/ 3331987 h 4315196"/>
                  <a:gd name="connsiteX60" fmla="*/ 4674664 w 5621432"/>
                  <a:gd name="connsiteY60" fmla="*/ 2949628 h 4315196"/>
                  <a:gd name="connsiteX61" fmla="*/ 4497145 w 5621432"/>
                  <a:gd name="connsiteY61" fmla="*/ 2949628 h 4315196"/>
                  <a:gd name="connsiteX62" fmla="*/ 4378799 w 5621432"/>
                  <a:gd name="connsiteY62" fmla="*/ 2840382 h 4315196"/>
                  <a:gd name="connsiteX63" fmla="*/ 4319626 w 5621432"/>
                  <a:gd name="connsiteY63" fmla="*/ 2895005 h 4315196"/>
                  <a:gd name="connsiteX64" fmla="*/ 4260454 w 5621432"/>
                  <a:gd name="connsiteY64" fmla="*/ 3113496 h 4315196"/>
                  <a:gd name="connsiteX65" fmla="*/ 4082934 w 5621432"/>
                  <a:gd name="connsiteY65" fmla="*/ 3004251 h 4315196"/>
                  <a:gd name="connsiteX66" fmla="*/ 4082934 w 5621432"/>
                  <a:gd name="connsiteY66" fmla="*/ 3168119 h 4315196"/>
                  <a:gd name="connsiteX67" fmla="*/ 3964589 w 5621432"/>
                  <a:gd name="connsiteY67" fmla="*/ 3222742 h 4315196"/>
                  <a:gd name="connsiteX68" fmla="*/ 3905416 w 5621432"/>
                  <a:gd name="connsiteY68" fmla="*/ 3168119 h 4315196"/>
                  <a:gd name="connsiteX69" fmla="*/ 3787070 w 5621432"/>
                  <a:gd name="connsiteY69" fmla="*/ 3168119 h 4315196"/>
                  <a:gd name="connsiteX70" fmla="*/ 3734248 w 5621432"/>
                  <a:gd name="connsiteY70" fmla="*/ 3151866 h 4315196"/>
                  <a:gd name="connsiteX71" fmla="*/ 3723828 w 5621432"/>
                  <a:gd name="connsiteY71" fmla="*/ 3131027 h 4315196"/>
                  <a:gd name="connsiteX72" fmla="*/ 3638103 w 5621432"/>
                  <a:gd name="connsiteY72" fmla="*/ 3035777 h 4315196"/>
                  <a:gd name="connsiteX73" fmla="*/ 3561903 w 5621432"/>
                  <a:gd name="connsiteY73" fmla="*/ 3073877 h 4315196"/>
                  <a:gd name="connsiteX74" fmla="*/ 3495228 w 5621432"/>
                  <a:gd name="connsiteY74" fmla="*/ 2997677 h 4315196"/>
                  <a:gd name="connsiteX75" fmla="*/ 3438078 w 5621432"/>
                  <a:gd name="connsiteY75" fmla="*/ 2892902 h 4315196"/>
                  <a:gd name="connsiteX76" fmla="*/ 3323778 w 5621432"/>
                  <a:gd name="connsiteY76" fmla="*/ 2854802 h 4315196"/>
                  <a:gd name="connsiteX77" fmla="*/ 3285678 w 5621432"/>
                  <a:gd name="connsiteY77" fmla="*/ 2778602 h 4315196"/>
                  <a:gd name="connsiteX78" fmla="*/ 3266628 w 5621432"/>
                  <a:gd name="connsiteY78" fmla="*/ 2673827 h 4315196"/>
                  <a:gd name="connsiteX79" fmla="*/ 3342828 w 5621432"/>
                  <a:gd name="connsiteY79" fmla="*/ 2607152 h 4315196"/>
                  <a:gd name="connsiteX80" fmla="*/ 3457128 w 5621432"/>
                  <a:gd name="connsiteY80" fmla="*/ 2530952 h 4315196"/>
                  <a:gd name="connsiteX81" fmla="*/ 3428553 w 5621432"/>
                  <a:gd name="connsiteY81" fmla="*/ 2435702 h 4315196"/>
                  <a:gd name="connsiteX82" fmla="*/ 3352353 w 5621432"/>
                  <a:gd name="connsiteY82" fmla="*/ 2349977 h 4315196"/>
                  <a:gd name="connsiteX83" fmla="*/ 3466653 w 5621432"/>
                  <a:gd name="connsiteY83" fmla="*/ 2302352 h 4315196"/>
                  <a:gd name="connsiteX84" fmla="*/ 3466653 w 5621432"/>
                  <a:gd name="connsiteY84" fmla="*/ 2254727 h 4315196"/>
                  <a:gd name="connsiteX85" fmla="*/ 3580953 w 5621432"/>
                  <a:gd name="connsiteY85" fmla="*/ 2235677 h 4315196"/>
                  <a:gd name="connsiteX86" fmla="*/ 3733353 w 5621432"/>
                  <a:gd name="connsiteY86" fmla="*/ 2340452 h 4315196"/>
                  <a:gd name="connsiteX87" fmla="*/ 3800028 w 5621432"/>
                  <a:gd name="connsiteY87" fmla="*/ 2330927 h 4315196"/>
                  <a:gd name="connsiteX88" fmla="*/ 3923853 w 5621432"/>
                  <a:gd name="connsiteY88" fmla="*/ 2283302 h 4315196"/>
                  <a:gd name="connsiteX89" fmla="*/ 3961953 w 5621432"/>
                  <a:gd name="connsiteY89" fmla="*/ 2369027 h 4315196"/>
                  <a:gd name="connsiteX90" fmla="*/ 4038153 w 5621432"/>
                  <a:gd name="connsiteY90" fmla="*/ 2426177 h 4315196"/>
                  <a:gd name="connsiteX91" fmla="*/ 4123878 w 5621432"/>
                  <a:gd name="connsiteY91" fmla="*/ 2407127 h 4315196"/>
                  <a:gd name="connsiteX92" fmla="*/ 4200078 w 5621432"/>
                  <a:gd name="connsiteY92" fmla="*/ 2340452 h 4315196"/>
                  <a:gd name="connsiteX93" fmla="*/ 4247703 w 5621432"/>
                  <a:gd name="connsiteY93" fmla="*/ 2216627 h 4315196"/>
                  <a:gd name="connsiteX94" fmla="*/ 4285803 w 5621432"/>
                  <a:gd name="connsiteY94" fmla="*/ 2149952 h 4315196"/>
                  <a:gd name="connsiteX95" fmla="*/ 4257228 w 5621432"/>
                  <a:gd name="connsiteY95" fmla="*/ 2092802 h 4315196"/>
                  <a:gd name="connsiteX96" fmla="*/ 4304853 w 5621432"/>
                  <a:gd name="connsiteY96" fmla="*/ 2016602 h 4315196"/>
                  <a:gd name="connsiteX97" fmla="*/ 4371528 w 5621432"/>
                  <a:gd name="connsiteY97" fmla="*/ 2026127 h 4315196"/>
                  <a:gd name="connsiteX98" fmla="*/ 4447728 w 5621432"/>
                  <a:gd name="connsiteY98" fmla="*/ 1988027 h 4315196"/>
                  <a:gd name="connsiteX99" fmla="*/ 4495353 w 5621432"/>
                  <a:gd name="connsiteY99" fmla="*/ 2035652 h 4315196"/>
                  <a:gd name="connsiteX100" fmla="*/ 4533453 w 5621432"/>
                  <a:gd name="connsiteY100" fmla="*/ 2016602 h 4315196"/>
                  <a:gd name="connsiteX101" fmla="*/ 4523928 w 5621432"/>
                  <a:gd name="connsiteY101" fmla="*/ 1959452 h 4315196"/>
                  <a:gd name="connsiteX102" fmla="*/ 4562028 w 5621432"/>
                  <a:gd name="connsiteY102" fmla="*/ 1911827 h 4315196"/>
                  <a:gd name="connsiteX103" fmla="*/ 4562028 w 5621432"/>
                  <a:gd name="connsiteY103" fmla="*/ 1835627 h 4315196"/>
                  <a:gd name="connsiteX104" fmla="*/ 4619178 w 5621432"/>
                  <a:gd name="connsiteY104" fmla="*/ 1788002 h 4315196"/>
                  <a:gd name="connsiteX105" fmla="*/ 4600128 w 5621432"/>
                  <a:gd name="connsiteY105" fmla="*/ 1759427 h 4315196"/>
                  <a:gd name="connsiteX106" fmla="*/ 4657278 w 5621432"/>
                  <a:gd name="connsiteY106" fmla="*/ 1711802 h 4315196"/>
                  <a:gd name="connsiteX107" fmla="*/ 4666803 w 5621432"/>
                  <a:gd name="connsiteY107" fmla="*/ 1673702 h 4315196"/>
                  <a:gd name="connsiteX108" fmla="*/ 4733478 w 5621432"/>
                  <a:gd name="connsiteY108" fmla="*/ 1664177 h 4315196"/>
                  <a:gd name="connsiteX109" fmla="*/ 4771578 w 5621432"/>
                  <a:gd name="connsiteY109" fmla="*/ 1635602 h 4315196"/>
                  <a:gd name="connsiteX110" fmla="*/ 4819203 w 5621432"/>
                  <a:gd name="connsiteY110" fmla="*/ 1587977 h 4315196"/>
                  <a:gd name="connsiteX111" fmla="*/ 4800153 w 5621432"/>
                  <a:gd name="connsiteY111" fmla="*/ 1559402 h 4315196"/>
                  <a:gd name="connsiteX112" fmla="*/ 4723953 w 5621432"/>
                  <a:gd name="connsiteY112" fmla="*/ 1483202 h 4315196"/>
                  <a:gd name="connsiteX113" fmla="*/ 4685853 w 5621432"/>
                  <a:gd name="connsiteY113" fmla="*/ 1435577 h 4315196"/>
                  <a:gd name="connsiteX114" fmla="*/ 4723953 w 5621432"/>
                  <a:gd name="connsiteY114" fmla="*/ 1416527 h 4315196"/>
                  <a:gd name="connsiteX115" fmla="*/ 4733478 w 5621432"/>
                  <a:gd name="connsiteY115" fmla="*/ 1378427 h 4315196"/>
                  <a:gd name="connsiteX116" fmla="*/ 4762053 w 5621432"/>
                  <a:gd name="connsiteY116" fmla="*/ 1321277 h 4315196"/>
                  <a:gd name="connsiteX117" fmla="*/ 4883954 w 5621432"/>
                  <a:gd name="connsiteY117" fmla="*/ 1335209 h 4315196"/>
                  <a:gd name="connsiteX118" fmla="*/ 4855623 w 5621432"/>
                  <a:gd name="connsiteY118" fmla="*/ 1317774 h 4315196"/>
                  <a:gd name="connsiteX119" fmla="*/ 4618931 w 5621432"/>
                  <a:gd name="connsiteY119" fmla="*/ 1263151 h 4315196"/>
                  <a:gd name="connsiteX120" fmla="*/ 4382239 w 5621432"/>
                  <a:gd name="connsiteY120" fmla="*/ 1208528 h 4315196"/>
                  <a:gd name="connsiteX121" fmla="*/ 4086374 w 5621432"/>
                  <a:gd name="connsiteY121" fmla="*/ 990037 h 4315196"/>
                  <a:gd name="connsiteX122" fmla="*/ 3849683 w 5621432"/>
                  <a:gd name="connsiteY122" fmla="*/ 1044660 h 4315196"/>
                  <a:gd name="connsiteX123" fmla="*/ 3790510 w 5621432"/>
                  <a:gd name="connsiteY123" fmla="*/ 935415 h 4315196"/>
                  <a:gd name="connsiteX124" fmla="*/ 3672164 w 5621432"/>
                  <a:gd name="connsiteY124" fmla="*/ 880792 h 4315196"/>
                  <a:gd name="connsiteX125" fmla="*/ 3494645 w 5621432"/>
                  <a:gd name="connsiteY125" fmla="*/ 1099283 h 4315196"/>
                  <a:gd name="connsiteX126" fmla="*/ 3198780 w 5621432"/>
                  <a:gd name="connsiteY126" fmla="*/ 1044660 h 4315196"/>
                  <a:gd name="connsiteX127" fmla="*/ 3080434 w 5621432"/>
                  <a:gd name="connsiteY127" fmla="*/ 935415 h 4315196"/>
                  <a:gd name="connsiteX128" fmla="*/ 3078456 w 5621432"/>
                  <a:gd name="connsiteY128" fmla="*/ 929936 h 4315196"/>
                  <a:gd name="connsiteX129" fmla="*/ 3195340 w 5621432"/>
                  <a:gd name="connsiteY129" fmla="*/ 1037832 h 4315196"/>
                  <a:gd name="connsiteX130" fmla="*/ 3491205 w 5621432"/>
                  <a:gd name="connsiteY130" fmla="*/ 1092455 h 4315196"/>
                  <a:gd name="connsiteX131" fmla="*/ 2545655 w 5621432"/>
                  <a:gd name="connsiteY131" fmla="*/ 328411 h 4315196"/>
                  <a:gd name="connsiteX132" fmla="*/ 2840302 w 5621432"/>
                  <a:gd name="connsiteY132" fmla="*/ 491605 h 4315196"/>
                  <a:gd name="connsiteX133" fmla="*/ 2958648 w 5621432"/>
                  <a:gd name="connsiteY133" fmla="*/ 491605 h 4315196"/>
                  <a:gd name="connsiteX134" fmla="*/ 2958648 w 5621432"/>
                  <a:gd name="connsiteY134" fmla="*/ 498433 h 4315196"/>
                  <a:gd name="connsiteX135" fmla="*/ 2843742 w 5621432"/>
                  <a:gd name="connsiteY135" fmla="*/ 498433 h 4315196"/>
                  <a:gd name="connsiteX136" fmla="*/ 2547877 w 5621432"/>
                  <a:gd name="connsiteY136" fmla="*/ 334565 h 4315196"/>
                  <a:gd name="connsiteX137" fmla="*/ 177347 w 5621432"/>
                  <a:gd name="connsiteY137" fmla="*/ 327896 h 4315196"/>
                  <a:gd name="connsiteX138" fmla="*/ 180959 w 5621432"/>
                  <a:gd name="connsiteY138" fmla="*/ 334565 h 4315196"/>
                  <a:gd name="connsiteX139" fmla="*/ 62613 w 5621432"/>
                  <a:gd name="connsiteY139" fmla="*/ 443810 h 4315196"/>
                  <a:gd name="connsiteX140" fmla="*/ 3440 w 5621432"/>
                  <a:gd name="connsiteY140" fmla="*/ 662301 h 4315196"/>
                  <a:gd name="connsiteX141" fmla="*/ 3440 w 5621432"/>
                  <a:gd name="connsiteY141" fmla="*/ 711683 h 4315196"/>
                  <a:gd name="connsiteX142" fmla="*/ 0 w 5621432"/>
                  <a:gd name="connsiteY142" fmla="*/ 710096 h 4315196"/>
                  <a:gd name="connsiteX143" fmla="*/ 0 w 5621432"/>
                  <a:gd name="connsiteY143" fmla="*/ 655473 h 4315196"/>
                  <a:gd name="connsiteX144" fmla="*/ 59173 w 5621432"/>
                  <a:gd name="connsiteY144" fmla="*/ 436982 h 4315196"/>
                  <a:gd name="connsiteX145" fmla="*/ 2485265 w 5621432"/>
                  <a:gd name="connsiteY145" fmla="*/ 163868 h 4315196"/>
                  <a:gd name="connsiteX146" fmla="*/ 2487869 w 5621432"/>
                  <a:gd name="connsiteY146" fmla="*/ 171082 h 4315196"/>
                  <a:gd name="connsiteX147" fmla="*/ 2370359 w 5621432"/>
                  <a:gd name="connsiteY147" fmla="*/ 225319 h 4315196"/>
                  <a:gd name="connsiteX148" fmla="*/ 2192840 w 5621432"/>
                  <a:gd name="connsiteY148" fmla="*/ 225319 h 4315196"/>
                  <a:gd name="connsiteX149" fmla="*/ 2192840 w 5621432"/>
                  <a:gd name="connsiteY149" fmla="*/ 279942 h 4315196"/>
                  <a:gd name="connsiteX150" fmla="*/ 2252013 w 5621432"/>
                  <a:gd name="connsiteY150" fmla="*/ 498433 h 4315196"/>
                  <a:gd name="connsiteX151" fmla="*/ 2133667 w 5621432"/>
                  <a:gd name="connsiteY151" fmla="*/ 662301 h 4315196"/>
                  <a:gd name="connsiteX152" fmla="*/ 1896975 w 5621432"/>
                  <a:gd name="connsiteY152" fmla="*/ 607678 h 4315196"/>
                  <a:gd name="connsiteX153" fmla="*/ 1660283 w 5621432"/>
                  <a:gd name="connsiteY153" fmla="*/ 662301 h 4315196"/>
                  <a:gd name="connsiteX154" fmla="*/ 1601110 w 5621432"/>
                  <a:gd name="connsiteY154" fmla="*/ 880792 h 4315196"/>
                  <a:gd name="connsiteX155" fmla="*/ 1305245 w 5621432"/>
                  <a:gd name="connsiteY155" fmla="*/ 880792 h 4315196"/>
                  <a:gd name="connsiteX156" fmla="*/ 1186899 w 5621432"/>
                  <a:gd name="connsiteY156" fmla="*/ 771546 h 4315196"/>
                  <a:gd name="connsiteX157" fmla="*/ 1127727 w 5621432"/>
                  <a:gd name="connsiteY157" fmla="*/ 716924 h 4315196"/>
                  <a:gd name="connsiteX158" fmla="*/ 1127727 w 5621432"/>
                  <a:gd name="connsiteY158" fmla="*/ 771546 h 4315196"/>
                  <a:gd name="connsiteX159" fmla="*/ 950208 w 5621432"/>
                  <a:gd name="connsiteY159" fmla="*/ 826169 h 4315196"/>
                  <a:gd name="connsiteX160" fmla="*/ 772689 w 5621432"/>
                  <a:gd name="connsiteY160" fmla="*/ 553056 h 4315196"/>
                  <a:gd name="connsiteX161" fmla="*/ 654343 w 5621432"/>
                  <a:gd name="connsiteY161" fmla="*/ 553056 h 4315196"/>
                  <a:gd name="connsiteX162" fmla="*/ 654343 w 5621432"/>
                  <a:gd name="connsiteY162" fmla="*/ 546228 h 4315196"/>
                  <a:gd name="connsiteX163" fmla="*/ 769249 w 5621432"/>
                  <a:gd name="connsiteY163" fmla="*/ 546228 h 4315196"/>
                  <a:gd name="connsiteX164" fmla="*/ 946768 w 5621432"/>
                  <a:gd name="connsiteY164" fmla="*/ 819341 h 4315196"/>
                  <a:gd name="connsiteX165" fmla="*/ 1124286 w 5621432"/>
                  <a:gd name="connsiteY165" fmla="*/ 764718 h 4315196"/>
                  <a:gd name="connsiteX166" fmla="*/ 1124286 w 5621432"/>
                  <a:gd name="connsiteY166" fmla="*/ 710096 h 4315196"/>
                  <a:gd name="connsiteX167" fmla="*/ 1183459 w 5621432"/>
                  <a:gd name="connsiteY167" fmla="*/ 764718 h 4315196"/>
                  <a:gd name="connsiteX168" fmla="*/ 1301805 w 5621432"/>
                  <a:gd name="connsiteY168" fmla="*/ 873964 h 4315196"/>
                  <a:gd name="connsiteX169" fmla="*/ 1597670 w 5621432"/>
                  <a:gd name="connsiteY169" fmla="*/ 873964 h 4315196"/>
                  <a:gd name="connsiteX170" fmla="*/ 1656843 w 5621432"/>
                  <a:gd name="connsiteY170" fmla="*/ 655473 h 4315196"/>
                  <a:gd name="connsiteX171" fmla="*/ 1893535 w 5621432"/>
                  <a:gd name="connsiteY171" fmla="*/ 600850 h 4315196"/>
                  <a:gd name="connsiteX172" fmla="*/ 2130227 w 5621432"/>
                  <a:gd name="connsiteY172" fmla="*/ 655473 h 4315196"/>
                  <a:gd name="connsiteX173" fmla="*/ 2248573 w 5621432"/>
                  <a:gd name="connsiteY173" fmla="*/ 491605 h 4315196"/>
                  <a:gd name="connsiteX174" fmla="*/ 2189400 w 5621432"/>
                  <a:gd name="connsiteY174" fmla="*/ 273114 h 4315196"/>
                  <a:gd name="connsiteX175" fmla="*/ 2189400 w 5621432"/>
                  <a:gd name="connsiteY175" fmla="*/ 218491 h 4315196"/>
                  <a:gd name="connsiteX176" fmla="*/ 2366919 w 5621432"/>
                  <a:gd name="connsiteY176" fmla="*/ 218491 h 4315196"/>
                  <a:gd name="connsiteX177" fmla="*/ 118346 w 5621432"/>
                  <a:gd name="connsiteY177" fmla="*/ 0 h 4315196"/>
                  <a:gd name="connsiteX178" fmla="*/ 236692 w 5621432"/>
                  <a:gd name="connsiteY178" fmla="*/ 0 h 4315196"/>
                  <a:gd name="connsiteX179" fmla="*/ 295865 w 5621432"/>
                  <a:gd name="connsiteY179" fmla="*/ 109246 h 4315196"/>
                  <a:gd name="connsiteX180" fmla="*/ 473384 w 5621432"/>
                  <a:gd name="connsiteY180" fmla="*/ 109246 h 4315196"/>
                  <a:gd name="connsiteX181" fmla="*/ 650903 w 5621432"/>
                  <a:gd name="connsiteY181" fmla="*/ 273114 h 4315196"/>
                  <a:gd name="connsiteX182" fmla="*/ 650903 w 5621432"/>
                  <a:gd name="connsiteY182" fmla="*/ 276766 h 4315196"/>
                  <a:gd name="connsiteX183" fmla="*/ 476824 w 5621432"/>
                  <a:gd name="connsiteY183" fmla="*/ 116074 h 4315196"/>
                  <a:gd name="connsiteX184" fmla="*/ 299305 w 5621432"/>
                  <a:gd name="connsiteY184" fmla="*/ 116074 h 4315196"/>
                  <a:gd name="connsiteX185" fmla="*/ 240132 w 5621432"/>
                  <a:gd name="connsiteY185" fmla="*/ 6828 h 4315196"/>
                  <a:gd name="connsiteX186" fmla="*/ 121786 w 5621432"/>
                  <a:gd name="connsiteY186" fmla="*/ 6828 h 4315196"/>
                  <a:gd name="connsiteX187" fmla="*/ 121786 w 5621432"/>
                  <a:gd name="connsiteY187" fmla="*/ 224842 h 4315196"/>
                  <a:gd name="connsiteX188" fmla="*/ 118346 w 5621432"/>
                  <a:gd name="connsiteY188"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Lst>
                <a:rect l="l" t="t" r="r" b="b"/>
                <a:pathLst>
                  <a:path w="5621432" h="4315196">
                    <a:moveTo>
                      <a:pt x="1597670" y="4265814"/>
                    </a:moveTo>
                    <a:lnTo>
                      <a:pt x="1601110" y="4267402"/>
                    </a:lnTo>
                    <a:lnTo>
                      <a:pt x="1601110" y="4315196"/>
                    </a:lnTo>
                    <a:lnTo>
                      <a:pt x="1597670" y="4315196"/>
                    </a:lnTo>
                    <a:close/>
                    <a:moveTo>
                      <a:pt x="1479324" y="3933314"/>
                    </a:moveTo>
                    <a:lnTo>
                      <a:pt x="1482764" y="3939665"/>
                    </a:lnTo>
                    <a:lnTo>
                      <a:pt x="1482764" y="4207538"/>
                    </a:lnTo>
                    <a:lnTo>
                      <a:pt x="1479324" y="4205951"/>
                    </a:lnTo>
                    <a:close/>
                    <a:moveTo>
                      <a:pt x="3551353" y="3386610"/>
                    </a:moveTo>
                    <a:lnTo>
                      <a:pt x="3727897" y="3386610"/>
                    </a:lnTo>
                    <a:lnTo>
                      <a:pt x="3729746" y="3393438"/>
                    </a:lnTo>
                    <a:lnTo>
                      <a:pt x="3553818" y="3393438"/>
                    </a:lnTo>
                    <a:close/>
                    <a:moveTo>
                      <a:pt x="1005046" y="3223568"/>
                    </a:moveTo>
                    <a:lnTo>
                      <a:pt x="1009381" y="3229570"/>
                    </a:lnTo>
                    <a:lnTo>
                      <a:pt x="951103" y="3283367"/>
                    </a:lnTo>
                    <a:lnTo>
                      <a:pt x="946768" y="3277364"/>
                    </a:lnTo>
                    <a:close/>
                    <a:moveTo>
                      <a:pt x="2899475" y="3120324"/>
                    </a:moveTo>
                    <a:lnTo>
                      <a:pt x="2902915" y="3120324"/>
                    </a:lnTo>
                    <a:lnTo>
                      <a:pt x="2902915" y="3443350"/>
                    </a:lnTo>
                    <a:lnTo>
                      <a:pt x="2899475" y="3441233"/>
                    </a:lnTo>
                    <a:close/>
                    <a:moveTo>
                      <a:pt x="532481" y="1695265"/>
                    </a:moveTo>
                    <a:lnTo>
                      <a:pt x="535997" y="1700133"/>
                    </a:lnTo>
                    <a:lnTo>
                      <a:pt x="477156" y="3221001"/>
                    </a:lnTo>
                    <a:lnTo>
                      <a:pt x="473384" y="3222742"/>
                    </a:lnTo>
                    <a:close/>
                    <a:moveTo>
                      <a:pt x="531945" y="1475097"/>
                    </a:moveTo>
                    <a:lnTo>
                      <a:pt x="535997" y="1481642"/>
                    </a:lnTo>
                    <a:lnTo>
                      <a:pt x="418770" y="1535749"/>
                    </a:lnTo>
                    <a:lnTo>
                      <a:pt x="414211" y="1529437"/>
                    </a:lnTo>
                    <a:close/>
                    <a:moveTo>
                      <a:pt x="295865" y="932240"/>
                    </a:moveTo>
                    <a:lnTo>
                      <a:pt x="299305" y="935415"/>
                    </a:lnTo>
                    <a:lnTo>
                      <a:pt x="299305" y="1098012"/>
                    </a:lnTo>
                    <a:lnTo>
                      <a:pt x="295865" y="1092455"/>
                    </a:lnTo>
                    <a:close/>
                    <a:moveTo>
                      <a:pt x="3668724" y="873964"/>
                    </a:moveTo>
                    <a:lnTo>
                      <a:pt x="3787070" y="928587"/>
                    </a:lnTo>
                    <a:lnTo>
                      <a:pt x="3846243" y="1037832"/>
                    </a:lnTo>
                    <a:lnTo>
                      <a:pt x="4082934" y="983209"/>
                    </a:lnTo>
                    <a:lnTo>
                      <a:pt x="4378799" y="1201700"/>
                    </a:lnTo>
                    <a:lnTo>
                      <a:pt x="4615491" y="1256323"/>
                    </a:lnTo>
                    <a:lnTo>
                      <a:pt x="4852183" y="1310946"/>
                    </a:lnTo>
                    <a:lnTo>
                      <a:pt x="5207221" y="1529437"/>
                    </a:lnTo>
                    <a:lnTo>
                      <a:pt x="5384740" y="1584060"/>
                    </a:lnTo>
                    <a:lnTo>
                      <a:pt x="5621432" y="1747928"/>
                    </a:lnTo>
                    <a:lnTo>
                      <a:pt x="5621432" y="2021041"/>
                    </a:lnTo>
                    <a:lnTo>
                      <a:pt x="5503086" y="2021041"/>
                    </a:lnTo>
                    <a:lnTo>
                      <a:pt x="5266394" y="2130287"/>
                    </a:lnTo>
                    <a:lnTo>
                      <a:pt x="4911356" y="2130287"/>
                    </a:lnTo>
                    <a:lnTo>
                      <a:pt x="4793010" y="2239532"/>
                    </a:lnTo>
                    <a:lnTo>
                      <a:pt x="4793010" y="2294155"/>
                    </a:lnTo>
                    <a:lnTo>
                      <a:pt x="4852183" y="2403401"/>
                    </a:lnTo>
                    <a:lnTo>
                      <a:pt x="4852183" y="2458023"/>
                    </a:lnTo>
                    <a:lnTo>
                      <a:pt x="4793010" y="2567269"/>
                    </a:lnTo>
                    <a:lnTo>
                      <a:pt x="4852183" y="2567269"/>
                    </a:lnTo>
                    <a:lnTo>
                      <a:pt x="5148048" y="2895005"/>
                    </a:lnTo>
                    <a:lnTo>
                      <a:pt x="5207221" y="3113496"/>
                    </a:lnTo>
                    <a:lnTo>
                      <a:pt x="5148048" y="3277364"/>
                    </a:lnTo>
                    <a:lnTo>
                      <a:pt x="5148048" y="3331987"/>
                    </a:lnTo>
                    <a:lnTo>
                      <a:pt x="5088875" y="3441233"/>
                    </a:lnTo>
                    <a:lnTo>
                      <a:pt x="4970529" y="3441233"/>
                    </a:lnTo>
                    <a:lnTo>
                      <a:pt x="4911356" y="3331987"/>
                    </a:lnTo>
                    <a:lnTo>
                      <a:pt x="4852183" y="3331987"/>
                    </a:lnTo>
                    <a:lnTo>
                      <a:pt x="4674664" y="2949628"/>
                    </a:lnTo>
                    <a:lnTo>
                      <a:pt x="4497145" y="2949628"/>
                    </a:lnTo>
                    <a:lnTo>
                      <a:pt x="4378799" y="2840382"/>
                    </a:lnTo>
                    <a:lnTo>
                      <a:pt x="4319626" y="2895005"/>
                    </a:lnTo>
                    <a:lnTo>
                      <a:pt x="4260454" y="3113496"/>
                    </a:lnTo>
                    <a:lnTo>
                      <a:pt x="4082934" y="3004251"/>
                    </a:lnTo>
                    <a:lnTo>
                      <a:pt x="4082934" y="3168119"/>
                    </a:lnTo>
                    <a:lnTo>
                      <a:pt x="3964589" y="3222742"/>
                    </a:lnTo>
                    <a:lnTo>
                      <a:pt x="3905416" y="3168119"/>
                    </a:lnTo>
                    <a:lnTo>
                      <a:pt x="3787070" y="3168119"/>
                    </a:lnTo>
                    <a:lnTo>
                      <a:pt x="3734248" y="3151866"/>
                    </a:lnTo>
                    <a:lnTo>
                      <a:pt x="3723828" y="3131027"/>
                    </a:lnTo>
                    <a:lnTo>
                      <a:pt x="3638103" y="3035777"/>
                    </a:lnTo>
                    <a:lnTo>
                      <a:pt x="3561903" y="3073877"/>
                    </a:lnTo>
                    <a:lnTo>
                      <a:pt x="3495228" y="2997677"/>
                    </a:lnTo>
                    <a:lnTo>
                      <a:pt x="3438078" y="2892902"/>
                    </a:lnTo>
                    <a:lnTo>
                      <a:pt x="3323778" y="2854802"/>
                    </a:lnTo>
                    <a:lnTo>
                      <a:pt x="3285678" y="2778602"/>
                    </a:lnTo>
                    <a:lnTo>
                      <a:pt x="3266628" y="2673827"/>
                    </a:lnTo>
                    <a:lnTo>
                      <a:pt x="3342828" y="2607152"/>
                    </a:lnTo>
                    <a:lnTo>
                      <a:pt x="3457128" y="2530952"/>
                    </a:lnTo>
                    <a:lnTo>
                      <a:pt x="3428553" y="2435702"/>
                    </a:lnTo>
                    <a:lnTo>
                      <a:pt x="3352353" y="2349977"/>
                    </a:lnTo>
                    <a:lnTo>
                      <a:pt x="3466653" y="2302352"/>
                    </a:lnTo>
                    <a:lnTo>
                      <a:pt x="3466653" y="2254727"/>
                    </a:lnTo>
                    <a:lnTo>
                      <a:pt x="3580953" y="2235677"/>
                    </a:lnTo>
                    <a:lnTo>
                      <a:pt x="3733353" y="2340452"/>
                    </a:lnTo>
                    <a:lnTo>
                      <a:pt x="3800028" y="2330927"/>
                    </a:lnTo>
                    <a:lnTo>
                      <a:pt x="3923853" y="2283302"/>
                    </a:lnTo>
                    <a:lnTo>
                      <a:pt x="3961953" y="2369027"/>
                    </a:lnTo>
                    <a:lnTo>
                      <a:pt x="4038153" y="2426177"/>
                    </a:lnTo>
                    <a:lnTo>
                      <a:pt x="4123878" y="2407127"/>
                    </a:lnTo>
                    <a:lnTo>
                      <a:pt x="4200078" y="2340452"/>
                    </a:lnTo>
                    <a:lnTo>
                      <a:pt x="4247703" y="2216627"/>
                    </a:lnTo>
                    <a:lnTo>
                      <a:pt x="4285803" y="2149952"/>
                    </a:lnTo>
                    <a:lnTo>
                      <a:pt x="4257228" y="2092802"/>
                    </a:lnTo>
                    <a:lnTo>
                      <a:pt x="4304853" y="2016602"/>
                    </a:lnTo>
                    <a:lnTo>
                      <a:pt x="4371528" y="2026127"/>
                    </a:lnTo>
                    <a:lnTo>
                      <a:pt x="4447728" y="1988027"/>
                    </a:lnTo>
                    <a:lnTo>
                      <a:pt x="4495353" y="2035652"/>
                    </a:lnTo>
                    <a:lnTo>
                      <a:pt x="4533453" y="2016602"/>
                    </a:lnTo>
                    <a:lnTo>
                      <a:pt x="4523928" y="1959452"/>
                    </a:lnTo>
                    <a:lnTo>
                      <a:pt x="4562028" y="1911827"/>
                    </a:lnTo>
                    <a:lnTo>
                      <a:pt x="4562028" y="1835627"/>
                    </a:lnTo>
                    <a:lnTo>
                      <a:pt x="4619178" y="1788002"/>
                    </a:lnTo>
                    <a:lnTo>
                      <a:pt x="4600128" y="1759427"/>
                    </a:lnTo>
                    <a:lnTo>
                      <a:pt x="4657278" y="1711802"/>
                    </a:lnTo>
                    <a:lnTo>
                      <a:pt x="4666803" y="1673702"/>
                    </a:lnTo>
                    <a:lnTo>
                      <a:pt x="4733478" y="1664177"/>
                    </a:lnTo>
                    <a:lnTo>
                      <a:pt x="4771578" y="1635602"/>
                    </a:lnTo>
                    <a:lnTo>
                      <a:pt x="4819203" y="1587977"/>
                    </a:lnTo>
                    <a:lnTo>
                      <a:pt x="4800153" y="1559402"/>
                    </a:lnTo>
                    <a:lnTo>
                      <a:pt x="4723953" y="1483202"/>
                    </a:lnTo>
                    <a:lnTo>
                      <a:pt x="4685853" y="1435577"/>
                    </a:lnTo>
                    <a:lnTo>
                      <a:pt x="4723953" y="1416527"/>
                    </a:lnTo>
                    <a:lnTo>
                      <a:pt x="4733478" y="1378427"/>
                    </a:lnTo>
                    <a:lnTo>
                      <a:pt x="4762053" y="1321277"/>
                    </a:lnTo>
                    <a:lnTo>
                      <a:pt x="4883954" y="1335209"/>
                    </a:lnTo>
                    <a:lnTo>
                      <a:pt x="4855623" y="1317774"/>
                    </a:lnTo>
                    <a:lnTo>
                      <a:pt x="4618931" y="1263151"/>
                    </a:lnTo>
                    <a:lnTo>
                      <a:pt x="4382239" y="1208528"/>
                    </a:lnTo>
                    <a:lnTo>
                      <a:pt x="4086374" y="990037"/>
                    </a:lnTo>
                    <a:lnTo>
                      <a:pt x="3849683" y="1044660"/>
                    </a:lnTo>
                    <a:lnTo>
                      <a:pt x="3790510" y="935415"/>
                    </a:lnTo>
                    <a:lnTo>
                      <a:pt x="3672164" y="880792"/>
                    </a:lnTo>
                    <a:lnTo>
                      <a:pt x="3494645" y="1099283"/>
                    </a:lnTo>
                    <a:lnTo>
                      <a:pt x="3198780" y="1044660"/>
                    </a:lnTo>
                    <a:lnTo>
                      <a:pt x="3080434" y="935415"/>
                    </a:lnTo>
                    <a:lnTo>
                      <a:pt x="3078456" y="929936"/>
                    </a:lnTo>
                    <a:lnTo>
                      <a:pt x="3195340" y="1037832"/>
                    </a:lnTo>
                    <a:lnTo>
                      <a:pt x="3491205" y="1092455"/>
                    </a:lnTo>
                    <a:close/>
                    <a:moveTo>
                      <a:pt x="2545655" y="328411"/>
                    </a:moveTo>
                    <a:lnTo>
                      <a:pt x="2840302" y="491605"/>
                    </a:lnTo>
                    <a:lnTo>
                      <a:pt x="2958648" y="491605"/>
                    </a:lnTo>
                    <a:lnTo>
                      <a:pt x="2958648" y="498433"/>
                    </a:lnTo>
                    <a:lnTo>
                      <a:pt x="2843742" y="498433"/>
                    </a:lnTo>
                    <a:lnTo>
                      <a:pt x="2547877" y="334565"/>
                    </a:lnTo>
                    <a:close/>
                    <a:moveTo>
                      <a:pt x="177347" y="327896"/>
                    </a:moveTo>
                    <a:lnTo>
                      <a:pt x="180959" y="334565"/>
                    </a:lnTo>
                    <a:lnTo>
                      <a:pt x="62613" y="443810"/>
                    </a:lnTo>
                    <a:lnTo>
                      <a:pt x="3440" y="662301"/>
                    </a:lnTo>
                    <a:lnTo>
                      <a:pt x="3440" y="711683"/>
                    </a:lnTo>
                    <a:lnTo>
                      <a:pt x="0" y="710096"/>
                    </a:lnTo>
                    <a:lnTo>
                      <a:pt x="0" y="655473"/>
                    </a:lnTo>
                    <a:lnTo>
                      <a:pt x="59173" y="436982"/>
                    </a:lnTo>
                    <a:close/>
                    <a:moveTo>
                      <a:pt x="2485265" y="163868"/>
                    </a:moveTo>
                    <a:lnTo>
                      <a:pt x="2487869" y="171082"/>
                    </a:lnTo>
                    <a:lnTo>
                      <a:pt x="2370359" y="225319"/>
                    </a:lnTo>
                    <a:lnTo>
                      <a:pt x="2192840" y="225319"/>
                    </a:lnTo>
                    <a:lnTo>
                      <a:pt x="2192840" y="279942"/>
                    </a:lnTo>
                    <a:lnTo>
                      <a:pt x="2252013" y="498433"/>
                    </a:lnTo>
                    <a:lnTo>
                      <a:pt x="2133667" y="662301"/>
                    </a:lnTo>
                    <a:lnTo>
                      <a:pt x="1896975" y="607678"/>
                    </a:lnTo>
                    <a:lnTo>
                      <a:pt x="1660283" y="662301"/>
                    </a:lnTo>
                    <a:lnTo>
                      <a:pt x="1601110" y="880792"/>
                    </a:lnTo>
                    <a:lnTo>
                      <a:pt x="1305245" y="880792"/>
                    </a:lnTo>
                    <a:lnTo>
                      <a:pt x="1186899" y="771546"/>
                    </a:lnTo>
                    <a:lnTo>
                      <a:pt x="1127727" y="716924"/>
                    </a:lnTo>
                    <a:lnTo>
                      <a:pt x="1127727" y="771546"/>
                    </a:lnTo>
                    <a:lnTo>
                      <a:pt x="950208" y="826169"/>
                    </a:lnTo>
                    <a:lnTo>
                      <a:pt x="772689" y="553056"/>
                    </a:lnTo>
                    <a:lnTo>
                      <a:pt x="654343" y="553056"/>
                    </a:lnTo>
                    <a:lnTo>
                      <a:pt x="654343" y="546228"/>
                    </a:lnTo>
                    <a:lnTo>
                      <a:pt x="769249" y="546228"/>
                    </a:lnTo>
                    <a:lnTo>
                      <a:pt x="946768" y="819341"/>
                    </a:lnTo>
                    <a:lnTo>
                      <a:pt x="1124286" y="764718"/>
                    </a:lnTo>
                    <a:lnTo>
                      <a:pt x="1124286"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close/>
                    <a:moveTo>
                      <a:pt x="118346" y="0"/>
                    </a:moveTo>
                    <a:lnTo>
                      <a:pt x="236692" y="0"/>
                    </a:lnTo>
                    <a:lnTo>
                      <a:pt x="295865" y="109246"/>
                    </a:lnTo>
                    <a:lnTo>
                      <a:pt x="473384" y="109246"/>
                    </a:lnTo>
                    <a:lnTo>
                      <a:pt x="650903" y="273114"/>
                    </a:lnTo>
                    <a:lnTo>
                      <a:pt x="650903" y="276766"/>
                    </a:lnTo>
                    <a:lnTo>
                      <a:pt x="476824" y="116074"/>
                    </a:lnTo>
                    <a:lnTo>
                      <a:pt x="299305" y="116074"/>
                    </a:lnTo>
                    <a:lnTo>
                      <a:pt x="240132" y="6828"/>
                    </a:lnTo>
                    <a:lnTo>
                      <a:pt x="121786" y="6828"/>
                    </a:lnTo>
                    <a:lnTo>
                      <a:pt x="121786" y="224842"/>
                    </a:lnTo>
                    <a:lnTo>
                      <a:pt x="118346" y="218491"/>
                    </a:lnTo>
                    <a:close/>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9" name="任意多边形 58"/>
              <p:cNvSpPr>
                <a:spLocks/>
              </p:cNvSpPr>
              <p:nvPr/>
            </p:nvSpPr>
            <p:spPr bwMode="gray">
              <a:xfrm>
                <a:off x="3608512" y="4113168"/>
                <a:ext cx="1255281" cy="1188744"/>
              </a:xfrm>
              <a:custGeom>
                <a:avLst/>
                <a:gdLst>
                  <a:gd name="connsiteX0" fmla="*/ 118346 w 4880514"/>
                  <a:gd name="connsiteY0" fmla="*/ 0 h 4315196"/>
                  <a:gd name="connsiteX1" fmla="*/ 236692 w 4880514"/>
                  <a:gd name="connsiteY1" fmla="*/ 0 h 4315196"/>
                  <a:gd name="connsiteX2" fmla="*/ 295865 w 4880514"/>
                  <a:gd name="connsiteY2" fmla="*/ 109246 h 4315196"/>
                  <a:gd name="connsiteX3" fmla="*/ 473384 w 4880514"/>
                  <a:gd name="connsiteY3" fmla="*/ 109246 h 4315196"/>
                  <a:gd name="connsiteX4" fmla="*/ 650903 w 4880514"/>
                  <a:gd name="connsiteY4" fmla="*/ 273114 h 4315196"/>
                  <a:gd name="connsiteX5" fmla="*/ 650903 w 4880514"/>
                  <a:gd name="connsiteY5" fmla="*/ 546228 h 4315196"/>
                  <a:gd name="connsiteX6" fmla="*/ 769249 w 4880514"/>
                  <a:gd name="connsiteY6" fmla="*/ 546228 h 4315196"/>
                  <a:gd name="connsiteX7" fmla="*/ 946768 w 4880514"/>
                  <a:gd name="connsiteY7" fmla="*/ 819341 h 4315196"/>
                  <a:gd name="connsiteX8" fmla="*/ 1124287 w 4880514"/>
                  <a:gd name="connsiteY8" fmla="*/ 764718 h 4315196"/>
                  <a:gd name="connsiteX9" fmla="*/ 1124287 w 4880514"/>
                  <a:gd name="connsiteY9" fmla="*/ 710096 h 4315196"/>
                  <a:gd name="connsiteX10" fmla="*/ 1183459 w 4880514"/>
                  <a:gd name="connsiteY10" fmla="*/ 764718 h 4315196"/>
                  <a:gd name="connsiteX11" fmla="*/ 1301805 w 4880514"/>
                  <a:gd name="connsiteY11" fmla="*/ 873964 h 4315196"/>
                  <a:gd name="connsiteX12" fmla="*/ 1597670 w 4880514"/>
                  <a:gd name="connsiteY12" fmla="*/ 873964 h 4315196"/>
                  <a:gd name="connsiteX13" fmla="*/ 1656843 w 4880514"/>
                  <a:gd name="connsiteY13" fmla="*/ 655473 h 4315196"/>
                  <a:gd name="connsiteX14" fmla="*/ 1893535 w 4880514"/>
                  <a:gd name="connsiteY14" fmla="*/ 600850 h 4315196"/>
                  <a:gd name="connsiteX15" fmla="*/ 2130227 w 4880514"/>
                  <a:gd name="connsiteY15" fmla="*/ 655473 h 4315196"/>
                  <a:gd name="connsiteX16" fmla="*/ 2248573 w 4880514"/>
                  <a:gd name="connsiteY16" fmla="*/ 491605 h 4315196"/>
                  <a:gd name="connsiteX17" fmla="*/ 2189400 w 4880514"/>
                  <a:gd name="connsiteY17" fmla="*/ 273114 h 4315196"/>
                  <a:gd name="connsiteX18" fmla="*/ 2189400 w 4880514"/>
                  <a:gd name="connsiteY18" fmla="*/ 218491 h 4315196"/>
                  <a:gd name="connsiteX19" fmla="*/ 2366919 w 4880514"/>
                  <a:gd name="connsiteY19" fmla="*/ 218491 h 4315196"/>
                  <a:gd name="connsiteX20" fmla="*/ 2485265 w 4880514"/>
                  <a:gd name="connsiteY20" fmla="*/ 163868 h 4315196"/>
                  <a:gd name="connsiteX21" fmla="*/ 2544437 w 4880514"/>
                  <a:gd name="connsiteY21" fmla="*/ 327737 h 4315196"/>
                  <a:gd name="connsiteX22" fmla="*/ 2840302 w 4880514"/>
                  <a:gd name="connsiteY22" fmla="*/ 491605 h 4315196"/>
                  <a:gd name="connsiteX23" fmla="*/ 2958648 w 4880514"/>
                  <a:gd name="connsiteY23" fmla="*/ 491605 h 4315196"/>
                  <a:gd name="connsiteX24" fmla="*/ 2958648 w 4880514"/>
                  <a:gd name="connsiteY24" fmla="*/ 600850 h 4315196"/>
                  <a:gd name="connsiteX25" fmla="*/ 3076994 w 4880514"/>
                  <a:gd name="connsiteY25" fmla="*/ 928587 h 4315196"/>
                  <a:gd name="connsiteX26" fmla="*/ 3195340 w 4880514"/>
                  <a:gd name="connsiteY26" fmla="*/ 1037832 h 4315196"/>
                  <a:gd name="connsiteX27" fmla="*/ 3491205 w 4880514"/>
                  <a:gd name="connsiteY27" fmla="*/ 1092455 h 4315196"/>
                  <a:gd name="connsiteX28" fmla="*/ 3668724 w 4880514"/>
                  <a:gd name="connsiteY28" fmla="*/ 873964 h 4315196"/>
                  <a:gd name="connsiteX29" fmla="*/ 3787070 w 4880514"/>
                  <a:gd name="connsiteY29" fmla="*/ 928587 h 4315196"/>
                  <a:gd name="connsiteX30" fmla="*/ 3846243 w 4880514"/>
                  <a:gd name="connsiteY30" fmla="*/ 1037832 h 4315196"/>
                  <a:gd name="connsiteX31" fmla="*/ 4082934 w 4880514"/>
                  <a:gd name="connsiteY31" fmla="*/ 983209 h 4315196"/>
                  <a:gd name="connsiteX32" fmla="*/ 4378799 w 4880514"/>
                  <a:gd name="connsiteY32" fmla="*/ 1201700 h 4315196"/>
                  <a:gd name="connsiteX33" fmla="*/ 4615491 w 4880514"/>
                  <a:gd name="connsiteY33" fmla="*/ 1256323 h 4315196"/>
                  <a:gd name="connsiteX34" fmla="*/ 4852183 w 4880514"/>
                  <a:gd name="connsiteY34" fmla="*/ 1310946 h 4315196"/>
                  <a:gd name="connsiteX35" fmla="*/ 4880514 w 4880514"/>
                  <a:gd name="connsiteY35" fmla="*/ 1328381 h 4315196"/>
                  <a:gd name="connsiteX36" fmla="*/ 4758613 w 4880514"/>
                  <a:gd name="connsiteY36" fmla="*/ 1314449 h 4315196"/>
                  <a:gd name="connsiteX37" fmla="*/ 4730038 w 4880514"/>
                  <a:gd name="connsiteY37" fmla="*/ 1371599 h 4315196"/>
                  <a:gd name="connsiteX38" fmla="*/ 4720513 w 4880514"/>
                  <a:gd name="connsiteY38" fmla="*/ 1409699 h 4315196"/>
                  <a:gd name="connsiteX39" fmla="*/ 4682413 w 4880514"/>
                  <a:gd name="connsiteY39" fmla="*/ 1428749 h 4315196"/>
                  <a:gd name="connsiteX40" fmla="*/ 4720513 w 4880514"/>
                  <a:gd name="connsiteY40" fmla="*/ 1476374 h 4315196"/>
                  <a:gd name="connsiteX41" fmla="*/ 4796713 w 4880514"/>
                  <a:gd name="connsiteY41" fmla="*/ 1552574 h 4315196"/>
                  <a:gd name="connsiteX42" fmla="*/ 4815763 w 4880514"/>
                  <a:gd name="connsiteY42" fmla="*/ 1581149 h 4315196"/>
                  <a:gd name="connsiteX43" fmla="*/ 4768138 w 4880514"/>
                  <a:gd name="connsiteY43" fmla="*/ 1628774 h 4315196"/>
                  <a:gd name="connsiteX44" fmla="*/ 4730038 w 4880514"/>
                  <a:gd name="connsiteY44" fmla="*/ 1657349 h 4315196"/>
                  <a:gd name="connsiteX45" fmla="*/ 4663363 w 4880514"/>
                  <a:gd name="connsiteY45" fmla="*/ 1666874 h 4315196"/>
                  <a:gd name="connsiteX46" fmla="*/ 4653838 w 4880514"/>
                  <a:gd name="connsiteY46" fmla="*/ 1704974 h 4315196"/>
                  <a:gd name="connsiteX47" fmla="*/ 4596688 w 4880514"/>
                  <a:gd name="connsiteY47" fmla="*/ 1752599 h 4315196"/>
                  <a:gd name="connsiteX48" fmla="*/ 4615738 w 4880514"/>
                  <a:gd name="connsiteY48" fmla="*/ 1781174 h 4315196"/>
                  <a:gd name="connsiteX49" fmla="*/ 4558588 w 4880514"/>
                  <a:gd name="connsiteY49" fmla="*/ 1828799 h 4315196"/>
                  <a:gd name="connsiteX50" fmla="*/ 4558588 w 4880514"/>
                  <a:gd name="connsiteY50" fmla="*/ 1904999 h 4315196"/>
                  <a:gd name="connsiteX51" fmla="*/ 4520488 w 4880514"/>
                  <a:gd name="connsiteY51" fmla="*/ 1952624 h 4315196"/>
                  <a:gd name="connsiteX52" fmla="*/ 4530013 w 4880514"/>
                  <a:gd name="connsiteY52" fmla="*/ 2009774 h 4315196"/>
                  <a:gd name="connsiteX53" fmla="*/ 4491913 w 4880514"/>
                  <a:gd name="connsiteY53" fmla="*/ 2028824 h 4315196"/>
                  <a:gd name="connsiteX54" fmla="*/ 4444288 w 4880514"/>
                  <a:gd name="connsiteY54" fmla="*/ 1981199 h 4315196"/>
                  <a:gd name="connsiteX55" fmla="*/ 4368088 w 4880514"/>
                  <a:gd name="connsiteY55" fmla="*/ 2019299 h 4315196"/>
                  <a:gd name="connsiteX56" fmla="*/ 4301413 w 4880514"/>
                  <a:gd name="connsiteY56" fmla="*/ 2009774 h 4315196"/>
                  <a:gd name="connsiteX57" fmla="*/ 4253788 w 4880514"/>
                  <a:gd name="connsiteY57" fmla="*/ 2085974 h 4315196"/>
                  <a:gd name="connsiteX58" fmla="*/ 4282363 w 4880514"/>
                  <a:gd name="connsiteY58" fmla="*/ 2143124 h 4315196"/>
                  <a:gd name="connsiteX59" fmla="*/ 4244263 w 4880514"/>
                  <a:gd name="connsiteY59" fmla="*/ 2209799 h 4315196"/>
                  <a:gd name="connsiteX60" fmla="*/ 4196638 w 4880514"/>
                  <a:gd name="connsiteY60" fmla="*/ 2333624 h 4315196"/>
                  <a:gd name="connsiteX61" fmla="*/ 4120438 w 4880514"/>
                  <a:gd name="connsiteY61" fmla="*/ 2400299 h 4315196"/>
                  <a:gd name="connsiteX62" fmla="*/ 4034713 w 4880514"/>
                  <a:gd name="connsiteY62" fmla="*/ 2419349 h 4315196"/>
                  <a:gd name="connsiteX63" fmla="*/ 3958513 w 4880514"/>
                  <a:gd name="connsiteY63" fmla="*/ 2362199 h 4315196"/>
                  <a:gd name="connsiteX64" fmla="*/ 3920413 w 4880514"/>
                  <a:gd name="connsiteY64" fmla="*/ 2276474 h 4315196"/>
                  <a:gd name="connsiteX65" fmla="*/ 3796588 w 4880514"/>
                  <a:gd name="connsiteY65" fmla="*/ 2324099 h 4315196"/>
                  <a:gd name="connsiteX66" fmla="*/ 3729913 w 4880514"/>
                  <a:gd name="connsiteY66" fmla="*/ 2333624 h 4315196"/>
                  <a:gd name="connsiteX67" fmla="*/ 3577513 w 4880514"/>
                  <a:gd name="connsiteY67" fmla="*/ 2228849 h 4315196"/>
                  <a:gd name="connsiteX68" fmla="*/ 3463213 w 4880514"/>
                  <a:gd name="connsiteY68" fmla="*/ 2247899 h 4315196"/>
                  <a:gd name="connsiteX69" fmla="*/ 3463213 w 4880514"/>
                  <a:gd name="connsiteY69" fmla="*/ 2295524 h 4315196"/>
                  <a:gd name="connsiteX70" fmla="*/ 3348913 w 4880514"/>
                  <a:gd name="connsiteY70" fmla="*/ 2343149 h 4315196"/>
                  <a:gd name="connsiteX71" fmla="*/ 3425113 w 4880514"/>
                  <a:gd name="connsiteY71" fmla="*/ 2428874 h 4315196"/>
                  <a:gd name="connsiteX72" fmla="*/ 3453688 w 4880514"/>
                  <a:gd name="connsiteY72" fmla="*/ 2524124 h 4315196"/>
                  <a:gd name="connsiteX73" fmla="*/ 3339388 w 4880514"/>
                  <a:gd name="connsiteY73" fmla="*/ 2600324 h 4315196"/>
                  <a:gd name="connsiteX74" fmla="*/ 3263188 w 4880514"/>
                  <a:gd name="connsiteY74" fmla="*/ 2666999 h 4315196"/>
                  <a:gd name="connsiteX75" fmla="*/ 3282238 w 4880514"/>
                  <a:gd name="connsiteY75" fmla="*/ 2771774 h 4315196"/>
                  <a:gd name="connsiteX76" fmla="*/ 3320338 w 4880514"/>
                  <a:gd name="connsiteY76" fmla="*/ 2847974 h 4315196"/>
                  <a:gd name="connsiteX77" fmla="*/ 3434638 w 4880514"/>
                  <a:gd name="connsiteY77" fmla="*/ 2886074 h 4315196"/>
                  <a:gd name="connsiteX78" fmla="*/ 3491788 w 4880514"/>
                  <a:gd name="connsiteY78" fmla="*/ 2990849 h 4315196"/>
                  <a:gd name="connsiteX79" fmla="*/ 3558463 w 4880514"/>
                  <a:gd name="connsiteY79" fmla="*/ 3067049 h 4315196"/>
                  <a:gd name="connsiteX80" fmla="*/ 3634663 w 4880514"/>
                  <a:gd name="connsiteY80" fmla="*/ 3028949 h 4315196"/>
                  <a:gd name="connsiteX81" fmla="*/ 3720388 w 4880514"/>
                  <a:gd name="connsiteY81" fmla="*/ 3124199 h 4315196"/>
                  <a:gd name="connsiteX82" fmla="*/ 3734217 w 4880514"/>
                  <a:gd name="connsiteY82" fmla="*/ 3151856 h 4315196"/>
                  <a:gd name="connsiteX83" fmla="*/ 3609551 w 4880514"/>
                  <a:gd name="connsiteY83" fmla="*/ 3113496 h 4315196"/>
                  <a:gd name="connsiteX84" fmla="*/ 3491205 w 4880514"/>
                  <a:gd name="connsiteY84" fmla="*/ 3222742 h 4315196"/>
                  <a:gd name="connsiteX85" fmla="*/ 3550378 w 4880514"/>
                  <a:gd name="connsiteY85" fmla="*/ 3386610 h 4315196"/>
                  <a:gd name="connsiteX86" fmla="*/ 3727897 w 4880514"/>
                  <a:gd name="connsiteY86" fmla="*/ 3386610 h 4315196"/>
                  <a:gd name="connsiteX87" fmla="*/ 3787070 w 4880514"/>
                  <a:gd name="connsiteY87" fmla="*/ 3605101 h 4315196"/>
                  <a:gd name="connsiteX88" fmla="*/ 3372859 w 4880514"/>
                  <a:gd name="connsiteY88" fmla="*/ 3605101 h 4315196"/>
                  <a:gd name="connsiteX89" fmla="*/ 3254513 w 4880514"/>
                  <a:gd name="connsiteY89" fmla="*/ 3441233 h 4315196"/>
                  <a:gd name="connsiteX90" fmla="*/ 3076994 w 4880514"/>
                  <a:gd name="connsiteY90" fmla="*/ 3550478 h 4315196"/>
                  <a:gd name="connsiteX91" fmla="*/ 2899475 w 4880514"/>
                  <a:gd name="connsiteY91" fmla="*/ 3441233 h 4315196"/>
                  <a:gd name="connsiteX92" fmla="*/ 2899475 w 4880514"/>
                  <a:gd name="connsiteY92" fmla="*/ 3113496 h 4315196"/>
                  <a:gd name="connsiteX93" fmla="*/ 2662783 w 4880514"/>
                  <a:gd name="connsiteY93" fmla="*/ 3113496 h 4315196"/>
                  <a:gd name="connsiteX94" fmla="*/ 2662783 w 4880514"/>
                  <a:gd name="connsiteY94" fmla="*/ 3331987 h 4315196"/>
                  <a:gd name="connsiteX95" fmla="*/ 2485265 w 4880514"/>
                  <a:gd name="connsiteY95" fmla="*/ 3386610 h 4315196"/>
                  <a:gd name="connsiteX96" fmla="*/ 2485265 w 4880514"/>
                  <a:gd name="connsiteY96" fmla="*/ 3441233 h 4315196"/>
                  <a:gd name="connsiteX97" fmla="*/ 2307746 w 4880514"/>
                  <a:gd name="connsiteY97" fmla="*/ 3659723 h 4315196"/>
                  <a:gd name="connsiteX98" fmla="*/ 2189400 w 4880514"/>
                  <a:gd name="connsiteY98" fmla="*/ 3659723 h 4315196"/>
                  <a:gd name="connsiteX99" fmla="*/ 2189400 w 4880514"/>
                  <a:gd name="connsiteY99" fmla="*/ 4315196 h 4315196"/>
                  <a:gd name="connsiteX100" fmla="*/ 2011881 w 4880514"/>
                  <a:gd name="connsiteY100" fmla="*/ 4315196 h 4315196"/>
                  <a:gd name="connsiteX101" fmla="*/ 1952708 w 4880514"/>
                  <a:gd name="connsiteY101" fmla="*/ 4205951 h 4315196"/>
                  <a:gd name="connsiteX102" fmla="*/ 1834362 w 4880514"/>
                  <a:gd name="connsiteY102" fmla="*/ 4315196 h 4315196"/>
                  <a:gd name="connsiteX103" fmla="*/ 1597670 w 4880514"/>
                  <a:gd name="connsiteY103" fmla="*/ 4315196 h 4315196"/>
                  <a:gd name="connsiteX104" fmla="*/ 1597670 w 4880514"/>
                  <a:gd name="connsiteY104" fmla="*/ 4260574 h 4315196"/>
                  <a:gd name="connsiteX105" fmla="*/ 1479324 w 4880514"/>
                  <a:gd name="connsiteY105" fmla="*/ 4205951 h 4315196"/>
                  <a:gd name="connsiteX106" fmla="*/ 1479324 w 4880514"/>
                  <a:gd name="connsiteY106" fmla="*/ 3932837 h 4315196"/>
                  <a:gd name="connsiteX107" fmla="*/ 1183459 w 4880514"/>
                  <a:gd name="connsiteY107" fmla="*/ 3386610 h 4315196"/>
                  <a:gd name="connsiteX108" fmla="*/ 1065114 w 4880514"/>
                  <a:gd name="connsiteY108" fmla="*/ 3386610 h 4315196"/>
                  <a:gd name="connsiteX109" fmla="*/ 1065114 w 4880514"/>
                  <a:gd name="connsiteY109" fmla="*/ 3441233 h 4315196"/>
                  <a:gd name="connsiteX110" fmla="*/ 946768 w 4880514"/>
                  <a:gd name="connsiteY110" fmla="*/ 3277364 h 4315196"/>
                  <a:gd name="connsiteX111" fmla="*/ 1005941 w 4880514"/>
                  <a:gd name="connsiteY111" fmla="*/ 3222742 h 4315196"/>
                  <a:gd name="connsiteX112" fmla="*/ 769249 w 4880514"/>
                  <a:gd name="connsiteY112" fmla="*/ 2895005 h 4315196"/>
                  <a:gd name="connsiteX113" fmla="*/ 650903 w 4880514"/>
                  <a:gd name="connsiteY113" fmla="*/ 2949628 h 4315196"/>
                  <a:gd name="connsiteX114" fmla="*/ 591730 w 4880514"/>
                  <a:gd name="connsiteY114" fmla="*/ 3168119 h 4315196"/>
                  <a:gd name="connsiteX115" fmla="*/ 473384 w 4880514"/>
                  <a:gd name="connsiteY115" fmla="*/ 3222742 h 4315196"/>
                  <a:gd name="connsiteX116" fmla="*/ 532557 w 4880514"/>
                  <a:gd name="connsiteY116" fmla="*/ 1693305 h 4315196"/>
                  <a:gd name="connsiteX117" fmla="*/ 414211 w 4880514"/>
                  <a:gd name="connsiteY117" fmla="*/ 1529437 h 4315196"/>
                  <a:gd name="connsiteX118" fmla="*/ 532557 w 4880514"/>
                  <a:gd name="connsiteY118" fmla="*/ 1474814 h 4315196"/>
                  <a:gd name="connsiteX119" fmla="*/ 295865 w 4880514"/>
                  <a:gd name="connsiteY119" fmla="*/ 1092455 h 4315196"/>
                  <a:gd name="connsiteX120" fmla="*/ 295865 w 4880514"/>
                  <a:gd name="connsiteY120" fmla="*/ 928587 h 4315196"/>
                  <a:gd name="connsiteX121" fmla="*/ 118346 w 4880514"/>
                  <a:gd name="connsiteY121" fmla="*/ 764718 h 4315196"/>
                  <a:gd name="connsiteX122" fmla="*/ 0 w 4880514"/>
                  <a:gd name="connsiteY122" fmla="*/ 710096 h 4315196"/>
                  <a:gd name="connsiteX123" fmla="*/ 0 w 4880514"/>
                  <a:gd name="connsiteY123" fmla="*/ 655473 h 4315196"/>
                  <a:gd name="connsiteX124" fmla="*/ 59173 w 4880514"/>
                  <a:gd name="connsiteY124" fmla="*/ 436982 h 4315196"/>
                  <a:gd name="connsiteX125" fmla="*/ 177519 w 4880514"/>
                  <a:gd name="connsiteY125" fmla="*/ 327737 h 4315196"/>
                  <a:gd name="connsiteX126" fmla="*/ 118346 w 4880514"/>
                  <a:gd name="connsiteY126"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4880514" h="4315196">
                    <a:moveTo>
                      <a:pt x="118346" y="0"/>
                    </a:moveTo>
                    <a:lnTo>
                      <a:pt x="236692" y="0"/>
                    </a:lnTo>
                    <a:lnTo>
                      <a:pt x="295865" y="109246"/>
                    </a:lnTo>
                    <a:lnTo>
                      <a:pt x="473384" y="109246"/>
                    </a:lnTo>
                    <a:lnTo>
                      <a:pt x="650903" y="273114"/>
                    </a:lnTo>
                    <a:lnTo>
                      <a:pt x="650903" y="546228"/>
                    </a:lnTo>
                    <a:lnTo>
                      <a:pt x="769249" y="546228"/>
                    </a:lnTo>
                    <a:lnTo>
                      <a:pt x="946768" y="819341"/>
                    </a:lnTo>
                    <a:lnTo>
                      <a:pt x="1124287" y="764718"/>
                    </a:lnTo>
                    <a:lnTo>
                      <a:pt x="1124287"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lnTo>
                      <a:pt x="2485265" y="163868"/>
                    </a:lnTo>
                    <a:lnTo>
                      <a:pt x="2544437" y="327737"/>
                    </a:lnTo>
                    <a:lnTo>
                      <a:pt x="2840302" y="491605"/>
                    </a:lnTo>
                    <a:lnTo>
                      <a:pt x="2958648" y="491605"/>
                    </a:lnTo>
                    <a:lnTo>
                      <a:pt x="2958648" y="600850"/>
                    </a:lnTo>
                    <a:lnTo>
                      <a:pt x="3076994" y="928587"/>
                    </a:lnTo>
                    <a:lnTo>
                      <a:pt x="3195340" y="1037832"/>
                    </a:lnTo>
                    <a:lnTo>
                      <a:pt x="3491205" y="1092455"/>
                    </a:lnTo>
                    <a:lnTo>
                      <a:pt x="3668724" y="873964"/>
                    </a:lnTo>
                    <a:lnTo>
                      <a:pt x="3787070" y="928587"/>
                    </a:lnTo>
                    <a:lnTo>
                      <a:pt x="3846243" y="1037832"/>
                    </a:lnTo>
                    <a:lnTo>
                      <a:pt x="4082934" y="983209"/>
                    </a:lnTo>
                    <a:lnTo>
                      <a:pt x="4378799" y="1201700"/>
                    </a:lnTo>
                    <a:lnTo>
                      <a:pt x="4615491" y="1256323"/>
                    </a:lnTo>
                    <a:lnTo>
                      <a:pt x="4852183" y="1310946"/>
                    </a:lnTo>
                    <a:lnTo>
                      <a:pt x="4880514" y="1328381"/>
                    </a:lnTo>
                    <a:lnTo>
                      <a:pt x="4758613" y="1314449"/>
                    </a:lnTo>
                    <a:lnTo>
                      <a:pt x="4730038" y="1371599"/>
                    </a:lnTo>
                    <a:lnTo>
                      <a:pt x="4720513" y="1409699"/>
                    </a:lnTo>
                    <a:lnTo>
                      <a:pt x="4682413" y="1428749"/>
                    </a:lnTo>
                    <a:lnTo>
                      <a:pt x="4720513" y="1476374"/>
                    </a:lnTo>
                    <a:lnTo>
                      <a:pt x="4796713" y="1552574"/>
                    </a:lnTo>
                    <a:lnTo>
                      <a:pt x="4815763" y="1581149"/>
                    </a:lnTo>
                    <a:lnTo>
                      <a:pt x="4768138" y="1628774"/>
                    </a:lnTo>
                    <a:lnTo>
                      <a:pt x="4730038" y="1657349"/>
                    </a:lnTo>
                    <a:lnTo>
                      <a:pt x="4663363" y="1666874"/>
                    </a:lnTo>
                    <a:lnTo>
                      <a:pt x="4653838" y="1704974"/>
                    </a:lnTo>
                    <a:lnTo>
                      <a:pt x="4596688" y="1752599"/>
                    </a:lnTo>
                    <a:lnTo>
                      <a:pt x="4615738" y="1781174"/>
                    </a:lnTo>
                    <a:lnTo>
                      <a:pt x="4558588" y="1828799"/>
                    </a:lnTo>
                    <a:lnTo>
                      <a:pt x="4558588" y="1904999"/>
                    </a:lnTo>
                    <a:lnTo>
                      <a:pt x="4520488" y="1952624"/>
                    </a:lnTo>
                    <a:lnTo>
                      <a:pt x="4530013" y="2009774"/>
                    </a:lnTo>
                    <a:lnTo>
                      <a:pt x="4491913" y="2028824"/>
                    </a:lnTo>
                    <a:lnTo>
                      <a:pt x="4444288" y="1981199"/>
                    </a:lnTo>
                    <a:lnTo>
                      <a:pt x="4368088" y="2019299"/>
                    </a:lnTo>
                    <a:lnTo>
                      <a:pt x="4301413" y="2009774"/>
                    </a:lnTo>
                    <a:lnTo>
                      <a:pt x="4253788" y="2085974"/>
                    </a:lnTo>
                    <a:lnTo>
                      <a:pt x="4282363" y="2143124"/>
                    </a:lnTo>
                    <a:lnTo>
                      <a:pt x="4244263" y="2209799"/>
                    </a:lnTo>
                    <a:lnTo>
                      <a:pt x="4196638" y="2333624"/>
                    </a:lnTo>
                    <a:lnTo>
                      <a:pt x="4120438" y="2400299"/>
                    </a:lnTo>
                    <a:lnTo>
                      <a:pt x="4034713" y="2419349"/>
                    </a:lnTo>
                    <a:lnTo>
                      <a:pt x="3958513" y="2362199"/>
                    </a:lnTo>
                    <a:lnTo>
                      <a:pt x="3920413" y="2276474"/>
                    </a:lnTo>
                    <a:lnTo>
                      <a:pt x="3796588" y="2324099"/>
                    </a:lnTo>
                    <a:lnTo>
                      <a:pt x="3729913" y="2333624"/>
                    </a:lnTo>
                    <a:lnTo>
                      <a:pt x="3577513" y="2228849"/>
                    </a:lnTo>
                    <a:lnTo>
                      <a:pt x="3463213" y="2247899"/>
                    </a:lnTo>
                    <a:lnTo>
                      <a:pt x="3463213" y="2295524"/>
                    </a:lnTo>
                    <a:lnTo>
                      <a:pt x="3348913" y="2343149"/>
                    </a:lnTo>
                    <a:lnTo>
                      <a:pt x="3425113" y="2428874"/>
                    </a:lnTo>
                    <a:lnTo>
                      <a:pt x="3453688" y="2524124"/>
                    </a:lnTo>
                    <a:lnTo>
                      <a:pt x="3339388" y="2600324"/>
                    </a:lnTo>
                    <a:lnTo>
                      <a:pt x="3263188" y="2666999"/>
                    </a:lnTo>
                    <a:lnTo>
                      <a:pt x="3282238" y="2771774"/>
                    </a:lnTo>
                    <a:lnTo>
                      <a:pt x="3320338" y="2847974"/>
                    </a:lnTo>
                    <a:lnTo>
                      <a:pt x="3434638" y="2886074"/>
                    </a:lnTo>
                    <a:lnTo>
                      <a:pt x="3491788" y="2990849"/>
                    </a:lnTo>
                    <a:lnTo>
                      <a:pt x="3558463" y="3067049"/>
                    </a:lnTo>
                    <a:lnTo>
                      <a:pt x="3634663" y="3028949"/>
                    </a:lnTo>
                    <a:lnTo>
                      <a:pt x="3720388" y="3124199"/>
                    </a:lnTo>
                    <a:lnTo>
                      <a:pt x="3734217" y="3151856"/>
                    </a:lnTo>
                    <a:lnTo>
                      <a:pt x="3609551" y="3113496"/>
                    </a:lnTo>
                    <a:lnTo>
                      <a:pt x="3491205" y="3222742"/>
                    </a:lnTo>
                    <a:lnTo>
                      <a:pt x="3550378" y="3386610"/>
                    </a:lnTo>
                    <a:lnTo>
                      <a:pt x="3727897" y="3386610"/>
                    </a:lnTo>
                    <a:lnTo>
                      <a:pt x="3787070" y="3605101"/>
                    </a:lnTo>
                    <a:lnTo>
                      <a:pt x="3372859" y="3605101"/>
                    </a:lnTo>
                    <a:lnTo>
                      <a:pt x="3254513" y="3441233"/>
                    </a:lnTo>
                    <a:lnTo>
                      <a:pt x="3076994" y="3550478"/>
                    </a:lnTo>
                    <a:lnTo>
                      <a:pt x="2899475" y="3441233"/>
                    </a:lnTo>
                    <a:lnTo>
                      <a:pt x="2899475" y="3113496"/>
                    </a:lnTo>
                    <a:lnTo>
                      <a:pt x="2662783" y="3113496"/>
                    </a:lnTo>
                    <a:lnTo>
                      <a:pt x="2662783" y="3331987"/>
                    </a:lnTo>
                    <a:lnTo>
                      <a:pt x="2485265" y="3386610"/>
                    </a:lnTo>
                    <a:lnTo>
                      <a:pt x="2485265" y="3441233"/>
                    </a:lnTo>
                    <a:lnTo>
                      <a:pt x="2307746" y="3659723"/>
                    </a:lnTo>
                    <a:lnTo>
                      <a:pt x="2189400" y="3659723"/>
                    </a:lnTo>
                    <a:lnTo>
                      <a:pt x="2189400" y="4315196"/>
                    </a:lnTo>
                    <a:lnTo>
                      <a:pt x="2011881" y="4315196"/>
                    </a:lnTo>
                    <a:lnTo>
                      <a:pt x="1952708" y="4205951"/>
                    </a:lnTo>
                    <a:lnTo>
                      <a:pt x="1834362" y="4315196"/>
                    </a:lnTo>
                    <a:lnTo>
                      <a:pt x="1597670" y="4315196"/>
                    </a:lnTo>
                    <a:lnTo>
                      <a:pt x="1597670" y="4260574"/>
                    </a:lnTo>
                    <a:lnTo>
                      <a:pt x="1479324" y="4205951"/>
                    </a:lnTo>
                    <a:lnTo>
                      <a:pt x="1479324" y="3932837"/>
                    </a:lnTo>
                    <a:lnTo>
                      <a:pt x="1183459" y="3386610"/>
                    </a:lnTo>
                    <a:lnTo>
                      <a:pt x="1065114" y="3386610"/>
                    </a:lnTo>
                    <a:lnTo>
                      <a:pt x="1065114" y="3441233"/>
                    </a:lnTo>
                    <a:lnTo>
                      <a:pt x="946768" y="3277364"/>
                    </a:lnTo>
                    <a:lnTo>
                      <a:pt x="1005941" y="3222742"/>
                    </a:lnTo>
                    <a:lnTo>
                      <a:pt x="769249" y="2895005"/>
                    </a:lnTo>
                    <a:lnTo>
                      <a:pt x="650903" y="2949628"/>
                    </a:lnTo>
                    <a:lnTo>
                      <a:pt x="591730" y="3168119"/>
                    </a:lnTo>
                    <a:lnTo>
                      <a:pt x="473384" y="3222742"/>
                    </a:lnTo>
                    <a:lnTo>
                      <a:pt x="532557" y="1693305"/>
                    </a:lnTo>
                    <a:lnTo>
                      <a:pt x="414211" y="1529437"/>
                    </a:lnTo>
                    <a:lnTo>
                      <a:pt x="532557" y="1474814"/>
                    </a:lnTo>
                    <a:lnTo>
                      <a:pt x="295865" y="1092455"/>
                    </a:lnTo>
                    <a:lnTo>
                      <a:pt x="295865" y="928587"/>
                    </a:lnTo>
                    <a:lnTo>
                      <a:pt x="118346" y="764718"/>
                    </a:lnTo>
                    <a:lnTo>
                      <a:pt x="0" y="710096"/>
                    </a:lnTo>
                    <a:lnTo>
                      <a:pt x="0" y="655473"/>
                    </a:lnTo>
                    <a:lnTo>
                      <a:pt x="59173" y="436982"/>
                    </a:lnTo>
                    <a:lnTo>
                      <a:pt x="177519" y="327737"/>
                    </a:lnTo>
                    <a:lnTo>
                      <a:pt x="118346" y="218491"/>
                    </a:lnTo>
                    <a:close/>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0" name="Freeform 5"/>
              <p:cNvSpPr>
                <a:spLocks/>
              </p:cNvSpPr>
              <p:nvPr/>
            </p:nvSpPr>
            <p:spPr bwMode="invGray">
              <a:xfrm>
                <a:off x="4833464" y="6269641"/>
                <a:ext cx="338010" cy="303982"/>
              </a:xfrm>
              <a:custGeom>
                <a:avLst/>
                <a:gdLst>
                  <a:gd name="T0" fmla="*/ 2147483646 w 177"/>
                  <a:gd name="T1" fmla="*/ 2147483646 h 161"/>
                  <a:gd name="T2" fmla="*/ 2147483646 w 177"/>
                  <a:gd name="T3" fmla="*/ 2147483646 h 161"/>
                  <a:gd name="T4" fmla="*/ 2147483646 w 177"/>
                  <a:gd name="T5" fmla="*/ 2147483646 h 161"/>
                  <a:gd name="T6" fmla="*/ 2147483646 w 177"/>
                  <a:gd name="T7" fmla="*/ 2147483646 h 161"/>
                  <a:gd name="T8" fmla="*/ 2147483646 w 177"/>
                  <a:gd name="T9" fmla="*/ 0 h 161"/>
                  <a:gd name="T10" fmla="*/ 2147483646 w 177"/>
                  <a:gd name="T11" fmla="*/ 2147483646 h 161"/>
                  <a:gd name="T12" fmla="*/ 2147483646 w 177"/>
                  <a:gd name="T13" fmla="*/ 0 h 161"/>
                  <a:gd name="T14" fmla="*/ 2147483646 w 177"/>
                  <a:gd name="T15" fmla="*/ 2147483646 h 161"/>
                  <a:gd name="T16" fmla="*/ 2147483646 w 177"/>
                  <a:gd name="T17" fmla="*/ 2147483646 h 161"/>
                  <a:gd name="T18" fmla="*/ 2147483646 w 177"/>
                  <a:gd name="T19" fmla="*/ 2147483646 h 161"/>
                  <a:gd name="T20" fmla="*/ 2147483646 w 177"/>
                  <a:gd name="T21" fmla="*/ 2147483646 h 161"/>
                  <a:gd name="T22" fmla="*/ 2147483646 w 177"/>
                  <a:gd name="T23" fmla="*/ 2147483646 h 161"/>
                  <a:gd name="T24" fmla="*/ 2147483646 w 177"/>
                  <a:gd name="T25" fmla="*/ 2147483646 h 161"/>
                  <a:gd name="T26" fmla="*/ 2147483646 w 177"/>
                  <a:gd name="T27" fmla="*/ 2147483646 h 161"/>
                  <a:gd name="T28" fmla="*/ 2147483646 w 177"/>
                  <a:gd name="T29" fmla="*/ 2147483646 h 161"/>
                  <a:gd name="T30" fmla="*/ 2147483646 w 177"/>
                  <a:gd name="T31" fmla="*/ 2147483646 h 161"/>
                  <a:gd name="T32" fmla="*/ 2147483646 w 177"/>
                  <a:gd name="T33" fmla="*/ 2147483646 h 161"/>
                  <a:gd name="T34" fmla="*/ 2147483646 w 177"/>
                  <a:gd name="T35" fmla="*/ 2147483646 h 161"/>
                  <a:gd name="T36" fmla="*/ 0 w 177"/>
                  <a:gd name="T37" fmla="*/ 2147483646 h 161"/>
                  <a:gd name="T38" fmla="*/ 0 w 177"/>
                  <a:gd name="T39" fmla="*/ 2147483646 h 161"/>
                  <a:gd name="T40" fmla="*/ 2147483646 w 177"/>
                  <a:gd name="T41" fmla="*/ 2147483646 h 161"/>
                  <a:gd name="T42" fmla="*/ 2147483646 w 177"/>
                  <a:gd name="T43" fmla="*/ 2147483646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1" name="Freeform 7"/>
              <p:cNvSpPr>
                <a:spLocks/>
              </p:cNvSpPr>
              <p:nvPr/>
            </p:nvSpPr>
            <p:spPr bwMode="invGray">
              <a:xfrm>
                <a:off x="6048382" y="1306887"/>
                <a:ext cx="1348847" cy="1318392"/>
              </a:xfrm>
              <a:custGeom>
                <a:avLst/>
                <a:gdLst>
                  <a:gd name="T0" fmla="*/ 2147483646 w 705"/>
                  <a:gd name="T1" fmla="*/ 2147483646 h 697"/>
                  <a:gd name="T2" fmla="*/ 2147483646 w 705"/>
                  <a:gd name="T3" fmla="*/ 2147483646 h 697"/>
                  <a:gd name="T4" fmla="*/ 2147483646 w 705"/>
                  <a:gd name="T5" fmla="*/ 2147483646 h 697"/>
                  <a:gd name="T6" fmla="*/ 2147483646 w 705"/>
                  <a:gd name="T7" fmla="*/ 2147483646 h 697"/>
                  <a:gd name="T8" fmla="*/ 2147483646 w 705"/>
                  <a:gd name="T9" fmla="*/ 2147483646 h 697"/>
                  <a:gd name="T10" fmla="*/ 2147483646 w 705"/>
                  <a:gd name="T11" fmla="*/ 2147483646 h 697"/>
                  <a:gd name="T12" fmla="*/ 2147483646 w 705"/>
                  <a:gd name="T13" fmla="*/ 2147483646 h 697"/>
                  <a:gd name="T14" fmla="*/ 2147483646 w 705"/>
                  <a:gd name="T15" fmla="*/ 2147483646 h 697"/>
                  <a:gd name="T16" fmla="*/ 2147483646 w 705"/>
                  <a:gd name="T17" fmla="*/ 2147483646 h 697"/>
                  <a:gd name="T18" fmla="*/ 2147483646 w 705"/>
                  <a:gd name="T19" fmla="*/ 2147483646 h 697"/>
                  <a:gd name="T20" fmla="*/ 2147483646 w 705"/>
                  <a:gd name="T21" fmla="*/ 2147483646 h 697"/>
                  <a:gd name="T22" fmla="*/ 2147483646 w 705"/>
                  <a:gd name="T23" fmla="*/ 2147483646 h 697"/>
                  <a:gd name="T24" fmla="*/ 2147483646 w 705"/>
                  <a:gd name="T25" fmla="*/ 2147483646 h 697"/>
                  <a:gd name="T26" fmla="*/ 2147483646 w 705"/>
                  <a:gd name="T27" fmla="*/ 2147483646 h 697"/>
                  <a:gd name="T28" fmla="*/ 2147483646 w 705"/>
                  <a:gd name="T29" fmla="*/ 2147483646 h 697"/>
                  <a:gd name="T30" fmla="*/ 2147483646 w 705"/>
                  <a:gd name="T31" fmla="*/ 2147483646 h 697"/>
                  <a:gd name="T32" fmla="*/ 2147483646 w 705"/>
                  <a:gd name="T33" fmla="*/ 2147483646 h 697"/>
                  <a:gd name="T34" fmla="*/ 2147483646 w 705"/>
                  <a:gd name="T35" fmla="*/ 2147483646 h 697"/>
                  <a:gd name="T36" fmla="*/ 2147483646 w 705"/>
                  <a:gd name="T37" fmla="*/ 2147483646 h 697"/>
                  <a:gd name="T38" fmla="*/ 2147483646 w 705"/>
                  <a:gd name="T39" fmla="*/ 2147483646 h 697"/>
                  <a:gd name="T40" fmla="*/ 2147483646 w 705"/>
                  <a:gd name="T41" fmla="*/ 2147483646 h 697"/>
                  <a:gd name="T42" fmla="*/ 2147483646 w 705"/>
                  <a:gd name="T43" fmla="*/ 2147483646 h 697"/>
                  <a:gd name="T44" fmla="*/ 2147483646 w 705"/>
                  <a:gd name="T45" fmla="*/ 2147483646 h 697"/>
                  <a:gd name="T46" fmla="*/ 2147483646 w 705"/>
                  <a:gd name="T47" fmla="*/ 2147483646 h 697"/>
                  <a:gd name="T48" fmla="*/ 2147483646 w 705"/>
                  <a:gd name="T49" fmla="*/ 2147483646 h 697"/>
                  <a:gd name="T50" fmla="*/ 2147483646 w 705"/>
                  <a:gd name="T51" fmla="*/ 2147483646 h 697"/>
                  <a:gd name="T52" fmla="*/ 2147483646 w 705"/>
                  <a:gd name="T53" fmla="*/ 2147483646 h 697"/>
                  <a:gd name="T54" fmla="*/ 2147483646 w 705"/>
                  <a:gd name="T55" fmla="*/ 2147483646 h 697"/>
                  <a:gd name="T56" fmla="*/ 2147483646 w 705"/>
                  <a:gd name="T57" fmla="*/ 2147483646 h 697"/>
                  <a:gd name="T58" fmla="*/ 2147483646 w 705"/>
                  <a:gd name="T59" fmla="*/ 2147483646 h 697"/>
                  <a:gd name="T60" fmla="*/ 2147483646 w 705"/>
                  <a:gd name="T61" fmla="*/ 2147483646 h 697"/>
                  <a:gd name="T62" fmla="*/ 2147483646 w 705"/>
                  <a:gd name="T63" fmla="*/ 2147483646 h 697"/>
                  <a:gd name="T64" fmla="*/ 2147483646 w 705"/>
                  <a:gd name="T65" fmla="*/ 2147483646 h 697"/>
                  <a:gd name="T66" fmla="*/ 2147483646 w 705"/>
                  <a:gd name="T67" fmla="*/ 2147483646 h 697"/>
                  <a:gd name="T68" fmla="*/ 2147483646 w 705"/>
                  <a:gd name="T69" fmla="*/ 2147483646 h 697"/>
                  <a:gd name="T70" fmla="*/ 2147483646 w 705"/>
                  <a:gd name="T71" fmla="*/ 2147483646 h 697"/>
                  <a:gd name="T72" fmla="*/ 2147483646 w 705"/>
                  <a:gd name="T73" fmla="*/ 2147483646 h 697"/>
                  <a:gd name="T74" fmla="*/ 2147483646 w 705"/>
                  <a:gd name="T75" fmla="*/ 2147483646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2" name="Freeform 8"/>
              <p:cNvSpPr>
                <a:spLocks/>
              </p:cNvSpPr>
              <p:nvPr/>
            </p:nvSpPr>
            <p:spPr bwMode="invGray">
              <a:xfrm>
                <a:off x="6183905" y="2321297"/>
                <a:ext cx="1012431" cy="759953"/>
              </a:xfrm>
              <a:custGeom>
                <a:avLst/>
                <a:gdLst>
                  <a:gd name="T0" fmla="*/ 2147483646 w 529"/>
                  <a:gd name="T1" fmla="*/ 2147483646 h 401"/>
                  <a:gd name="T2" fmla="*/ 2147483646 w 529"/>
                  <a:gd name="T3" fmla="*/ 2147483646 h 401"/>
                  <a:gd name="T4" fmla="*/ 2147483646 w 529"/>
                  <a:gd name="T5" fmla="*/ 2147483646 h 401"/>
                  <a:gd name="T6" fmla="*/ 2147483646 w 529"/>
                  <a:gd name="T7" fmla="*/ 2147483646 h 401"/>
                  <a:gd name="T8" fmla="*/ 2147483646 w 529"/>
                  <a:gd name="T9" fmla="*/ 2147483646 h 401"/>
                  <a:gd name="T10" fmla="*/ 2147483646 w 529"/>
                  <a:gd name="T11" fmla="*/ 2147483646 h 401"/>
                  <a:gd name="T12" fmla="*/ 2147483646 w 529"/>
                  <a:gd name="T13" fmla="*/ 2147483646 h 401"/>
                  <a:gd name="T14" fmla="*/ 2147483646 w 529"/>
                  <a:gd name="T15" fmla="*/ 2147483646 h 401"/>
                  <a:gd name="T16" fmla="*/ 2147483646 w 529"/>
                  <a:gd name="T17" fmla="*/ 2147483646 h 401"/>
                  <a:gd name="T18" fmla="*/ 2147483646 w 529"/>
                  <a:gd name="T19" fmla="*/ 2147483646 h 401"/>
                  <a:gd name="T20" fmla="*/ 2147483646 w 529"/>
                  <a:gd name="T21" fmla="*/ 2147483646 h 401"/>
                  <a:gd name="T22" fmla="*/ 2147483646 w 529"/>
                  <a:gd name="T23" fmla="*/ 2147483646 h 401"/>
                  <a:gd name="T24" fmla="*/ 2147483646 w 529"/>
                  <a:gd name="T25" fmla="*/ 2147483646 h 401"/>
                  <a:gd name="T26" fmla="*/ 2147483646 w 529"/>
                  <a:gd name="T27" fmla="*/ 2147483646 h 401"/>
                  <a:gd name="T28" fmla="*/ 2147483646 w 529"/>
                  <a:gd name="T29" fmla="*/ 2147483646 h 401"/>
                  <a:gd name="T30" fmla="*/ 2147483646 w 529"/>
                  <a:gd name="T31" fmla="*/ 2147483646 h 401"/>
                  <a:gd name="T32" fmla="*/ 2147483646 w 529"/>
                  <a:gd name="T33" fmla="*/ 2147483646 h 401"/>
                  <a:gd name="T34" fmla="*/ 2147483646 w 529"/>
                  <a:gd name="T35" fmla="*/ 2147483646 h 401"/>
                  <a:gd name="T36" fmla="*/ 2147483646 w 529"/>
                  <a:gd name="T37" fmla="*/ 0 h 401"/>
                  <a:gd name="T38" fmla="*/ 2147483646 w 529"/>
                  <a:gd name="T39" fmla="*/ 2147483646 h 401"/>
                  <a:gd name="T40" fmla="*/ 2147483646 w 529"/>
                  <a:gd name="T41" fmla="*/ 2147483646 h 401"/>
                  <a:gd name="T42" fmla="*/ 2147483646 w 529"/>
                  <a:gd name="T43" fmla="*/ 2147483646 h 401"/>
                  <a:gd name="T44" fmla="*/ 2147483646 w 529"/>
                  <a:gd name="T45" fmla="*/ 2147483646 h 401"/>
                  <a:gd name="T46" fmla="*/ 2147483646 w 529"/>
                  <a:gd name="T47" fmla="*/ 2147483646 h 401"/>
                  <a:gd name="T48" fmla="*/ 0 w 529"/>
                  <a:gd name="T49" fmla="*/ 2147483646 h 401"/>
                  <a:gd name="T50" fmla="*/ 2147483646 w 529"/>
                  <a:gd name="T51" fmla="*/ 2147483646 h 401"/>
                  <a:gd name="T52" fmla="*/ 2147483646 w 529"/>
                  <a:gd name="T53" fmla="*/ 2147483646 h 401"/>
                  <a:gd name="T54" fmla="*/ 2147483646 w 529"/>
                  <a:gd name="T55" fmla="*/ 2147483646 h 401"/>
                  <a:gd name="T56" fmla="*/ 2147483646 w 529"/>
                  <a:gd name="T57" fmla="*/ 2147483646 h 401"/>
                  <a:gd name="T58" fmla="*/ 2147483646 w 529"/>
                  <a:gd name="T59" fmla="*/ 2147483646 h 401"/>
                  <a:gd name="T60" fmla="*/ 2147483646 w 529"/>
                  <a:gd name="T61" fmla="*/ 2147483646 h 401"/>
                  <a:gd name="T62" fmla="*/ 2147483646 w 529"/>
                  <a:gd name="T63" fmla="*/ 2147483646 h 401"/>
                  <a:gd name="T64" fmla="*/ 2147483646 w 529"/>
                  <a:gd name="T65" fmla="*/ 2147483646 h 401"/>
                  <a:gd name="T66" fmla="*/ 2147483646 w 529"/>
                  <a:gd name="T67" fmla="*/ 2147483646 h 401"/>
                  <a:gd name="T68" fmla="*/ 2147483646 w 529"/>
                  <a:gd name="T69" fmla="*/ 2147483646 h 401"/>
                  <a:gd name="T70" fmla="*/ 2147483646 w 529"/>
                  <a:gd name="T71" fmla="*/ 2147483646 h 401"/>
                  <a:gd name="T72" fmla="*/ 2147483646 w 529"/>
                  <a:gd name="T73" fmla="*/ 2147483646 h 401"/>
                  <a:gd name="T74" fmla="*/ 2147483646 w 529"/>
                  <a:gd name="T75" fmla="*/ 2147483646 h 401"/>
                  <a:gd name="T76" fmla="*/ 2147483646 w 529"/>
                  <a:gd name="T77" fmla="*/ 2147483646 h 401"/>
                  <a:gd name="T78" fmla="*/ 2147483646 w 529"/>
                  <a:gd name="T79" fmla="*/ 2147483646 h 401"/>
                  <a:gd name="T80" fmla="*/ 2147483646 w 529"/>
                  <a:gd name="T81" fmla="*/ 2147483646 h 401"/>
                  <a:gd name="T82" fmla="*/ 2147483646 w 529"/>
                  <a:gd name="T83" fmla="*/ 2147483646 h 401"/>
                  <a:gd name="T84" fmla="*/ 2147483646 w 529"/>
                  <a:gd name="T85" fmla="*/ 2147483646 h 401"/>
                  <a:gd name="T86" fmla="*/ 2147483646 w 529"/>
                  <a:gd name="T87" fmla="*/ 2147483646 h 401"/>
                  <a:gd name="T88" fmla="*/ 2147483646 w 529"/>
                  <a:gd name="T89" fmla="*/ 2147483646 h 401"/>
                  <a:gd name="T90" fmla="*/ 2147483646 w 529"/>
                  <a:gd name="T91" fmla="*/ 2147483646 h 401"/>
                  <a:gd name="T92" fmla="*/ 2147483646 w 529"/>
                  <a:gd name="T93" fmla="*/ 2147483646 h 401"/>
                  <a:gd name="T94" fmla="*/ 2147483646 w 529"/>
                  <a:gd name="T95" fmla="*/ 2147483646 h 401"/>
                  <a:gd name="T96" fmla="*/ 2147483646 w 529"/>
                  <a:gd name="T97" fmla="*/ 2147483646 h 401"/>
                  <a:gd name="T98" fmla="*/ 2147483646 w 529"/>
                  <a:gd name="T99" fmla="*/ 2147483646 h 401"/>
                  <a:gd name="T100" fmla="*/ 2147483646 w 529"/>
                  <a:gd name="T101" fmla="*/ 2147483646 h 401"/>
                  <a:gd name="T102" fmla="*/ 2147483646 w 529"/>
                  <a:gd name="T103" fmla="*/ 2147483646 h 401"/>
                  <a:gd name="T104" fmla="*/ 2147483646 w 529"/>
                  <a:gd name="T105" fmla="*/ 2147483646 h 401"/>
                  <a:gd name="T106" fmla="*/ 2147483646 w 529"/>
                  <a:gd name="T107" fmla="*/ 2147483646 h 401"/>
                  <a:gd name="T108" fmla="*/ 2147483646 w 529"/>
                  <a:gd name="T109" fmla="*/ 2147483646 h 401"/>
                  <a:gd name="T110" fmla="*/ 2147483646 w 529"/>
                  <a:gd name="T111" fmla="*/ 2147483646 h 401"/>
                  <a:gd name="T112" fmla="*/ 2147483646 w 529"/>
                  <a:gd name="T113" fmla="*/ 2147483646 h 401"/>
                  <a:gd name="T114" fmla="*/ 2147483646 w 529"/>
                  <a:gd name="T115" fmla="*/ 2147483646 h 401"/>
                  <a:gd name="T116" fmla="*/ 2147483646 w 529"/>
                  <a:gd name="T117" fmla="*/ 2147483646 h 401"/>
                  <a:gd name="T118" fmla="*/ 2147483646 w 529"/>
                  <a:gd name="T119" fmla="*/ 2147483646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3" name="Freeform 9"/>
              <p:cNvSpPr>
                <a:spLocks/>
              </p:cNvSpPr>
              <p:nvPr/>
            </p:nvSpPr>
            <p:spPr bwMode="gray">
              <a:xfrm>
                <a:off x="5970258" y="2743112"/>
                <a:ext cx="722254" cy="746291"/>
              </a:xfrm>
              <a:custGeom>
                <a:avLst/>
                <a:gdLst>
                  <a:gd name="T0" fmla="*/ 2147483646 w 377"/>
                  <a:gd name="T1" fmla="*/ 2147483646 h 393"/>
                  <a:gd name="T2" fmla="*/ 2147483646 w 377"/>
                  <a:gd name="T3" fmla="*/ 2147483646 h 393"/>
                  <a:gd name="T4" fmla="*/ 2147483646 w 377"/>
                  <a:gd name="T5" fmla="*/ 2147483646 h 393"/>
                  <a:gd name="T6" fmla="*/ 2147483646 w 377"/>
                  <a:gd name="T7" fmla="*/ 2147483646 h 393"/>
                  <a:gd name="T8" fmla="*/ 2147483646 w 377"/>
                  <a:gd name="T9" fmla="*/ 2147483646 h 393"/>
                  <a:gd name="T10" fmla="*/ 2147483646 w 377"/>
                  <a:gd name="T11" fmla="*/ 2147483646 h 393"/>
                  <a:gd name="T12" fmla="*/ 2147483646 w 377"/>
                  <a:gd name="T13" fmla="*/ 0 h 393"/>
                  <a:gd name="T14" fmla="*/ 2147483646 w 377"/>
                  <a:gd name="T15" fmla="*/ 0 h 393"/>
                  <a:gd name="T16" fmla="*/ 2147483646 w 377"/>
                  <a:gd name="T17" fmla="*/ 2147483646 h 393"/>
                  <a:gd name="T18" fmla="*/ 2147483646 w 377"/>
                  <a:gd name="T19" fmla="*/ 2147483646 h 393"/>
                  <a:gd name="T20" fmla="*/ 2147483646 w 377"/>
                  <a:gd name="T21" fmla="*/ 2147483646 h 393"/>
                  <a:gd name="T22" fmla="*/ 2147483646 w 377"/>
                  <a:gd name="T23" fmla="*/ 2147483646 h 393"/>
                  <a:gd name="T24" fmla="*/ 2147483646 w 377"/>
                  <a:gd name="T25" fmla="*/ 2147483646 h 393"/>
                  <a:gd name="T26" fmla="*/ 2147483646 w 377"/>
                  <a:gd name="T27" fmla="*/ 2147483646 h 393"/>
                  <a:gd name="T28" fmla="*/ 2147483646 w 377"/>
                  <a:gd name="T29" fmla="*/ 2147483646 h 393"/>
                  <a:gd name="T30" fmla="*/ 2147483646 w 377"/>
                  <a:gd name="T31" fmla="*/ 2147483646 h 393"/>
                  <a:gd name="T32" fmla="*/ 2147483646 w 377"/>
                  <a:gd name="T33" fmla="*/ 2147483646 h 393"/>
                  <a:gd name="T34" fmla="*/ 2147483646 w 377"/>
                  <a:gd name="T35" fmla="*/ 2147483646 h 393"/>
                  <a:gd name="T36" fmla="*/ 2147483646 w 377"/>
                  <a:gd name="T37" fmla="*/ 2147483646 h 393"/>
                  <a:gd name="T38" fmla="*/ 0 w 377"/>
                  <a:gd name="T39" fmla="*/ 2147483646 h 393"/>
                  <a:gd name="T40" fmla="*/ 2147483646 w 377"/>
                  <a:gd name="T41" fmla="*/ 2147483646 h 393"/>
                  <a:gd name="T42" fmla="*/ 2147483646 w 377"/>
                  <a:gd name="T43" fmla="*/ 2147483646 h 393"/>
                  <a:gd name="T44" fmla="*/ 2147483646 w 377"/>
                  <a:gd name="T45" fmla="*/ 2147483646 h 393"/>
                  <a:gd name="T46" fmla="*/ 2147483646 w 377"/>
                  <a:gd name="T47" fmla="*/ 2147483646 h 393"/>
                  <a:gd name="T48" fmla="*/ 2147483646 w 377"/>
                  <a:gd name="T49" fmla="*/ 2147483646 h 393"/>
                  <a:gd name="T50" fmla="*/ 2147483646 w 377"/>
                  <a:gd name="T51" fmla="*/ 2147483646 h 393"/>
                  <a:gd name="T52" fmla="*/ 2147483646 w 377"/>
                  <a:gd name="T53" fmla="*/ 2147483646 h 393"/>
                  <a:gd name="T54" fmla="*/ 2147483646 w 377"/>
                  <a:gd name="T55" fmla="*/ 2147483646 h 393"/>
                  <a:gd name="T56" fmla="*/ 2147483646 w 377"/>
                  <a:gd name="T57" fmla="*/ 2147483646 h 393"/>
                  <a:gd name="T58" fmla="*/ 2147483646 w 377"/>
                  <a:gd name="T59" fmla="*/ 2147483646 h 393"/>
                  <a:gd name="T60" fmla="*/ 2147483646 w 377"/>
                  <a:gd name="T61" fmla="*/ 2147483646 h 393"/>
                  <a:gd name="T62" fmla="*/ 2147483646 w 377"/>
                  <a:gd name="T63" fmla="*/ 2147483646 h 393"/>
                  <a:gd name="T64" fmla="*/ 2147483646 w 377"/>
                  <a:gd name="T65" fmla="*/ 2147483646 h 393"/>
                  <a:gd name="T66" fmla="*/ 2147483646 w 377"/>
                  <a:gd name="T67" fmla="*/ 2147483646 h 393"/>
                  <a:gd name="T68" fmla="*/ 2147483646 w 377"/>
                  <a:gd name="T69" fmla="*/ 2147483646 h 393"/>
                  <a:gd name="T70" fmla="*/ 2147483646 w 377"/>
                  <a:gd name="T71" fmla="*/ 2147483646 h 393"/>
                  <a:gd name="T72" fmla="*/ 2147483646 w 377"/>
                  <a:gd name="T73" fmla="*/ 2147483646 h 393"/>
                  <a:gd name="T74" fmla="*/ 2147483646 w 377"/>
                  <a:gd name="T75" fmla="*/ 2147483646 h 393"/>
                  <a:gd name="T76" fmla="*/ 2147483646 w 377"/>
                  <a:gd name="T77" fmla="*/ 2147483646 h 393"/>
                  <a:gd name="T78" fmla="*/ 2147483646 w 377"/>
                  <a:gd name="T79" fmla="*/ 2147483646 h 393"/>
                  <a:gd name="T80" fmla="*/ 2147483646 w 377"/>
                  <a:gd name="T81" fmla="*/ 2147483646 h 393"/>
                  <a:gd name="T82" fmla="*/ 2147483646 w 377"/>
                  <a:gd name="T83" fmla="*/ 2147483646 h 393"/>
                  <a:gd name="T84" fmla="*/ 2147483646 w 377"/>
                  <a:gd name="T85" fmla="*/ 2147483646 h 393"/>
                  <a:gd name="T86" fmla="*/ 2147483646 w 377"/>
                  <a:gd name="T87" fmla="*/ 2147483646 h 393"/>
                  <a:gd name="T88" fmla="*/ 2147483646 w 377"/>
                  <a:gd name="T89" fmla="*/ 2147483646 h 393"/>
                  <a:gd name="T90" fmla="*/ 2147483646 w 377"/>
                  <a:gd name="T91" fmla="*/ 2147483646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4" name="Freeform 10"/>
              <p:cNvSpPr>
                <a:spLocks/>
              </p:cNvSpPr>
              <p:nvPr/>
            </p:nvSpPr>
            <p:spPr bwMode="gray">
              <a:xfrm>
                <a:off x="5420195" y="2912183"/>
                <a:ext cx="674426" cy="1016116"/>
              </a:xfrm>
              <a:custGeom>
                <a:avLst/>
                <a:gdLst>
                  <a:gd name="T0" fmla="*/ 2147483646 w 353"/>
                  <a:gd name="T1" fmla="*/ 2147483646 h 537"/>
                  <a:gd name="T2" fmla="*/ 2147483646 w 353"/>
                  <a:gd name="T3" fmla="*/ 2147483646 h 537"/>
                  <a:gd name="T4" fmla="*/ 2147483646 w 353"/>
                  <a:gd name="T5" fmla="*/ 2147483646 h 537"/>
                  <a:gd name="T6" fmla="*/ 2147483646 w 353"/>
                  <a:gd name="T7" fmla="*/ 0 h 537"/>
                  <a:gd name="T8" fmla="*/ 2147483646 w 353"/>
                  <a:gd name="T9" fmla="*/ 2147483646 h 537"/>
                  <a:gd name="T10" fmla="*/ 2147483646 w 353"/>
                  <a:gd name="T11" fmla="*/ 2147483646 h 537"/>
                  <a:gd name="T12" fmla="*/ 2147483646 w 353"/>
                  <a:gd name="T13" fmla="*/ 2147483646 h 537"/>
                  <a:gd name="T14" fmla="*/ 2147483646 w 353"/>
                  <a:gd name="T15" fmla="*/ 2147483646 h 537"/>
                  <a:gd name="T16" fmla="*/ 2147483646 w 353"/>
                  <a:gd name="T17" fmla="*/ 2147483646 h 537"/>
                  <a:gd name="T18" fmla="*/ 2147483646 w 353"/>
                  <a:gd name="T19" fmla="*/ 2147483646 h 537"/>
                  <a:gd name="T20" fmla="*/ 2147483646 w 353"/>
                  <a:gd name="T21" fmla="*/ 2147483646 h 537"/>
                  <a:gd name="T22" fmla="*/ 2147483646 w 353"/>
                  <a:gd name="T23" fmla="*/ 2147483646 h 537"/>
                  <a:gd name="T24" fmla="*/ 2147483646 w 353"/>
                  <a:gd name="T25" fmla="*/ 2147483646 h 537"/>
                  <a:gd name="T26" fmla="*/ 2147483646 w 353"/>
                  <a:gd name="T27" fmla="*/ 2147483646 h 537"/>
                  <a:gd name="T28" fmla="*/ 2147483646 w 353"/>
                  <a:gd name="T29" fmla="*/ 2147483646 h 537"/>
                  <a:gd name="T30" fmla="*/ 2147483646 w 353"/>
                  <a:gd name="T31" fmla="*/ 2147483646 h 537"/>
                  <a:gd name="T32" fmla="*/ 2147483646 w 353"/>
                  <a:gd name="T33" fmla="*/ 2147483646 h 537"/>
                  <a:gd name="T34" fmla="*/ 2147483646 w 353"/>
                  <a:gd name="T35" fmla="*/ 2147483646 h 537"/>
                  <a:gd name="T36" fmla="*/ 2147483646 w 353"/>
                  <a:gd name="T37" fmla="*/ 2147483646 h 537"/>
                  <a:gd name="T38" fmla="*/ 2147483646 w 353"/>
                  <a:gd name="T39" fmla="*/ 2147483646 h 537"/>
                  <a:gd name="T40" fmla="*/ 2147483646 w 353"/>
                  <a:gd name="T41" fmla="*/ 2147483646 h 537"/>
                  <a:gd name="T42" fmla="*/ 2147483646 w 353"/>
                  <a:gd name="T43" fmla="*/ 2147483646 h 537"/>
                  <a:gd name="T44" fmla="*/ 2147483646 w 353"/>
                  <a:gd name="T45" fmla="*/ 2147483646 h 537"/>
                  <a:gd name="T46" fmla="*/ 2147483646 w 353"/>
                  <a:gd name="T47" fmla="*/ 2147483646 h 537"/>
                  <a:gd name="T48" fmla="*/ 2147483646 w 353"/>
                  <a:gd name="T49" fmla="*/ 2147483646 h 537"/>
                  <a:gd name="T50" fmla="*/ 2147483646 w 353"/>
                  <a:gd name="T51" fmla="*/ 2147483646 h 537"/>
                  <a:gd name="T52" fmla="*/ 2147483646 w 353"/>
                  <a:gd name="T53" fmla="*/ 2147483646 h 537"/>
                  <a:gd name="T54" fmla="*/ 2147483646 w 353"/>
                  <a:gd name="T55" fmla="*/ 2147483646 h 537"/>
                  <a:gd name="T56" fmla="*/ 2147483646 w 353"/>
                  <a:gd name="T57" fmla="*/ 2147483646 h 537"/>
                  <a:gd name="T58" fmla="*/ 2147483646 w 353"/>
                  <a:gd name="T59" fmla="*/ 2147483646 h 537"/>
                  <a:gd name="T60" fmla="*/ 2147483646 w 353"/>
                  <a:gd name="T61" fmla="*/ 2147483646 h 537"/>
                  <a:gd name="T62" fmla="*/ 2147483646 w 353"/>
                  <a:gd name="T63" fmla="*/ 2147483646 h 537"/>
                  <a:gd name="T64" fmla="*/ 2147483646 w 353"/>
                  <a:gd name="T65" fmla="*/ 2147483646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solidFill>
                <a:srgbClr val="E62129"/>
              </a:solid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5" name="Freeform 14"/>
              <p:cNvSpPr>
                <a:spLocks/>
              </p:cNvSpPr>
              <p:nvPr/>
            </p:nvSpPr>
            <p:spPr bwMode="gray">
              <a:xfrm>
                <a:off x="5601956" y="3578210"/>
                <a:ext cx="830672" cy="548190"/>
              </a:xfrm>
              <a:custGeom>
                <a:avLst/>
                <a:gdLst>
                  <a:gd name="T0" fmla="*/ 2147483646 w 433"/>
                  <a:gd name="T1" fmla="*/ 2147483646 h 289"/>
                  <a:gd name="T2" fmla="*/ 2147483646 w 433"/>
                  <a:gd name="T3" fmla="*/ 2147483646 h 289"/>
                  <a:gd name="T4" fmla="*/ 2147483646 w 433"/>
                  <a:gd name="T5" fmla="*/ 2147483646 h 289"/>
                  <a:gd name="T6" fmla="*/ 2147483646 w 433"/>
                  <a:gd name="T7" fmla="*/ 2147483646 h 289"/>
                  <a:gd name="T8" fmla="*/ 2147483646 w 433"/>
                  <a:gd name="T9" fmla="*/ 2147483646 h 289"/>
                  <a:gd name="T10" fmla="*/ 2147483646 w 433"/>
                  <a:gd name="T11" fmla="*/ 2147483646 h 289"/>
                  <a:gd name="T12" fmla="*/ 2147483646 w 433"/>
                  <a:gd name="T13" fmla="*/ 2147483646 h 289"/>
                  <a:gd name="T14" fmla="*/ 2147483646 w 433"/>
                  <a:gd name="T15" fmla="*/ 2147483646 h 289"/>
                  <a:gd name="T16" fmla="*/ 2147483646 w 433"/>
                  <a:gd name="T17" fmla="*/ 2147483646 h 289"/>
                  <a:gd name="T18" fmla="*/ 2147483646 w 433"/>
                  <a:gd name="T19" fmla="*/ 2147483646 h 289"/>
                  <a:gd name="T20" fmla="*/ 0 w 433"/>
                  <a:gd name="T21" fmla="*/ 2147483646 h 289"/>
                  <a:gd name="T22" fmla="*/ 2147483646 w 433"/>
                  <a:gd name="T23" fmla="*/ 2147483646 h 289"/>
                  <a:gd name="T24" fmla="*/ 2147483646 w 433"/>
                  <a:gd name="T25" fmla="*/ 2147483646 h 289"/>
                  <a:gd name="T26" fmla="*/ 2147483646 w 433"/>
                  <a:gd name="T27" fmla="*/ 2147483646 h 289"/>
                  <a:gd name="T28" fmla="*/ 2147483646 w 433"/>
                  <a:gd name="T29" fmla="*/ 2147483646 h 289"/>
                  <a:gd name="T30" fmla="*/ 2147483646 w 433"/>
                  <a:gd name="T31" fmla="*/ 2147483646 h 289"/>
                  <a:gd name="T32" fmla="*/ 2147483646 w 433"/>
                  <a:gd name="T33" fmla="*/ 2147483646 h 289"/>
                  <a:gd name="T34" fmla="*/ 2147483646 w 433"/>
                  <a:gd name="T35" fmla="*/ 2147483646 h 289"/>
                  <a:gd name="T36" fmla="*/ 2147483646 w 433"/>
                  <a:gd name="T37" fmla="*/ 2147483646 h 289"/>
                  <a:gd name="T38" fmla="*/ 2147483646 w 433"/>
                  <a:gd name="T39" fmla="*/ 2147483646 h 289"/>
                  <a:gd name="T40" fmla="*/ 2147483646 w 433"/>
                  <a:gd name="T41" fmla="*/ 2147483646 h 289"/>
                  <a:gd name="T42" fmla="*/ 2147483646 w 433"/>
                  <a:gd name="T43" fmla="*/ 2147483646 h 289"/>
                  <a:gd name="T44" fmla="*/ 2147483646 w 433"/>
                  <a:gd name="T45" fmla="*/ 2147483646 h 289"/>
                  <a:gd name="T46" fmla="*/ 2147483646 w 433"/>
                  <a:gd name="T47" fmla="*/ 2147483646 h 289"/>
                  <a:gd name="T48" fmla="*/ 2147483646 w 433"/>
                  <a:gd name="T49" fmla="*/ 2147483646 h 289"/>
                  <a:gd name="T50" fmla="*/ 2147483646 w 433"/>
                  <a:gd name="T51" fmla="*/ 2147483646 h 289"/>
                  <a:gd name="T52" fmla="*/ 2147483646 w 433"/>
                  <a:gd name="T53" fmla="*/ 2147483646 h 289"/>
                  <a:gd name="T54" fmla="*/ 2147483646 w 433"/>
                  <a:gd name="T55" fmla="*/ 2147483646 h 289"/>
                  <a:gd name="T56" fmla="*/ 2147483646 w 433"/>
                  <a:gd name="T57" fmla="*/ 2147483646 h 289"/>
                  <a:gd name="T58" fmla="*/ 2147483646 w 433"/>
                  <a:gd name="T59" fmla="*/ 2147483646 h 289"/>
                  <a:gd name="T60" fmla="*/ 2147483646 w 433"/>
                  <a:gd name="T61" fmla="*/ 2147483646 h 289"/>
                  <a:gd name="T62" fmla="*/ 2147483646 w 433"/>
                  <a:gd name="T63" fmla="*/ 2147483646 h 289"/>
                  <a:gd name="T64" fmla="*/ 2147483646 w 433"/>
                  <a:gd name="T65" fmla="*/ 2147483646 h 289"/>
                  <a:gd name="T66" fmla="*/ 2147483646 w 433"/>
                  <a:gd name="T67" fmla="*/ 2147483646 h 289"/>
                  <a:gd name="T68" fmla="*/ 2147483646 w 433"/>
                  <a:gd name="T69" fmla="*/ 2147483646 h 289"/>
                  <a:gd name="T70" fmla="*/ 2147483646 w 433"/>
                  <a:gd name="T71" fmla="*/ 2147483646 h 289"/>
                  <a:gd name="T72" fmla="*/ 2147483646 w 433"/>
                  <a:gd name="T73" fmla="*/ 2147483646 h 289"/>
                  <a:gd name="T74" fmla="*/ 2147483646 w 433"/>
                  <a:gd name="T75" fmla="*/ 2147483646 h 289"/>
                  <a:gd name="T76" fmla="*/ 2147483646 w 433"/>
                  <a:gd name="T77" fmla="*/ 2147483646 h 289"/>
                  <a:gd name="T78" fmla="*/ 2147483646 w 433"/>
                  <a:gd name="T79" fmla="*/ 0 h 289"/>
                  <a:gd name="T80" fmla="*/ 2147483646 w 433"/>
                  <a:gd name="T81" fmla="*/ 2147483646 h 289"/>
                  <a:gd name="T82" fmla="*/ 2147483646 w 433"/>
                  <a:gd name="T83" fmla="*/ 2147483646 h 289"/>
                  <a:gd name="T84" fmla="*/ 2147483646 w 433"/>
                  <a:gd name="T85" fmla="*/ 2147483646 h 289"/>
                  <a:gd name="T86" fmla="*/ 2147483646 w 433"/>
                  <a:gd name="T87" fmla="*/ 2147483646 h 289"/>
                  <a:gd name="T88" fmla="*/ 2147483646 w 433"/>
                  <a:gd name="T89" fmla="*/ 2147483646 h 289"/>
                  <a:gd name="T90" fmla="*/ 2147483646 w 433"/>
                  <a:gd name="T91" fmla="*/ 2147483646 h 289"/>
                  <a:gd name="T92" fmla="*/ 2147483646 w 433"/>
                  <a:gd name="T93" fmla="*/ 0 h 289"/>
                  <a:gd name="T94" fmla="*/ 2147483646 w 433"/>
                  <a:gd name="T95" fmla="*/ 0 h 289"/>
                  <a:gd name="T96" fmla="*/ 2147483646 w 433"/>
                  <a:gd name="T97" fmla="*/ 0 h 289"/>
                  <a:gd name="T98" fmla="*/ 2147483646 w 433"/>
                  <a:gd name="T99" fmla="*/ 2147483646 h 289"/>
                  <a:gd name="T100" fmla="*/ 2147483646 w 433"/>
                  <a:gd name="T101" fmla="*/ 2147483646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6" name="Freeform 18"/>
              <p:cNvSpPr>
                <a:spLocks/>
              </p:cNvSpPr>
              <p:nvPr/>
            </p:nvSpPr>
            <p:spPr bwMode="gray">
              <a:xfrm>
                <a:off x="5801255" y="5016146"/>
                <a:ext cx="522957" cy="698475"/>
              </a:xfrm>
              <a:custGeom>
                <a:avLst/>
                <a:gdLst>
                  <a:gd name="T0" fmla="*/ 2147483646 w 273"/>
                  <a:gd name="T1" fmla="*/ 2147483646 h 369"/>
                  <a:gd name="T2" fmla="*/ 2147483646 w 273"/>
                  <a:gd name="T3" fmla="*/ 2147483646 h 369"/>
                  <a:gd name="T4" fmla="*/ 2147483646 w 273"/>
                  <a:gd name="T5" fmla="*/ 2147483646 h 369"/>
                  <a:gd name="T6" fmla="*/ 2147483646 w 273"/>
                  <a:gd name="T7" fmla="*/ 2147483646 h 369"/>
                  <a:gd name="T8" fmla="*/ 2147483646 w 273"/>
                  <a:gd name="T9" fmla="*/ 2147483646 h 369"/>
                  <a:gd name="T10" fmla="*/ 2147483646 w 273"/>
                  <a:gd name="T11" fmla="*/ 2147483646 h 369"/>
                  <a:gd name="T12" fmla="*/ 2147483646 w 273"/>
                  <a:gd name="T13" fmla="*/ 2147483646 h 369"/>
                  <a:gd name="T14" fmla="*/ 2147483646 w 273"/>
                  <a:gd name="T15" fmla="*/ 2147483646 h 369"/>
                  <a:gd name="T16" fmla="*/ 2147483646 w 273"/>
                  <a:gd name="T17" fmla="*/ 2147483646 h 369"/>
                  <a:gd name="T18" fmla="*/ 2147483646 w 273"/>
                  <a:gd name="T19" fmla="*/ 2147483646 h 369"/>
                  <a:gd name="T20" fmla="*/ 2147483646 w 273"/>
                  <a:gd name="T21" fmla="*/ 2147483646 h 369"/>
                  <a:gd name="T22" fmla="*/ 2147483646 w 273"/>
                  <a:gd name="T23" fmla="*/ 2147483646 h 369"/>
                  <a:gd name="T24" fmla="*/ 2147483646 w 273"/>
                  <a:gd name="T25" fmla="*/ 0 h 369"/>
                  <a:gd name="T26" fmla="*/ 2147483646 w 273"/>
                  <a:gd name="T27" fmla="*/ 0 h 369"/>
                  <a:gd name="T28" fmla="*/ 2147483646 w 273"/>
                  <a:gd name="T29" fmla="*/ 2147483646 h 369"/>
                  <a:gd name="T30" fmla="*/ 2147483646 w 273"/>
                  <a:gd name="T31" fmla="*/ 2147483646 h 369"/>
                  <a:gd name="T32" fmla="*/ 2147483646 w 273"/>
                  <a:gd name="T33" fmla="*/ 2147483646 h 369"/>
                  <a:gd name="T34" fmla="*/ 2147483646 w 273"/>
                  <a:gd name="T35" fmla="*/ 2147483646 h 369"/>
                  <a:gd name="T36" fmla="*/ 2147483646 w 273"/>
                  <a:gd name="T37" fmla="*/ 2147483646 h 369"/>
                  <a:gd name="T38" fmla="*/ 2147483646 w 273"/>
                  <a:gd name="T39" fmla="*/ 2147483646 h 369"/>
                  <a:gd name="T40" fmla="*/ 2147483646 w 273"/>
                  <a:gd name="T41" fmla="*/ 2147483646 h 369"/>
                  <a:gd name="T42" fmla="*/ 2147483646 w 273"/>
                  <a:gd name="T43" fmla="*/ 2147483646 h 369"/>
                  <a:gd name="T44" fmla="*/ 2147483646 w 273"/>
                  <a:gd name="T45" fmla="*/ 2147483646 h 369"/>
                  <a:gd name="T46" fmla="*/ 2147483646 w 273"/>
                  <a:gd name="T47" fmla="*/ 2147483646 h 369"/>
                  <a:gd name="T48" fmla="*/ 2147483646 w 273"/>
                  <a:gd name="T49" fmla="*/ 2147483646 h 369"/>
                  <a:gd name="T50" fmla="*/ 2147483646 w 273"/>
                  <a:gd name="T51" fmla="*/ 2147483646 h 369"/>
                  <a:gd name="T52" fmla="*/ 2147483646 w 273"/>
                  <a:gd name="T53" fmla="*/ 2147483646 h 369"/>
                  <a:gd name="T54" fmla="*/ 2147483646 w 273"/>
                  <a:gd name="T55" fmla="*/ 2147483646 h 369"/>
                  <a:gd name="T56" fmla="*/ 0 w 273"/>
                  <a:gd name="T57" fmla="*/ 2147483646 h 369"/>
                  <a:gd name="T58" fmla="*/ 2147483646 w 273"/>
                  <a:gd name="T59" fmla="*/ 2147483646 h 369"/>
                  <a:gd name="T60" fmla="*/ 2147483646 w 273"/>
                  <a:gd name="T61" fmla="*/ 2147483646 h 369"/>
                  <a:gd name="T62" fmla="*/ 2147483646 w 273"/>
                  <a:gd name="T63" fmla="*/ 2147483646 h 369"/>
                  <a:gd name="T64" fmla="*/ 2147483646 w 273"/>
                  <a:gd name="T65" fmla="*/ 2147483646 h 369"/>
                  <a:gd name="T66" fmla="*/ 2147483646 w 273"/>
                  <a:gd name="T67" fmla="*/ 2147483646 h 369"/>
                  <a:gd name="T68" fmla="*/ 2147483646 w 273"/>
                  <a:gd name="T69" fmla="*/ 2147483646 h 369"/>
                  <a:gd name="T70" fmla="*/ 2147483646 w 273"/>
                  <a:gd name="T71" fmla="*/ 2147483646 h 369"/>
                  <a:gd name="T72" fmla="*/ 2147483646 w 273"/>
                  <a:gd name="T73" fmla="*/ 2147483646 h 369"/>
                  <a:gd name="T74" fmla="*/ 2147483646 w 273"/>
                  <a:gd name="T75" fmla="*/ 2147483646 h 369"/>
                  <a:gd name="T76" fmla="*/ 2147483646 w 273"/>
                  <a:gd name="T77" fmla="*/ 2147483646 h 369"/>
                  <a:gd name="T78" fmla="*/ 2147483646 w 273"/>
                  <a:gd name="T79" fmla="*/ 2147483646 h 369"/>
                  <a:gd name="T80" fmla="*/ 2147483646 w 273"/>
                  <a:gd name="T81" fmla="*/ 2147483646 h 369"/>
                  <a:gd name="T82" fmla="*/ 2147483646 w 273"/>
                  <a:gd name="T83" fmla="*/ 2147483646 h 369"/>
                  <a:gd name="T84" fmla="*/ 2147483646 w 273"/>
                  <a:gd name="T85" fmla="*/ 2147483646 h 369"/>
                  <a:gd name="T86" fmla="*/ 2147483646 w 273"/>
                  <a:gd name="T87" fmla="*/ 2147483646 h 369"/>
                  <a:gd name="T88" fmla="*/ 2147483646 w 273"/>
                  <a:gd name="T89" fmla="*/ 2147483646 h 369"/>
                  <a:gd name="T90" fmla="*/ 2147483646 w 273"/>
                  <a:gd name="T91" fmla="*/ 2147483646 h 369"/>
                  <a:gd name="T92" fmla="*/ 2147483646 w 273"/>
                  <a:gd name="T93" fmla="*/ 2147483646 h 369"/>
                  <a:gd name="T94" fmla="*/ 2147483646 w 273"/>
                  <a:gd name="T95" fmla="*/ 2147483646 h 369"/>
                  <a:gd name="T96" fmla="*/ 2147483646 w 273"/>
                  <a:gd name="T97" fmla="*/ 2147483646 h 369"/>
                  <a:gd name="T98" fmla="*/ 2147483646 w 273"/>
                  <a:gd name="T99" fmla="*/ 2147483646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7" name="Freeform 26"/>
              <p:cNvSpPr>
                <a:spLocks/>
              </p:cNvSpPr>
              <p:nvPr/>
            </p:nvSpPr>
            <p:spPr bwMode="gray">
              <a:xfrm>
                <a:off x="5495133" y="4771935"/>
                <a:ext cx="585138" cy="807772"/>
              </a:xfrm>
              <a:custGeom>
                <a:avLst/>
                <a:gdLst>
                  <a:gd name="T0" fmla="*/ 2147483646 w 305"/>
                  <a:gd name="T1" fmla="*/ 2147483646 h 425"/>
                  <a:gd name="T2" fmla="*/ 2147483646 w 305"/>
                  <a:gd name="T3" fmla="*/ 2147483646 h 425"/>
                  <a:gd name="T4" fmla="*/ 2147483646 w 305"/>
                  <a:gd name="T5" fmla="*/ 2147483646 h 425"/>
                  <a:gd name="T6" fmla="*/ 2147483646 w 305"/>
                  <a:gd name="T7" fmla="*/ 2147483646 h 425"/>
                  <a:gd name="T8" fmla="*/ 2147483646 w 305"/>
                  <a:gd name="T9" fmla="*/ 2147483646 h 425"/>
                  <a:gd name="T10" fmla="*/ 2147483646 w 305"/>
                  <a:gd name="T11" fmla="*/ 2147483646 h 425"/>
                  <a:gd name="T12" fmla="*/ 2147483646 w 305"/>
                  <a:gd name="T13" fmla="*/ 2147483646 h 425"/>
                  <a:gd name="T14" fmla="*/ 2147483646 w 305"/>
                  <a:gd name="T15" fmla="*/ 2147483646 h 425"/>
                  <a:gd name="T16" fmla="*/ 2147483646 w 305"/>
                  <a:gd name="T17" fmla="*/ 2147483646 h 425"/>
                  <a:gd name="T18" fmla="*/ 2147483646 w 305"/>
                  <a:gd name="T19" fmla="*/ 2147483646 h 425"/>
                  <a:gd name="T20" fmla="*/ 2147483646 w 305"/>
                  <a:gd name="T21" fmla="*/ 2147483646 h 425"/>
                  <a:gd name="T22" fmla="*/ 2147483646 w 305"/>
                  <a:gd name="T23" fmla="*/ 2147483646 h 425"/>
                  <a:gd name="T24" fmla="*/ 2147483646 w 305"/>
                  <a:gd name="T25" fmla="*/ 2147483646 h 425"/>
                  <a:gd name="T26" fmla="*/ 2147483646 w 305"/>
                  <a:gd name="T27" fmla="*/ 2147483646 h 425"/>
                  <a:gd name="T28" fmla="*/ 2147483646 w 305"/>
                  <a:gd name="T29" fmla="*/ 2147483646 h 425"/>
                  <a:gd name="T30" fmla="*/ 2147483646 w 305"/>
                  <a:gd name="T31" fmla="*/ 2147483646 h 425"/>
                  <a:gd name="T32" fmla="*/ 2147483646 w 305"/>
                  <a:gd name="T33" fmla="*/ 2147483646 h 425"/>
                  <a:gd name="T34" fmla="*/ 2147483646 w 305"/>
                  <a:gd name="T35" fmla="*/ 2147483646 h 425"/>
                  <a:gd name="T36" fmla="*/ 2147483646 w 305"/>
                  <a:gd name="T37" fmla="*/ 2147483646 h 425"/>
                  <a:gd name="T38" fmla="*/ 2147483646 w 305"/>
                  <a:gd name="T39" fmla="*/ 2147483646 h 425"/>
                  <a:gd name="T40" fmla="*/ 2147483646 w 305"/>
                  <a:gd name="T41" fmla="*/ 2147483646 h 425"/>
                  <a:gd name="T42" fmla="*/ 2147483646 w 305"/>
                  <a:gd name="T43" fmla="*/ 2147483646 h 425"/>
                  <a:gd name="T44" fmla="*/ 2147483646 w 305"/>
                  <a:gd name="T45" fmla="*/ 2147483646 h 425"/>
                  <a:gd name="T46" fmla="*/ 2147483646 w 305"/>
                  <a:gd name="T47" fmla="*/ 2147483646 h 425"/>
                  <a:gd name="T48" fmla="*/ 2147483646 w 305"/>
                  <a:gd name="T49" fmla="*/ 2147483646 h 425"/>
                  <a:gd name="T50" fmla="*/ 2147483646 w 305"/>
                  <a:gd name="T51" fmla="*/ 2147483646 h 425"/>
                  <a:gd name="T52" fmla="*/ 2147483646 w 305"/>
                  <a:gd name="T53" fmla="*/ 2147483646 h 425"/>
                  <a:gd name="T54" fmla="*/ 2147483646 w 305"/>
                  <a:gd name="T55" fmla="*/ 2147483646 h 425"/>
                  <a:gd name="T56" fmla="*/ 2147483646 w 305"/>
                  <a:gd name="T57" fmla="*/ 2147483646 h 425"/>
                  <a:gd name="T58" fmla="*/ 2147483646 w 305"/>
                  <a:gd name="T59" fmla="*/ 2147483646 h 425"/>
                  <a:gd name="T60" fmla="*/ 2147483646 w 305"/>
                  <a:gd name="T61" fmla="*/ 2147483646 h 425"/>
                  <a:gd name="T62" fmla="*/ 2147483646 w 305"/>
                  <a:gd name="T63" fmla="*/ 2147483646 h 425"/>
                  <a:gd name="T64" fmla="*/ 2147483646 w 305"/>
                  <a:gd name="T65" fmla="*/ 2147483646 h 425"/>
                  <a:gd name="T66" fmla="*/ 2147483646 w 305"/>
                  <a:gd name="T67" fmla="*/ 2147483646 h 425"/>
                  <a:gd name="T68" fmla="*/ 2147483646 w 305"/>
                  <a:gd name="T69" fmla="*/ 2147483646 h 425"/>
                  <a:gd name="T70" fmla="*/ 2147483646 w 305"/>
                  <a:gd name="T71" fmla="*/ 2147483646 h 425"/>
                  <a:gd name="T72" fmla="*/ 0 w 305"/>
                  <a:gd name="T73" fmla="*/ 2147483646 h 425"/>
                  <a:gd name="T74" fmla="*/ 2147483646 w 305"/>
                  <a:gd name="T75" fmla="*/ 2147483646 h 425"/>
                  <a:gd name="T76" fmla="*/ 2147483646 w 305"/>
                  <a:gd name="T77" fmla="*/ 2147483646 h 425"/>
                  <a:gd name="T78" fmla="*/ 2147483646 w 305"/>
                  <a:gd name="T79" fmla="*/ 2147483646 h 425"/>
                  <a:gd name="T80" fmla="*/ 2147483646 w 305"/>
                  <a:gd name="T81" fmla="*/ 2147483646 h 425"/>
                  <a:gd name="T82" fmla="*/ 2147483646 w 305"/>
                  <a:gd name="T83" fmla="*/ 2147483646 h 425"/>
                  <a:gd name="T84" fmla="*/ 2147483646 w 305"/>
                  <a:gd name="T85" fmla="*/ 2147483646 h 425"/>
                  <a:gd name="T86" fmla="*/ 2147483646 w 305"/>
                  <a:gd name="T87" fmla="*/ 2147483646 h 425"/>
                  <a:gd name="T88" fmla="*/ 2147483646 w 305"/>
                  <a:gd name="T89" fmla="*/ 2147483646 h 425"/>
                  <a:gd name="T90" fmla="*/ 2147483646 w 305"/>
                  <a:gd name="T91" fmla="*/ 2147483646 h 425"/>
                  <a:gd name="T92" fmla="*/ 2147483646 w 305"/>
                  <a:gd name="T93" fmla="*/ 2147483646 h 425"/>
                  <a:gd name="T94" fmla="*/ 2147483646 w 305"/>
                  <a:gd name="T95" fmla="*/ 2147483646 h 425"/>
                  <a:gd name="T96" fmla="*/ 2147483646 w 305"/>
                  <a:gd name="T97" fmla="*/ 0 h 425"/>
                  <a:gd name="T98" fmla="*/ 2147483646 w 305"/>
                  <a:gd name="T99" fmla="*/ 2147483646 h 425"/>
                  <a:gd name="T100" fmla="*/ 2147483646 w 305"/>
                  <a:gd name="T101" fmla="*/ 2147483646 h 425"/>
                  <a:gd name="T102" fmla="*/ 2147483646 w 305"/>
                  <a:gd name="T103" fmla="*/ 2147483646 h 425"/>
                  <a:gd name="T104" fmla="*/ 2147483646 w 305"/>
                  <a:gd name="T105" fmla="*/ 2147483646 h 425"/>
                  <a:gd name="T106" fmla="*/ 2147483646 w 305"/>
                  <a:gd name="T107" fmla="*/ 2147483646 h 425"/>
                  <a:gd name="T108" fmla="*/ 2147483646 w 305"/>
                  <a:gd name="T109" fmla="*/ 0 h 425"/>
                  <a:gd name="T110" fmla="*/ 2147483646 w 305"/>
                  <a:gd name="T111" fmla="*/ 2147483646 h 425"/>
                  <a:gd name="T112" fmla="*/ 2147483646 w 305"/>
                  <a:gd name="T113" fmla="*/ 2147483646 h 425"/>
                  <a:gd name="T114" fmla="*/ 2147483646 w 305"/>
                  <a:gd name="T115" fmla="*/ 2147483646 h 425"/>
                  <a:gd name="T116" fmla="*/ 2147483646 w 305"/>
                  <a:gd name="T117" fmla="*/ 2147483646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8" name="Freeform 29"/>
              <p:cNvSpPr>
                <a:spLocks/>
              </p:cNvSpPr>
              <p:nvPr/>
            </p:nvSpPr>
            <p:spPr bwMode="gray">
              <a:xfrm>
                <a:off x="5601956" y="4107616"/>
                <a:ext cx="583544" cy="729213"/>
              </a:xfrm>
              <a:custGeom>
                <a:avLst/>
                <a:gdLst>
                  <a:gd name="T0" fmla="*/ 2147483646 w 305"/>
                  <a:gd name="T1" fmla="*/ 0 h 385"/>
                  <a:gd name="T2" fmla="*/ 2147483646 w 305"/>
                  <a:gd name="T3" fmla="*/ 2147483646 h 385"/>
                  <a:gd name="T4" fmla="*/ 2147483646 w 305"/>
                  <a:gd name="T5" fmla="*/ 2147483646 h 385"/>
                  <a:gd name="T6" fmla="*/ 2147483646 w 305"/>
                  <a:gd name="T7" fmla="*/ 2147483646 h 385"/>
                  <a:gd name="T8" fmla="*/ 2147483646 w 305"/>
                  <a:gd name="T9" fmla="*/ 2147483646 h 385"/>
                  <a:gd name="T10" fmla="*/ 2147483646 w 305"/>
                  <a:gd name="T11" fmla="*/ 2147483646 h 385"/>
                  <a:gd name="T12" fmla="*/ 2147483646 w 305"/>
                  <a:gd name="T13" fmla="*/ 2147483646 h 385"/>
                  <a:gd name="T14" fmla="*/ 2147483646 w 305"/>
                  <a:gd name="T15" fmla="*/ 2147483646 h 385"/>
                  <a:gd name="T16" fmla="*/ 2147483646 w 305"/>
                  <a:gd name="T17" fmla="*/ 2147483646 h 385"/>
                  <a:gd name="T18" fmla="*/ 2147483646 w 305"/>
                  <a:gd name="T19" fmla="*/ 2147483646 h 385"/>
                  <a:gd name="T20" fmla="*/ 2147483646 w 305"/>
                  <a:gd name="T21" fmla="*/ 2147483646 h 385"/>
                  <a:gd name="T22" fmla="*/ 2147483646 w 305"/>
                  <a:gd name="T23" fmla="*/ 2147483646 h 385"/>
                  <a:gd name="T24" fmla="*/ 2147483646 w 305"/>
                  <a:gd name="T25" fmla="*/ 2147483646 h 385"/>
                  <a:gd name="T26" fmla="*/ 2147483646 w 305"/>
                  <a:gd name="T27" fmla="*/ 2147483646 h 385"/>
                  <a:gd name="T28" fmla="*/ 2147483646 w 305"/>
                  <a:gd name="T29" fmla="*/ 2147483646 h 385"/>
                  <a:gd name="T30" fmla="*/ 2147483646 w 305"/>
                  <a:gd name="T31" fmla="*/ 2147483646 h 385"/>
                  <a:gd name="T32" fmla="*/ 2147483646 w 305"/>
                  <a:gd name="T33" fmla="*/ 2147483646 h 385"/>
                  <a:gd name="T34" fmla="*/ 2147483646 w 305"/>
                  <a:gd name="T35" fmla="*/ 2147483646 h 385"/>
                  <a:gd name="T36" fmla="*/ 2147483646 w 305"/>
                  <a:gd name="T37" fmla="*/ 2147483646 h 385"/>
                  <a:gd name="T38" fmla="*/ 2147483646 w 305"/>
                  <a:gd name="T39" fmla="*/ 2147483646 h 385"/>
                  <a:gd name="T40" fmla="*/ 2147483646 w 305"/>
                  <a:gd name="T41" fmla="*/ 2147483646 h 385"/>
                  <a:gd name="T42" fmla="*/ 2147483646 w 305"/>
                  <a:gd name="T43" fmla="*/ 2147483646 h 385"/>
                  <a:gd name="T44" fmla="*/ 2147483646 w 305"/>
                  <a:gd name="T45" fmla="*/ 2147483646 h 385"/>
                  <a:gd name="T46" fmla="*/ 2147483646 w 305"/>
                  <a:gd name="T47" fmla="*/ 2147483646 h 385"/>
                  <a:gd name="T48" fmla="*/ 2147483646 w 305"/>
                  <a:gd name="T49" fmla="*/ 2147483646 h 385"/>
                  <a:gd name="T50" fmla="*/ 2147483646 w 305"/>
                  <a:gd name="T51" fmla="*/ 2147483646 h 385"/>
                  <a:gd name="T52" fmla="*/ 0 w 305"/>
                  <a:gd name="T53" fmla="*/ 2147483646 h 385"/>
                  <a:gd name="T54" fmla="*/ 2147483646 w 305"/>
                  <a:gd name="T55" fmla="*/ 2147483646 h 385"/>
                  <a:gd name="T56" fmla="*/ 2147483646 w 305"/>
                  <a:gd name="T57" fmla="*/ 2147483646 h 385"/>
                  <a:gd name="T58" fmla="*/ 2147483646 w 305"/>
                  <a:gd name="T59" fmla="*/ 2147483646 h 385"/>
                  <a:gd name="T60" fmla="*/ 2147483646 w 305"/>
                  <a:gd name="T61" fmla="*/ 2147483646 h 385"/>
                  <a:gd name="T62" fmla="*/ 2147483646 w 305"/>
                  <a:gd name="T63" fmla="*/ 2147483646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solidFill>
                <a:srgbClr val="E62129"/>
              </a:solid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9" name="Freeform 28"/>
              <p:cNvSpPr>
                <a:spLocks/>
              </p:cNvSpPr>
              <p:nvPr/>
            </p:nvSpPr>
            <p:spPr bwMode="gray">
              <a:xfrm>
                <a:off x="4852596" y="4321086"/>
                <a:ext cx="935901" cy="604547"/>
              </a:xfrm>
              <a:custGeom>
                <a:avLst/>
                <a:gdLst>
                  <a:gd name="T0" fmla="*/ 2147483646 w 489"/>
                  <a:gd name="T1" fmla="*/ 2147483646 h 321"/>
                  <a:gd name="T2" fmla="*/ 2147483646 w 489"/>
                  <a:gd name="T3" fmla="*/ 2147483646 h 321"/>
                  <a:gd name="T4" fmla="*/ 2147483646 w 489"/>
                  <a:gd name="T5" fmla="*/ 2147483646 h 321"/>
                  <a:gd name="T6" fmla="*/ 2147483646 w 489"/>
                  <a:gd name="T7" fmla="*/ 2147483646 h 321"/>
                  <a:gd name="T8" fmla="*/ 2147483646 w 489"/>
                  <a:gd name="T9" fmla="*/ 2147483646 h 321"/>
                  <a:gd name="T10" fmla="*/ 2147483646 w 489"/>
                  <a:gd name="T11" fmla="*/ 2147483646 h 321"/>
                  <a:gd name="T12" fmla="*/ 2147483646 w 489"/>
                  <a:gd name="T13" fmla="*/ 2147483646 h 321"/>
                  <a:gd name="T14" fmla="*/ 2147483646 w 489"/>
                  <a:gd name="T15" fmla="*/ 2147483646 h 321"/>
                  <a:gd name="T16" fmla="*/ 2147483646 w 489"/>
                  <a:gd name="T17" fmla="*/ 2147483646 h 321"/>
                  <a:gd name="T18" fmla="*/ 2147483646 w 489"/>
                  <a:gd name="T19" fmla="*/ 2147483646 h 321"/>
                  <a:gd name="T20" fmla="*/ 2147483646 w 489"/>
                  <a:gd name="T21" fmla="*/ 2147483646 h 321"/>
                  <a:gd name="T22" fmla="*/ 2147483646 w 489"/>
                  <a:gd name="T23" fmla="*/ 2147483646 h 321"/>
                  <a:gd name="T24" fmla="*/ 2147483646 w 489"/>
                  <a:gd name="T25" fmla="*/ 2147483646 h 321"/>
                  <a:gd name="T26" fmla="*/ 2147483646 w 489"/>
                  <a:gd name="T27" fmla="*/ 2147483646 h 321"/>
                  <a:gd name="T28" fmla="*/ 2147483646 w 489"/>
                  <a:gd name="T29" fmla="*/ 2147483646 h 321"/>
                  <a:gd name="T30" fmla="*/ 2147483646 w 489"/>
                  <a:gd name="T31" fmla="*/ 2147483646 h 321"/>
                  <a:gd name="T32" fmla="*/ 2147483646 w 489"/>
                  <a:gd name="T33" fmla="*/ 2147483646 h 321"/>
                  <a:gd name="T34" fmla="*/ 2147483646 w 489"/>
                  <a:gd name="T35" fmla="*/ 2147483646 h 321"/>
                  <a:gd name="T36" fmla="*/ 2147483646 w 489"/>
                  <a:gd name="T37" fmla="*/ 2147483646 h 321"/>
                  <a:gd name="T38" fmla="*/ 2147483646 w 489"/>
                  <a:gd name="T39" fmla="*/ 2147483646 h 321"/>
                  <a:gd name="T40" fmla="*/ 0 w 489"/>
                  <a:gd name="T41" fmla="*/ 2147483646 h 321"/>
                  <a:gd name="T42" fmla="*/ 2147483646 w 489"/>
                  <a:gd name="T43" fmla="*/ 2147483646 h 321"/>
                  <a:gd name="T44" fmla="*/ 2147483646 w 489"/>
                  <a:gd name="T45" fmla="*/ 2147483646 h 321"/>
                  <a:gd name="T46" fmla="*/ 0 w 489"/>
                  <a:gd name="T47" fmla="*/ 2147483646 h 321"/>
                  <a:gd name="T48" fmla="*/ 0 w 489"/>
                  <a:gd name="T49" fmla="*/ 2147483646 h 321"/>
                  <a:gd name="T50" fmla="*/ 2147483646 w 489"/>
                  <a:gd name="T51" fmla="*/ 2147483646 h 321"/>
                  <a:gd name="T52" fmla="*/ 2147483646 w 489"/>
                  <a:gd name="T53" fmla="*/ 2147483646 h 321"/>
                  <a:gd name="T54" fmla="*/ 2147483646 w 489"/>
                  <a:gd name="T55" fmla="*/ 2147483646 h 321"/>
                  <a:gd name="T56" fmla="*/ 2147483646 w 489"/>
                  <a:gd name="T57" fmla="*/ 2147483646 h 321"/>
                  <a:gd name="T58" fmla="*/ 2147483646 w 489"/>
                  <a:gd name="T59" fmla="*/ 2147483646 h 321"/>
                  <a:gd name="T60" fmla="*/ 2147483646 w 489"/>
                  <a:gd name="T61" fmla="*/ 2147483646 h 321"/>
                  <a:gd name="T62" fmla="*/ 2147483646 w 489"/>
                  <a:gd name="T63" fmla="*/ 2147483646 h 321"/>
                  <a:gd name="T64" fmla="*/ 2147483646 w 489"/>
                  <a:gd name="T65" fmla="*/ 2147483646 h 321"/>
                  <a:gd name="T66" fmla="*/ 2147483646 w 489"/>
                  <a:gd name="T67" fmla="*/ 2147483646 h 321"/>
                  <a:gd name="T68" fmla="*/ 2147483646 w 489"/>
                  <a:gd name="T69" fmla="*/ 2147483646 h 321"/>
                  <a:gd name="T70" fmla="*/ 2147483646 w 489"/>
                  <a:gd name="T71" fmla="*/ 2147483646 h 321"/>
                  <a:gd name="T72" fmla="*/ 2147483646 w 489"/>
                  <a:gd name="T73" fmla="*/ 2147483646 h 321"/>
                  <a:gd name="T74" fmla="*/ 2147483646 w 489"/>
                  <a:gd name="T75" fmla="*/ 0 h 321"/>
                  <a:gd name="T76" fmla="*/ 2147483646 w 489"/>
                  <a:gd name="T77" fmla="*/ 2147483646 h 321"/>
                  <a:gd name="T78" fmla="*/ 2147483646 w 489"/>
                  <a:gd name="T79" fmla="*/ 2147483646 h 321"/>
                  <a:gd name="T80" fmla="*/ 2147483646 w 489"/>
                  <a:gd name="T81" fmla="*/ 2147483646 h 321"/>
                  <a:gd name="T82" fmla="*/ 2147483646 w 489"/>
                  <a:gd name="T83" fmla="*/ 2147483646 h 321"/>
                  <a:gd name="T84" fmla="*/ 2147483646 w 489"/>
                  <a:gd name="T85" fmla="*/ 2147483646 h 321"/>
                  <a:gd name="T86" fmla="*/ 2147483646 w 489"/>
                  <a:gd name="T87" fmla="*/ 2147483646 h 321"/>
                  <a:gd name="T88" fmla="*/ 2147483646 w 489"/>
                  <a:gd name="T89" fmla="*/ 2147483646 h 321"/>
                  <a:gd name="T90" fmla="*/ 2147483646 w 489"/>
                  <a:gd name="T91" fmla="*/ 2147483646 h 321"/>
                  <a:gd name="T92" fmla="*/ 2147483646 w 489"/>
                  <a:gd name="T93" fmla="*/ 2147483646 h 321"/>
                  <a:gd name="T94" fmla="*/ 2147483646 w 489"/>
                  <a:gd name="T95" fmla="*/ 2147483646 h 321"/>
                  <a:gd name="T96" fmla="*/ 2147483646 w 489"/>
                  <a:gd name="T97" fmla="*/ 2147483646 h 321"/>
                  <a:gd name="T98" fmla="*/ 2147483646 w 489"/>
                  <a:gd name="T99" fmla="*/ 2147483646 h 321"/>
                  <a:gd name="T100" fmla="*/ 2147483646 w 489"/>
                  <a:gd name="T101" fmla="*/ 2147483646 h 321"/>
                  <a:gd name="T102" fmla="*/ 2147483646 w 489"/>
                  <a:gd name="T103" fmla="*/ 2147483646 h 321"/>
                  <a:gd name="T104" fmla="*/ 2147483646 w 489"/>
                  <a:gd name="T105" fmla="*/ 2147483646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0" name="Freeform 27"/>
              <p:cNvSpPr>
                <a:spLocks/>
              </p:cNvSpPr>
              <p:nvPr/>
            </p:nvSpPr>
            <p:spPr bwMode="gray">
              <a:xfrm>
                <a:off x="4911588" y="4771935"/>
                <a:ext cx="676017" cy="792402"/>
              </a:xfrm>
              <a:custGeom>
                <a:avLst/>
                <a:gdLst>
                  <a:gd name="T0" fmla="*/ 2147483646 w 353"/>
                  <a:gd name="T1" fmla="*/ 2147483646 h 417"/>
                  <a:gd name="T2" fmla="*/ 2147483646 w 353"/>
                  <a:gd name="T3" fmla="*/ 2147483646 h 417"/>
                  <a:gd name="T4" fmla="*/ 2147483646 w 353"/>
                  <a:gd name="T5" fmla="*/ 2147483646 h 417"/>
                  <a:gd name="T6" fmla="*/ 2147483646 w 353"/>
                  <a:gd name="T7" fmla="*/ 2147483646 h 417"/>
                  <a:gd name="T8" fmla="*/ 2147483646 w 353"/>
                  <a:gd name="T9" fmla="*/ 2147483646 h 417"/>
                  <a:gd name="T10" fmla="*/ 2147483646 w 353"/>
                  <a:gd name="T11" fmla="*/ 2147483646 h 417"/>
                  <a:gd name="T12" fmla="*/ 2147483646 w 353"/>
                  <a:gd name="T13" fmla="*/ 2147483646 h 417"/>
                  <a:gd name="T14" fmla="*/ 2147483646 w 353"/>
                  <a:gd name="T15" fmla="*/ 2147483646 h 417"/>
                  <a:gd name="T16" fmla="*/ 2147483646 w 353"/>
                  <a:gd name="T17" fmla="*/ 2147483646 h 417"/>
                  <a:gd name="T18" fmla="*/ 2147483646 w 353"/>
                  <a:gd name="T19" fmla="*/ 2147483646 h 417"/>
                  <a:gd name="T20" fmla="*/ 2147483646 w 353"/>
                  <a:gd name="T21" fmla="*/ 2147483646 h 417"/>
                  <a:gd name="T22" fmla="*/ 2147483646 w 353"/>
                  <a:gd name="T23" fmla="*/ 2147483646 h 417"/>
                  <a:gd name="T24" fmla="*/ 2147483646 w 353"/>
                  <a:gd name="T25" fmla="*/ 2147483646 h 417"/>
                  <a:gd name="T26" fmla="*/ 2147483646 w 353"/>
                  <a:gd name="T27" fmla="*/ 2147483646 h 417"/>
                  <a:gd name="T28" fmla="*/ 2147483646 w 353"/>
                  <a:gd name="T29" fmla="*/ 2147483646 h 417"/>
                  <a:gd name="T30" fmla="*/ 2147483646 w 353"/>
                  <a:gd name="T31" fmla="*/ 2147483646 h 417"/>
                  <a:gd name="T32" fmla="*/ 2147483646 w 353"/>
                  <a:gd name="T33" fmla="*/ 2147483646 h 417"/>
                  <a:gd name="T34" fmla="*/ 2147483646 w 353"/>
                  <a:gd name="T35" fmla="*/ 2147483646 h 417"/>
                  <a:gd name="T36" fmla="*/ 2147483646 w 353"/>
                  <a:gd name="T37" fmla="*/ 2147483646 h 417"/>
                  <a:gd name="T38" fmla="*/ 2147483646 w 353"/>
                  <a:gd name="T39" fmla="*/ 2147483646 h 417"/>
                  <a:gd name="T40" fmla="*/ 2147483646 w 353"/>
                  <a:gd name="T41" fmla="*/ 2147483646 h 417"/>
                  <a:gd name="T42" fmla="*/ 2147483646 w 353"/>
                  <a:gd name="T43" fmla="*/ 2147483646 h 417"/>
                  <a:gd name="T44" fmla="*/ 2147483646 w 353"/>
                  <a:gd name="T45" fmla="*/ 2147483646 h 417"/>
                  <a:gd name="T46" fmla="*/ 2147483646 w 353"/>
                  <a:gd name="T47" fmla="*/ 2147483646 h 417"/>
                  <a:gd name="T48" fmla="*/ 0 w 353"/>
                  <a:gd name="T49" fmla="*/ 2147483646 h 417"/>
                  <a:gd name="T50" fmla="*/ 2147483646 w 353"/>
                  <a:gd name="T51" fmla="*/ 2147483646 h 417"/>
                  <a:gd name="T52" fmla="*/ 2147483646 w 353"/>
                  <a:gd name="T53" fmla="*/ 2147483646 h 417"/>
                  <a:gd name="T54" fmla="*/ 2147483646 w 353"/>
                  <a:gd name="T55" fmla="*/ 2147483646 h 417"/>
                  <a:gd name="T56" fmla="*/ 2147483646 w 353"/>
                  <a:gd name="T57" fmla="*/ 2147483646 h 417"/>
                  <a:gd name="T58" fmla="*/ 2147483646 w 353"/>
                  <a:gd name="T59" fmla="*/ 2147483646 h 417"/>
                  <a:gd name="T60" fmla="*/ 2147483646 w 353"/>
                  <a:gd name="T61" fmla="*/ 0 h 417"/>
                  <a:gd name="T62" fmla="*/ 2147483646 w 353"/>
                  <a:gd name="T63" fmla="*/ 2147483646 h 417"/>
                  <a:gd name="T64" fmla="*/ 2147483646 w 353"/>
                  <a:gd name="T65" fmla="*/ 2147483646 h 417"/>
                  <a:gd name="T66" fmla="*/ 2147483646 w 353"/>
                  <a:gd name="T67" fmla="*/ 2147483646 h 417"/>
                  <a:gd name="T68" fmla="*/ 2147483646 w 353"/>
                  <a:gd name="T69" fmla="*/ 214748364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1" name="Freeform 19"/>
              <p:cNvSpPr>
                <a:spLocks/>
              </p:cNvSpPr>
              <p:nvPr/>
            </p:nvSpPr>
            <p:spPr bwMode="gray">
              <a:xfrm>
                <a:off x="5004061" y="5455039"/>
                <a:ext cx="967790" cy="727508"/>
              </a:xfrm>
              <a:custGeom>
                <a:avLst/>
                <a:gdLst>
                  <a:gd name="T0" fmla="*/ 2147483646 w 505"/>
                  <a:gd name="T1" fmla="*/ 2147483646 h 385"/>
                  <a:gd name="T2" fmla="*/ 2147483646 w 505"/>
                  <a:gd name="T3" fmla="*/ 2147483646 h 385"/>
                  <a:gd name="T4" fmla="*/ 2147483646 w 505"/>
                  <a:gd name="T5" fmla="*/ 2147483646 h 385"/>
                  <a:gd name="T6" fmla="*/ 2147483646 w 505"/>
                  <a:gd name="T7" fmla="*/ 2147483646 h 385"/>
                  <a:gd name="T8" fmla="*/ 2147483646 w 505"/>
                  <a:gd name="T9" fmla="*/ 2147483646 h 385"/>
                  <a:gd name="T10" fmla="*/ 2147483646 w 505"/>
                  <a:gd name="T11" fmla="*/ 0 h 385"/>
                  <a:gd name="T12" fmla="*/ 2147483646 w 505"/>
                  <a:gd name="T13" fmla="*/ 0 h 385"/>
                  <a:gd name="T14" fmla="*/ 2147483646 w 505"/>
                  <a:gd name="T15" fmla="*/ 2147483646 h 385"/>
                  <a:gd name="T16" fmla="*/ 2147483646 w 505"/>
                  <a:gd name="T17" fmla="*/ 2147483646 h 385"/>
                  <a:gd name="T18" fmla="*/ 2147483646 w 505"/>
                  <a:gd name="T19" fmla="*/ 2147483646 h 385"/>
                  <a:gd name="T20" fmla="*/ 2147483646 w 505"/>
                  <a:gd name="T21" fmla="*/ 2147483646 h 385"/>
                  <a:gd name="T22" fmla="*/ 2147483646 w 505"/>
                  <a:gd name="T23" fmla="*/ 2147483646 h 385"/>
                  <a:gd name="T24" fmla="*/ 2147483646 w 505"/>
                  <a:gd name="T25" fmla="*/ 2147483646 h 385"/>
                  <a:gd name="T26" fmla="*/ 2147483646 w 505"/>
                  <a:gd name="T27" fmla="*/ 2147483646 h 385"/>
                  <a:gd name="T28" fmla="*/ 2147483646 w 505"/>
                  <a:gd name="T29" fmla="*/ 2147483646 h 385"/>
                  <a:gd name="T30" fmla="*/ 2147483646 w 505"/>
                  <a:gd name="T31" fmla="*/ 2147483646 h 385"/>
                  <a:gd name="T32" fmla="*/ 0 w 505"/>
                  <a:gd name="T33" fmla="*/ 2147483646 h 385"/>
                  <a:gd name="T34" fmla="*/ 2147483646 w 505"/>
                  <a:gd name="T35" fmla="*/ 2147483646 h 385"/>
                  <a:gd name="T36" fmla="*/ 2147483646 w 505"/>
                  <a:gd name="T37" fmla="*/ 2147483646 h 385"/>
                  <a:gd name="T38" fmla="*/ 2147483646 w 505"/>
                  <a:gd name="T39" fmla="*/ 2147483646 h 385"/>
                  <a:gd name="T40" fmla="*/ 2147483646 w 505"/>
                  <a:gd name="T41" fmla="*/ 2147483646 h 385"/>
                  <a:gd name="T42" fmla="*/ 2147483646 w 505"/>
                  <a:gd name="T43" fmla="*/ 2147483646 h 385"/>
                  <a:gd name="T44" fmla="*/ 2147483646 w 505"/>
                  <a:gd name="T45" fmla="*/ 2147483646 h 385"/>
                  <a:gd name="T46" fmla="*/ 2147483646 w 505"/>
                  <a:gd name="T47" fmla="*/ 2147483646 h 385"/>
                  <a:gd name="T48" fmla="*/ 2147483646 w 505"/>
                  <a:gd name="T49" fmla="*/ 2147483646 h 385"/>
                  <a:gd name="T50" fmla="*/ 2147483646 w 505"/>
                  <a:gd name="T51" fmla="*/ 2147483646 h 385"/>
                  <a:gd name="T52" fmla="*/ 2147483646 w 505"/>
                  <a:gd name="T53" fmla="*/ 2147483646 h 385"/>
                  <a:gd name="T54" fmla="*/ 2147483646 w 505"/>
                  <a:gd name="T55" fmla="*/ 2147483646 h 385"/>
                  <a:gd name="T56" fmla="*/ 2147483646 w 505"/>
                  <a:gd name="T57" fmla="*/ 2147483646 h 385"/>
                  <a:gd name="T58" fmla="*/ 2147483646 w 505"/>
                  <a:gd name="T59" fmla="*/ 2147483646 h 385"/>
                  <a:gd name="T60" fmla="*/ 2147483646 w 505"/>
                  <a:gd name="T61" fmla="*/ 2147483646 h 385"/>
                  <a:gd name="T62" fmla="*/ 2147483646 w 505"/>
                  <a:gd name="T63" fmla="*/ 2147483646 h 385"/>
                  <a:gd name="T64" fmla="*/ 2147483646 w 505"/>
                  <a:gd name="T65" fmla="*/ 2147483646 h 385"/>
                  <a:gd name="T66" fmla="*/ 2147483646 w 505"/>
                  <a:gd name="T67" fmla="*/ 2147483646 h 385"/>
                  <a:gd name="T68" fmla="*/ 2147483646 w 505"/>
                  <a:gd name="T69" fmla="*/ 214748364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solidFill>
                <a:srgbClr val="E62129"/>
              </a:solid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2" name="Freeform 20"/>
              <p:cNvSpPr>
                <a:spLocks/>
              </p:cNvSpPr>
              <p:nvPr/>
            </p:nvSpPr>
            <p:spPr bwMode="gray">
              <a:xfrm>
                <a:off x="4359932" y="5318416"/>
                <a:ext cx="953441" cy="727508"/>
              </a:xfrm>
              <a:custGeom>
                <a:avLst/>
                <a:gdLst>
                  <a:gd name="T0" fmla="*/ 2147483646 w 497"/>
                  <a:gd name="T1" fmla="*/ 2147483646 h 385"/>
                  <a:gd name="T2" fmla="*/ 2147483646 w 497"/>
                  <a:gd name="T3" fmla="*/ 2147483646 h 385"/>
                  <a:gd name="T4" fmla="*/ 2147483646 w 497"/>
                  <a:gd name="T5" fmla="*/ 2147483646 h 385"/>
                  <a:gd name="T6" fmla="*/ 2147483646 w 497"/>
                  <a:gd name="T7" fmla="*/ 2147483646 h 385"/>
                  <a:gd name="T8" fmla="*/ 2147483646 w 497"/>
                  <a:gd name="T9" fmla="*/ 2147483646 h 385"/>
                  <a:gd name="T10" fmla="*/ 2147483646 w 497"/>
                  <a:gd name="T11" fmla="*/ 2147483646 h 385"/>
                  <a:gd name="T12" fmla="*/ 2147483646 w 497"/>
                  <a:gd name="T13" fmla="*/ 2147483646 h 385"/>
                  <a:gd name="T14" fmla="*/ 2147483646 w 497"/>
                  <a:gd name="T15" fmla="*/ 2147483646 h 385"/>
                  <a:gd name="T16" fmla="*/ 2147483646 w 497"/>
                  <a:gd name="T17" fmla="*/ 2147483646 h 385"/>
                  <a:gd name="T18" fmla="*/ 2147483646 w 497"/>
                  <a:gd name="T19" fmla="*/ 2147483646 h 385"/>
                  <a:gd name="T20" fmla="*/ 2147483646 w 497"/>
                  <a:gd name="T21" fmla="*/ 2147483646 h 385"/>
                  <a:gd name="T22" fmla="*/ 2147483646 w 497"/>
                  <a:gd name="T23" fmla="*/ 2147483646 h 385"/>
                  <a:gd name="T24" fmla="*/ 2147483646 w 497"/>
                  <a:gd name="T25" fmla="*/ 2147483646 h 385"/>
                  <a:gd name="T26" fmla="*/ 2147483646 w 497"/>
                  <a:gd name="T27" fmla="*/ 2147483646 h 385"/>
                  <a:gd name="T28" fmla="*/ 2147483646 w 497"/>
                  <a:gd name="T29" fmla="*/ 2147483646 h 385"/>
                  <a:gd name="T30" fmla="*/ 2147483646 w 497"/>
                  <a:gd name="T31" fmla="*/ 2147483646 h 385"/>
                  <a:gd name="T32" fmla="*/ 2147483646 w 497"/>
                  <a:gd name="T33" fmla="*/ 2147483646 h 385"/>
                  <a:gd name="T34" fmla="*/ 2147483646 w 497"/>
                  <a:gd name="T35" fmla="*/ 2147483646 h 385"/>
                  <a:gd name="T36" fmla="*/ 2147483646 w 497"/>
                  <a:gd name="T37" fmla="*/ 2147483646 h 385"/>
                  <a:gd name="T38" fmla="*/ 2147483646 w 497"/>
                  <a:gd name="T39" fmla="*/ 2147483646 h 385"/>
                  <a:gd name="T40" fmla="*/ 2147483646 w 497"/>
                  <a:gd name="T41" fmla="*/ 2147483646 h 385"/>
                  <a:gd name="T42" fmla="*/ 2147483646 w 497"/>
                  <a:gd name="T43" fmla="*/ 2147483646 h 385"/>
                  <a:gd name="T44" fmla="*/ 2147483646 w 497"/>
                  <a:gd name="T45" fmla="*/ 2147483646 h 385"/>
                  <a:gd name="T46" fmla="*/ 0 w 497"/>
                  <a:gd name="T47" fmla="*/ 2147483646 h 385"/>
                  <a:gd name="T48" fmla="*/ 2147483646 w 497"/>
                  <a:gd name="T49" fmla="*/ 2147483646 h 385"/>
                  <a:gd name="T50" fmla="*/ 2147483646 w 497"/>
                  <a:gd name="T51" fmla="*/ 2147483646 h 385"/>
                  <a:gd name="T52" fmla="*/ 2147483646 w 497"/>
                  <a:gd name="T53" fmla="*/ 2147483646 h 385"/>
                  <a:gd name="T54" fmla="*/ 2147483646 w 497"/>
                  <a:gd name="T55" fmla="*/ 2147483646 h 385"/>
                  <a:gd name="T56" fmla="*/ 2147483646 w 497"/>
                  <a:gd name="T57" fmla="*/ 2147483646 h 385"/>
                  <a:gd name="T58" fmla="*/ 2147483646 w 497"/>
                  <a:gd name="T59" fmla="*/ 2147483646 h 385"/>
                  <a:gd name="T60" fmla="*/ 2147483646 w 497"/>
                  <a:gd name="T61" fmla="*/ 2147483646 h 385"/>
                  <a:gd name="T62" fmla="*/ 2147483646 w 497"/>
                  <a:gd name="T63" fmla="*/ 2147483646 h 385"/>
                  <a:gd name="T64" fmla="*/ 2147483646 w 497"/>
                  <a:gd name="T65" fmla="*/ 2147483646 h 385"/>
                  <a:gd name="T66" fmla="*/ 2147483646 w 497"/>
                  <a:gd name="T67" fmla="*/ 2147483646 h 385"/>
                  <a:gd name="T68" fmla="*/ 2147483646 w 497"/>
                  <a:gd name="T69" fmla="*/ 2147483646 h 385"/>
                  <a:gd name="T70" fmla="*/ 2147483646 w 497"/>
                  <a:gd name="T71" fmla="*/ 2147483646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3" name="Freeform 30"/>
              <p:cNvSpPr>
                <a:spLocks/>
              </p:cNvSpPr>
              <p:nvPr/>
            </p:nvSpPr>
            <p:spPr bwMode="gray">
              <a:xfrm>
                <a:off x="5082188" y="3880482"/>
                <a:ext cx="722255" cy="681397"/>
              </a:xfrm>
              <a:custGeom>
                <a:avLst/>
                <a:gdLst>
                  <a:gd name="T0" fmla="*/ 2147483646 w 377"/>
                  <a:gd name="T1" fmla="*/ 2147483646 h 361"/>
                  <a:gd name="T2" fmla="*/ 2147483646 w 377"/>
                  <a:gd name="T3" fmla="*/ 0 h 361"/>
                  <a:gd name="T4" fmla="*/ 2147483646 w 377"/>
                  <a:gd name="T5" fmla="*/ 2147483646 h 361"/>
                  <a:gd name="T6" fmla="*/ 2147483646 w 377"/>
                  <a:gd name="T7" fmla="*/ 2147483646 h 361"/>
                  <a:gd name="T8" fmla="*/ 2147483646 w 377"/>
                  <a:gd name="T9" fmla="*/ 2147483646 h 361"/>
                  <a:gd name="T10" fmla="*/ 2147483646 w 377"/>
                  <a:gd name="T11" fmla="*/ 2147483646 h 361"/>
                  <a:gd name="T12" fmla="*/ 2147483646 w 377"/>
                  <a:gd name="T13" fmla="*/ 2147483646 h 361"/>
                  <a:gd name="T14" fmla="*/ 2147483646 w 377"/>
                  <a:gd name="T15" fmla="*/ 2147483646 h 361"/>
                  <a:gd name="T16" fmla="*/ 2147483646 w 377"/>
                  <a:gd name="T17" fmla="*/ 2147483646 h 361"/>
                  <a:gd name="T18" fmla="*/ 2147483646 w 377"/>
                  <a:gd name="T19" fmla="*/ 2147483646 h 361"/>
                  <a:gd name="T20" fmla="*/ 2147483646 w 377"/>
                  <a:gd name="T21" fmla="*/ 2147483646 h 361"/>
                  <a:gd name="T22" fmla="*/ 2147483646 w 377"/>
                  <a:gd name="T23" fmla="*/ 2147483646 h 361"/>
                  <a:gd name="T24" fmla="*/ 2147483646 w 377"/>
                  <a:gd name="T25" fmla="*/ 2147483646 h 361"/>
                  <a:gd name="T26" fmla="*/ 2147483646 w 377"/>
                  <a:gd name="T27" fmla="*/ 2147483646 h 361"/>
                  <a:gd name="T28" fmla="*/ 2147483646 w 377"/>
                  <a:gd name="T29" fmla="*/ 2147483646 h 361"/>
                  <a:gd name="T30" fmla="*/ 2147483646 w 377"/>
                  <a:gd name="T31" fmla="*/ 2147483646 h 361"/>
                  <a:gd name="T32" fmla="*/ 2147483646 w 377"/>
                  <a:gd name="T33" fmla="*/ 2147483646 h 361"/>
                  <a:gd name="T34" fmla="*/ 2147483646 w 377"/>
                  <a:gd name="T35" fmla="*/ 2147483646 h 361"/>
                  <a:gd name="T36" fmla="*/ 2147483646 w 377"/>
                  <a:gd name="T37" fmla="*/ 2147483646 h 361"/>
                  <a:gd name="T38" fmla="*/ 2147483646 w 377"/>
                  <a:gd name="T39" fmla="*/ 2147483646 h 361"/>
                  <a:gd name="T40" fmla="*/ 2147483646 w 377"/>
                  <a:gd name="T41" fmla="*/ 2147483646 h 361"/>
                  <a:gd name="T42" fmla="*/ 2147483646 w 377"/>
                  <a:gd name="T43" fmla="*/ 2147483646 h 361"/>
                  <a:gd name="T44" fmla="*/ 2147483646 w 377"/>
                  <a:gd name="T45" fmla="*/ 2147483646 h 361"/>
                  <a:gd name="T46" fmla="*/ 2147483646 w 377"/>
                  <a:gd name="T47" fmla="*/ 2147483646 h 361"/>
                  <a:gd name="T48" fmla="*/ 2147483646 w 377"/>
                  <a:gd name="T49" fmla="*/ 2147483646 h 361"/>
                  <a:gd name="T50" fmla="*/ 2147483646 w 377"/>
                  <a:gd name="T51" fmla="*/ 2147483646 h 361"/>
                  <a:gd name="T52" fmla="*/ 2147483646 w 377"/>
                  <a:gd name="T53" fmla="*/ 2147483646 h 361"/>
                  <a:gd name="T54" fmla="*/ 2147483646 w 377"/>
                  <a:gd name="T55" fmla="*/ 2147483646 h 361"/>
                  <a:gd name="T56" fmla="*/ 2147483646 w 377"/>
                  <a:gd name="T57" fmla="*/ 2147483646 h 361"/>
                  <a:gd name="T58" fmla="*/ 2147483646 w 377"/>
                  <a:gd name="T59" fmla="*/ 2147483646 h 361"/>
                  <a:gd name="T60" fmla="*/ 2147483646 w 377"/>
                  <a:gd name="T61" fmla="*/ 2147483646 h 361"/>
                  <a:gd name="T62" fmla="*/ 2147483646 w 377"/>
                  <a:gd name="T63" fmla="*/ 2147483646 h 361"/>
                  <a:gd name="T64" fmla="*/ 2147483646 w 377"/>
                  <a:gd name="T65" fmla="*/ 2147483646 h 361"/>
                  <a:gd name="T66" fmla="*/ 2147483646 w 377"/>
                  <a:gd name="T67" fmla="*/ 2147483646 h 361"/>
                  <a:gd name="T68" fmla="*/ 2147483646 w 377"/>
                  <a:gd name="T69" fmla="*/ 2147483646 h 361"/>
                  <a:gd name="T70" fmla="*/ 2147483646 w 377"/>
                  <a:gd name="T71" fmla="*/ 2147483646 h 361"/>
                  <a:gd name="T72" fmla="*/ 2147483646 w 377"/>
                  <a:gd name="T73" fmla="*/ 2147483646 h 361"/>
                  <a:gd name="T74" fmla="*/ 2147483646 w 377"/>
                  <a:gd name="T75" fmla="*/ 2147483646 h 361"/>
                  <a:gd name="T76" fmla="*/ 2147483646 w 377"/>
                  <a:gd name="T77" fmla="*/ 2147483646 h 361"/>
                  <a:gd name="T78" fmla="*/ 2147483646 w 377"/>
                  <a:gd name="T79" fmla="*/ 2147483646 h 361"/>
                  <a:gd name="T80" fmla="*/ 2147483646 w 377"/>
                  <a:gd name="T81" fmla="*/ 2147483646 h 361"/>
                  <a:gd name="T82" fmla="*/ 2147483646 w 377"/>
                  <a:gd name="T83" fmla="*/ 2147483646 h 361"/>
                  <a:gd name="T84" fmla="*/ 0 w 377"/>
                  <a:gd name="T85" fmla="*/ 2147483646 h 361"/>
                  <a:gd name="T86" fmla="*/ 2147483646 w 377"/>
                  <a:gd name="T87" fmla="*/ 2147483646 h 361"/>
                  <a:gd name="T88" fmla="*/ 2147483646 w 377"/>
                  <a:gd name="T89" fmla="*/ 2147483646 h 361"/>
                  <a:gd name="T90" fmla="*/ 2147483646 w 377"/>
                  <a:gd name="T91" fmla="*/ 2147483646 h 361"/>
                  <a:gd name="T92" fmla="*/ 2147483646 w 377"/>
                  <a:gd name="T93" fmla="*/ 2147483646 h 361"/>
                  <a:gd name="T94" fmla="*/ 2147483646 w 377"/>
                  <a:gd name="T95" fmla="*/ 2147483646 h 361"/>
                  <a:gd name="T96" fmla="*/ 2147483646 w 377"/>
                  <a:gd name="T97" fmla="*/ 2147483646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4" name="Freeform 31"/>
              <p:cNvSpPr>
                <a:spLocks/>
              </p:cNvSpPr>
              <p:nvPr/>
            </p:nvSpPr>
            <p:spPr bwMode="invGray">
              <a:xfrm>
                <a:off x="5070914" y="3261692"/>
                <a:ext cx="477043" cy="865912"/>
              </a:xfrm>
              <a:custGeom>
                <a:avLst/>
                <a:gdLst>
                  <a:gd name="T0" fmla="*/ 2147483646 w 249"/>
                  <a:gd name="T1" fmla="*/ 2147483646 h 457"/>
                  <a:gd name="T2" fmla="*/ 2147483646 w 249"/>
                  <a:gd name="T3" fmla="*/ 2147483646 h 457"/>
                  <a:gd name="T4" fmla="*/ 2147483646 w 249"/>
                  <a:gd name="T5" fmla="*/ 2147483646 h 457"/>
                  <a:gd name="T6" fmla="*/ 2147483646 w 249"/>
                  <a:gd name="T7" fmla="*/ 2147483646 h 457"/>
                  <a:gd name="T8" fmla="*/ 2147483646 w 249"/>
                  <a:gd name="T9" fmla="*/ 2147483646 h 457"/>
                  <a:gd name="T10" fmla="*/ 2147483646 w 249"/>
                  <a:gd name="T11" fmla="*/ 2147483646 h 457"/>
                  <a:gd name="T12" fmla="*/ 2147483646 w 249"/>
                  <a:gd name="T13" fmla="*/ 2147483646 h 457"/>
                  <a:gd name="T14" fmla="*/ 0 w 249"/>
                  <a:gd name="T15" fmla="*/ 2147483646 h 457"/>
                  <a:gd name="T16" fmla="*/ 2147483646 w 249"/>
                  <a:gd name="T17" fmla="*/ 2147483646 h 457"/>
                  <a:gd name="T18" fmla="*/ 2147483646 w 249"/>
                  <a:gd name="T19" fmla="*/ 2147483646 h 457"/>
                  <a:gd name="T20" fmla="*/ 2147483646 w 249"/>
                  <a:gd name="T21" fmla="*/ 2147483646 h 457"/>
                  <a:gd name="T22" fmla="*/ 2147483646 w 249"/>
                  <a:gd name="T23" fmla="*/ 2147483646 h 457"/>
                  <a:gd name="T24" fmla="*/ 2147483646 w 249"/>
                  <a:gd name="T25" fmla="*/ 2147483646 h 457"/>
                  <a:gd name="T26" fmla="*/ 2147483646 w 249"/>
                  <a:gd name="T27" fmla="*/ 2147483646 h 457"/>
                  <a:gd name="T28" fmla="*/ 2147483646 w 249"/>
                  <a:gd name="T29" fmla="*/ 2147483646 h 457"/>
                  <a:gd name="T30" fmla="*/ 2147483646 w 249"/>
                  <a:gd name="T31" fmla="*/ 2147483646 h 457"/>
                  <a:gd name="T32" fmla="*/ 2147483646 w 249"/>
                  <a:gd name="T33" fmla="*/ 2147483646 h 457"/>
                  <a:gd name="T34" fmla="*/ 2147483646 w 249"/>
                  <a:gd name="T35" fmla="*/ 2147483646 h 457"/>
                  <a:gd name="T36" fmla="*/ 2147483646 w 249"/>
                  <a:gd name="T37" fmla="*/ 2147483646 h 457"/>
                  <a:gd name="T38" fmla="*/ 2147483646 w 249"/>
                  <a:gd name="T39" fmla="*/ 2147483646 h 457"/>
                  <a:gd name="T40" fmla="*/ 2147483646 w 249"/>
                  <a:gd name="T41" fmla="*/ 2147483646 h 457"/>
                  <a:gd name="T42" fmla="*/ 2147483646 w 249"/>
                  <a:gd name="T43" fmla="*/ 0 h 457"/>
                  <a:gd name="T44" fmla="*/ 2147483646 w 249"/>
                  <a:gd name="T45" fmla="*/ 2147483646 h 457"/>
                  <a:gd name="T46" fmla="*/ 2147483646 w 249"/>
                  <a:gd name="T47" fmla="*/ 0 h 457"/>
                  <a:gd name="T48" fmla="*/ 2147483646 w 249"/>
                  <a:gd name="T49" fmla="*/ 2147483646 h 457"/>
                  <a:gd name="T50" fmla="*/ 2147483646 w 249"/>
                  <a:gd name="T51" fmla="*/ 2147483646 h 457"/>
                  <a:gd name="T52" fmla="*/ 2147483646 w 249"/>
                  <a:gd name="T53" fmla="*/ 2147483646 h 457"/>
                  <a:gd name="T54" fmla="*/ 2147483646 w 249"/>
                  <a:gd name="T55" fmla="*/ 2147483646 h 457"/>
                  <a:gd name="T56" fmla="*/ 2147483646 w 249"/>
                  <a:gd name="T57" fmla="*/ 2147483646 h 457"/>
                  <a:gd name="T58" fmla="*/ 2147483646 w 249"/>
                  <a:gd name="T59" fmla="*/ 2147483646 h 457"/>
                  <a:gd name="T60" fmla="*/ 2147483646 w 249"/>
                  <a:gd name="T61" fmla="*/ 2147483646 h 457"/>
                  <a:gd name="T62" fmla="*/ 2147483646 w 249"/>
                  <a:gd name="T63" fmla="*/ 2147483646 h 457"/>
                  <a:gd name="T64" fmla="*/ 2147483646 w 249"/>
                  <a:gd name="T65" fmla="*/ 2147483646 h 457"/>
                  <a:gd name="T66" fmla="*/ 2147483646 w 249"/>
                  <a:gd name="T67" fmla="*/ 2147483646 h 457"/>
                  <a:gd name="T68" fmla="*/ 2147483646 w 249"/>
                  <a:gd name="T69" fmla="*/ 2147483646 h 457"/>
                  <a:gd name="T70" fmla="*/ 2147483646 w 249"/>
                  <a:gd name="T71" fmla="*/ 2147483646 h 457"/>
                  <a:gd name="T72" fmla="*/ 2147483646 w 249"/>
                  <a:gd name="T73" fmla="*/ 2147483646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5" name="Freeform 35"/>
              <p:cNvSpPr>
                <a:spLocks/>
              </p:cNvSpPr>
              <p:nvPr/>
            </p:nvSpPr>
            <p:spPr bwMode="invGray">
              <a:xfrm>
                <a:off x="3763633" y="1368366"/>
                <a:ext cx="2727987" cy="2348171"/>
              </a:xfrm>
              <a:custGeom>
                <a:avLst/>
                <a:gdLst>
                  <a:gd name="T0" fmla="*/ 2147483646 w 1425"/>
                  <a:gd name="T1" fmla="*/ 2147483646 h 1241"/>
                  <a:gd name="T2" fmla="*/ 2147483646 w 1425"/>
                  <a:gd name="T3" fmla="*/ 2147483646 h 1241"/>
                  <a:gd name="T4" fmla="*/ 2147483646 w 1425"/>
                  <a:gd name="T5" fmla="*/ 2147483646 h 1241"/>
                  <a:gd name="T6" fmla="*/ 2147483646 w 1425"/>
                  <a:gd name="T7" fmla="*/ 2147483646 h 1241"/>
                  <a:gd name="T8" fmla="*/ 2147483646 w 1425"/>
                  <a:gd name="T9" fmla="*/ 2147483646 h 1241"/>
                  <a:gd name="T10" fmla="*/ 2147483646 w 1425"/>
                  <a:gd name="T11" fmla="*/ 2147483646 h 1241"/>
                  <a:gd name="T12" fmla="*/ 2147483646 w 1425"/>
                  <a:gd name="T13" fmla="*/ 2147483646 h 1241"/>
                  <a:gd name="T14" fmla="*/ 2147483646 w 1425"/>
                  <a:gd name="T15" fmla="*/ 2147483646 h 1241"/>
                  <a:gd name="T16" fmla="*/ 2147483646 w 1425"/>
                  <a:gd name="T17" fmla="*/ 2147483646 h 1241"/>
                  <a:gd name="T18" fmla="*/ 2147483646 w 1425"/>
                  <a:gd name="T19" fmla="*/ 2147483646 h 1241"/>
                  <a:gd name="T20" fmla="*/ 2147483646 w 1425"/>
                  <a:gd name="T21" fmla="*/ 2147483646 h 1241"/>
                  <a:gd name="T22" fmla="*/ 2147483646 w 1425"/>
                  <a:gd name="T23" fmla="*/ 2147483646 h 1241"/>
                  <a:gd name="T24" fmla="*/ 2147483646 w 1425"/>
                  <a:gd name="T25" fmla="*/ 2147483646 h 1241"/>
                  <a:gd name="T26" fmla="*/ 2147483646 w 1425"/>
                  <a:gd name="T27" fmla="*/ 2147483646 h 1241"/>
                  <a:gd name="T28" fmla="*/ 2147483646 w 1425"/>
                  <a:gd name="T29" fmla="*/ 2147483646 h 1241"/>
                  <a:gd name="T30" fmla="*/ 2147483646 w 1425"/>
                  <a:gd name="T31" fmla="*/ 2147483646 h 1241"/>
                  <a:gd name="T32" fmla="*/ 2147483646 w 1425"/>
                  <a:gd name="T33" fmla="*/ 2147483646 h 1241"/>
                  <a:gd name="T34" fmla="*/ 2147483646 w 1425"/>
                  <a:gd name="T35" fmla="*/ 2147483646 h 1241"/>
                  <a:gd name="T36" fmla="*/ 2147483646 w 1425"/>
                  <a:gd name="T37" fmla="*/ 2147483646 h 1241"/>
                  <a:gd name="T38" fmla="*/ 2147483646 w 1425"/>
                  <a:gd name="T39" fmla="*/ 2147483646 h 1241"/>
                  <a:gd name="T40" fmla="*/ 2147483646 w 1425"/>
                  <a:gd name="T41" fmla="*/ 2147483646 h 1241"/>
                  <a:gd name="T42" fmla="*/ 2147483646 w 1425"/>
                  <a:gd name="T43" fmla="*/ 2147483646 h 1241"/>
                  <a:gd name="T44" fmla="*/ 2147483646 w 1425"/>
                  <a:gd name="T45" fmla="*/ 2147483646 h 1241"/>
                  <a:gd name="T46" fmla="*/ 2147483646 w 1425"/>
                  <a:gd name="T47" fmla="*/ 2147483646 h 1241"/>
                  <a:gd name="T48" fmla="*/ 2147483646 w 1425"/>
                  <a:gd name="T49" fmla="*/ 2147483646 h 1241"/>
                  <a:gd name="T50" fmla="*/ 2147483646 w 1425"/>
                  <a:gd name="T51" fmla="*/ 2147483646 h 1241"/>
                  <a:gd name="T52" fmla="*/ 2147483646 w 1425"/>
                  <a:gd name="T53" fmla="*/ 2147483646 h 1241"/>
                  <a:gd name="T54" fmla="*/ 2147483646 w 1425"/>
                  <a:gd name="T55" fmla="*/ 2147483646 h 1241"/>
                  <a:gd name="T56" fmla="*/ 2147483646 w 1425"/>
                  <a:gd name="T57" fmla="*/ 2147483646 h 1241"/>
                  <a:gd name="T58" fmla="*/ 2147483646 w 1425"/>
                  <a:gd name="T59" fmla="*/ 2147483646 h 1241"/>
                  <a:gd name="T60" fmla="*/ 2147483646 w 1425"/>
                  <a:gd name="T61" fmla="*/ 2147483646 h 1241"/>
                  <a:gd name="T62" fmla="*/ 2147483646 w 1425"/>
                  <a:gd name="T63" fmla="*/ 2147483646 h 1241"/>
                  <a:gd name="T64" fmla="*/ 2147483646 w 1425"/>
                  <a:gd name="T65" fmla="*/ 2147483646 h 1241"/>
                  <a:gd name="T66" fmla="*/ 2147483646 w 1425"/>
                  <a:gd name="T67" fmla="*/ 2147483646 h 1241"/>
                  <a:gd name="T68" fmla="*/ 2147483646 w 1425"/>
                  <a:gd name="T69" fmla="*/ 2147483646 h 1241"/>
                  <a:gd name="T70" fmla="*/ 2147483646 w 1425"/>
                  <a:gd name="T71" fmla="*/ 2147483646 h 1241"/>
                  <a:gd name="T72" fmla="*/ 2147483646 w 1425"/>
                  <a:gd name="T73" fmla="*/ 0 h 1241"/>
                  <a:gd name="T74" fmla="*/ 2147483646 w 1425"/>
                  <a:gd name="T75" fmla="*/ 2147483646 h 1241"/>
                  <a:gd name="T76" fmla="*/ 2147483646 w 1425"/>
                  <a:gd name="T77" fmla="*/ 2147483646 h 1241"/>
                  <a:gd name="T78" fmla="*/ 2147483646 w 1425"/>
                  <a:gd name="T79" fmla="*/ 2147483646 h 1241"/>
                  <a:gd name="T80" fmla="*/ 2147483646 w 1425"/>
                  <a:gd name="T81" fmla="*/ 2147483646 h 1241"/>
                  <a:gd name="T82" fmla="*/ 2147483646 w 1425"/>
                  <a:gd name="T83" fmla="*/ 2147483646 h 1241"/>
                  <a:gd name="T84" fmla="*/ 2147483646 w 1425"/>
                  <a:gd name="T85" fmla="*/ 2147483646 h 1241"/>
                  <a:gd name="T86" fmla="*/ 2147483646 w 1425"/>
                  <a:gd name="T87" fmla="*/ 2147483646 h 1241"/>
                  <a:gd name="T88" fmla="*/ 2147483646 w 1425"/>
                  <a:gd name="T89" fmla="*/ 2147483646 h 1241"/>
                  <a:gd name="T90" fmla="*/ 2147483646 w 1425"/>
                  <a:gd name="T91" fmla="*/ 2147483646 h 1241"/>
                  <a:gd name="T92" fmla="*/ 2147483646 w 1425"/>
                  <a:gd name="T93" fmla="*/ 2147483646 h 1241"/>
                  <a:gd name="T94" fmla="*/ 2147483646 w 1425"/>
                  <a:gd name="T95" fmla="*/ 2147483646 h 1241"/>
                  <a:gd name="T96" fmla="*/ 2147483646 w 1425"/>
                  <a:gd name="T97" fmla="*/ 2147483646 h 1241"/>
                  <a:gd name="T98" fmla="*/ 2147483646 w 1425"/>
                  <a:gd name="T99" fmla="*/ 2147483646 h 1241"/>
                  <a:gd name="T100" fmla="*/ 2147483646 w 1425"/>
                  <a:gd name="T101" fmla="*/ 2147483646 h 1241"/>
                  <a:gd name="T102" fmla="*/ 2147483646 w 1425"/>
                  <a:gd name="T103" fmla="*/ 2147483646 h 1241"/>
                  <a:gd name="T104" fmla="*/ 2147483646 w 1425"/>
                  <a:gd name="T105" fmla="*/ 2147483646 h 1241"/>
                  <a:gd name="T106" fmla="*/ 2147483646 w 1425"/>
                  <a:gd name="T107" fmla="*/ 2147483646 h 1241"/>
                  <a:gd name="T108" fmla="*/ 2147483646 w 1425"/>
                  <a:gd name="T109" fmla="*/ 2147483646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6" name="Freeform 32"/>
              <p:cNvSpPr>
                <a:spLocks/>
              </p:cNvSpPr>
              <p:nvPr/>
            </p:nvSpPr>
            <p:spPr bwMode="gray">
              <a:xfrm>
                <a:off x="4560824" y="3410851"/>
                <a:ext cx="615432" cy="1151031"/>
              </a:xfrm>
              <a:custGeom>
                <a:avLst/>
                <a:gdLst>
                  <a:gd name="T0" fmla="*/ 2147483646 w 321"/>
                  <a:gd name="T1" fmla="*/ 2147483646 h 609"/>
                  <a:gd name="T2" fmla="*/ 2147483646 w 321"/>
                  <a:gd name="T3" fmla="*/ 2147483646 h 609"/>
                  <a:gd name="T4" fmla="*/ 2147483646 w 321"/>
                  <a:gd name="T5" fmla="*/ 2147483646 h 609"/>
                  <a:gd name="T6" fmla="*/ 2147483646 w 321"/>
                  <a:gd name="T7" fmla="*/ 2147483646 h 609"/>
                  <a:gd name="T8" fmla="*/ 2147483646 w 321"/>
                  <a:gd name="T9" fmla="*/ 2147483646 h 609"/>
                  <a:gd name="T10" fmla="*/ 2147483646 w 321"/>
                  <a:gd name="T11" fmla="*/ 2147483646 h 609"/>
                  <a:gd name="T12" fmla="*/ 2147483646 w 321"/>
                  <a:gd name="T13" fmla="*/ 2147483646 h 609"/>
                  <a:gd name="T14" fmla="*/ 2147483646 w 321"/>
                  <a:gd name="T15" fmla="*/ 2147483646 h 609"/>
                  <a:gd name="T16" fmla="*/ 2147483646 w 321"/>
                  <a:gd name="T17" fmla="*/ 2147483646 h 609"/>
                  <a:gd name="T18" fmla="*/ 2147483646 w 321"/>
                  <a:gd name="T19" fmla="*/ 2147483646 h 609"/>
                  <a:gd name="T20" fmla="*/ 2147483646 w 321"/>
                  <a:gd name="T21" fmla="*/ 2147483646 h 609"/>
                  <a:gd name="T22" fmla="*/ 2147483646 w 321"/>
                  <a:gd name="T23" fmla="*/ 2147483646 h 609"/>
                  <a:gd name="T24" fmla="*/ 2147483646 w 321"/>
                  <a:gd name="T25" fmla="*/ 2147483646 h 609"/>
                  <a:gd name="T26" fmla="*/ 0 w 321"/>
                  <a:gd name="T27" fmla="*/ 2147483646 h 609"/>
                  <a:gd name="T28" fmla="*/ 2147483646 w 321"/>
                  <a:gd name="T29" fmla="*/ 2147483646 h 609"/>
                  <a:gd name="T30" fmla="*/ 2147483646 w 321"/>
                  <a:gd name="T31" fmla="*/ 2147483646 h 609"/>
                  <a:gd name="T32" fmla="*/ 0 w 321"/>
                  <a:gd name="T33" fmla="*/ 2147483646 h 609"/>
                  <a:gd name="T34" fmla="*/ 2147483646 w 321"/>
                  <a:gd name="T35" fmla="*/ 2147483646 h 609"/>
                  <a:gd name="T36" fmla="*/ 2147483646 w 321"/>
                  <a:gd name="T37" fmla="*/ 2147483646 h 609"/>
                  <a:gd name="T38" fmla="*/ 2147483646 w 321"/>
                  <a:gd name="T39" fmla="*/ 2147483646 h 609"/>
                  <a:gd name="T40" fmla="*/ 2147483646 w 321"/>
                  <a:gd name="T41" fmla="*/ 2147483646 h 609"/>
                  <a:gd name="T42" fmla="*/ 2147483646 w 321"/>
                  <a:gd name="T43" fmla="*/ 2147483646 h 609"/>
                  <a:gd name="T44" fmla="*/ 2147483646 w 321"/>
                  <a:gd name="T45" fmla="*/ 2147483646 h 609"/>
                  <a:gd name="T46" fmla="*/ 2147483646 w 321"/>
                  <a:gd name="T47" fmla="*/ 2147483646 h 609"/>
                  <a:gd name="T48" fmla="*/ 2147483646 w 321"/>
                  <a:gd name="T49" fmla="*/ 2147483646 h 609"/>
                  <a:gd name="T50" fmla="*/ 2147483646 w 321"/>
                  <a:gd name="T51" fmla="*/ 2147483646 h 609"/>
                  <a:gd name="T52" fmla="*/ 2147483646 w 321"/>
                  <a:gd name="T53" fmla="*/ 2147483646 h 609"/>
                  <a:gd name="T54" fmla="*/ 2147483646 w 321"/>
                  <a:gd name="T55" fmla="*/ 2147483646 h 609"/>
                  <a:gd name="T56" fmla="*/ 2147483646 w 321"/>
                  <a:gd name="T57" fmla="*/ 2147483646 h 609"/>
                  <a:gd name="T58" fmla="*/ 2147483646 w 321"/>
                  <a:gd name="T59" fmla="*/ 2147483646 h 609"/>
                  <a:gd name="T60" fmla="*/ 2147483646 w 321"/>
                  <a:gd name="T61" fmla="*/ 2147483646 h 609"/>
                  <a:gd name="T62" fmla="*/ 2147483646 w 321"/>
                  <a:gd name="T63" fmla="*/ 2147483646 h 609"/>
                  <a:gd name="T64" fmla="*/ 2147483646 w 321"/>
                  <a:gd name="T65" fmla="*/ 2147483646 h 609"/>
                  <a:gd name="T66" fmla="*/ 2147483646 w 321"/>
                  <a:gd name="T67" fmla="*/ 2147483646 h 609"/>
                  <a:gd name="T68" fmla="*/ 2147483646 w 321"/>
                  <a:gd name="T69" fmla="*/ 2147483646 h 609"/>
                  <a:gd name="T70" fmla="*/ 2147483646 w 321"/>
                  <a:gd name="T71" fmla="*/ 2147483646 h 609"/>
                  <a:gd name="T72" fmla="*/ 2147483646 w 321"/>
                  <a:gd name="T73" fmla="*/ 2147483646 h 609"/>
                  <a:gd name="T74" fmla="*/ 2147483646 w 321"/>
                  <a:gd name="T75" fmla="*/ 2147483646 h 609"/>
                  <a:gd name="T76" fmla="*/ 2147483646 w 321"/>
                  <a:gd name="T77" fmla="*/ 2147483646 h 609"/>
                  <a:gd name="T78" fmla="*/ 2147483646 w 321"/>
                  <a:gd name="T79" fmla="*/ 2147483646 h 609"/>
                  <a:gd name="T80" fmla="*/ 2147483646 w 321"/>
                  <a:gd name="T81" fmla="*/ 2147483646 h 609"/>
                  <a:gd name="T82" fmla="*/ 2147483646 w 321"/>
                  <a:gd name="T83" fmla="*/ 2147483646 h 609"/>
                  <a:gd name="T84" fmla="*/ 2147483646 w 321"/>
                  <a:gd name="T85" fmla="*/ 0 h 609"/>
                  <a:gd name="T86" fmla="*/ 2147483646 w 321"/>
                  <a:gd name="T87" fmla="*/ 2147483646 h 609"/>
                  <a:gd name="T88" fmla="*/ 2147483646 w 321"/>
                  <a:gd name="T89" fmla="*/ 2147483646 h 609"/>
                  <a:gd name="T90" fmla="*/ 2147483646 w 321"/>
                  <a:gd name="T91" fmla="*/ 2147483646 h 609"/>
                  <a:gd name="T92" fmla="*/ 2147483646 w 321"/>
                  <a:gd name="T93" fmla="*/ 2147483646 h 609"/>
                  <a:gd name="T94" fmla="*/ 2147483646 w 321"/>
                  <a:gd name="T95" fmla="*/ 2147483646 h 609"/>
                  <a:gd name="T96" fmla="*/ 2147483646 w 321"/>
                  <a:gd name="T97" fmla="*/ 2147483646 h 609"/>
                  <a:gd name="T98" fmla="*/ 2147483646 w 321"/>
                  <a:gd name="T99" fmla="*/ 2147483646 h 609"/>
                  <a:gd name="T100" fmla="*/ 2147483646 w 321"/>
                  <a:gd name="T101" fmla="*/ 2147483646 h 609"/>
                  <a:gd name="T102" fmla="*/ 2147483646 w 321"/>
                  <a:gd name="T103" fmla="*/ 2147483646 h 609"/>
                  <a:gd name="T104" fmla="*/ 2147483646 w 321"/>
                  <a:gd name="T105" fmla="*/ 2147483646 h 609"/>
                  <a:gd name="T106" fmla="*/ 2147483646 w 321"/>
                  <a:gd name="T107" fmla="*/ 2147483646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7" name="Freeform 33"/>
              <p:cNvSpPr>
                <a:spLocks/>
              </p:cNvSpPr>
              <p:nvPr/>
            </p:nvSpPr>
            <p:spPr bwMode="invGray">
              <a:xfrm>
                <a:off x="4451051" y="3426220"/>
                <a:ext cx="336414" cy="592594"/>
              </a:xfrm>
              <a:custGeom>
                <a:avLst/>
                <a:gdLst>
                  <a:gd name="T0" fmla="*/ 2147483646 w 177"/>
                  <a:gd name="T1" fmla="*/ 2147483646 h 313"/>
                  <a:gd name="T2" fmla="*/ 2147483646 w 177"/>
                  <a:gd name="T3" fmla="*/ 2147483646 h 313"/>
                  <a:gd name="T4" fmla="*/ 2147483646 w 177"/>
                  <a:gd name="T5" fmla="*/ 2147483646 h 313"/>
                  <a:gd name="T6" fmla="*/ 2147483646 w 177"/>
                  <a:gd name="T7" fmla="*/ 2147483646 h 313"/>
                  <a:gd name="T8" fmla="*/ 2147483646 w 177"/>
                  <a:gd name="T9" fmla="*/ 0 h 313"/>
                  <a:gd name="T10" fmla="*/ 2147483646 w 177"/>
                  <a:gd name="T11" fmla="*/ 2147483646 h 313"/>
                  <a:gd name="T12" fmla="*/ 2147483646 w 177"/>
                  <a:gd name="T13" fmla="*/ 2147483646 h 313"/>
                  <a:gd name="T14" fmla="*/ 2147483646 w 177"/>
                  <a:gd name="T15" fmla="*/ 2147483646 h 313"/>
                  <a:gd name="T16" fmla="*/ 2147483646 w 177"/>
                  <a:gd name="T17" fmla="*/ 2147483646 h 313"/>
                  <a:gd name="T18" fmla="*/ 0 w 177"/>
                  <a:gd name="T19" fmla="*/ 2147483646 h 313"/>
                  <a:gd name="T20" fmla="*/ 2147483646 w 177"/>
                  <a:gd name="T21" fmla="*/ 2147483646 h 313"/>
                  <a:gd name="T22" fmla="*/ 2147483646 w 177"/>
                  <a:gd name="T23" fmla="*/ 2147483646 h 313"/>
                  <a:gd name="T24" fmla="*/ 2147483646 w 177"/>
                  <a:gd name="T25" fmla="*/ 2147483646 h 313"/>
                  <a:gd name="T26" fmla="*/ 2147483646 w 177"/>
                  <a:gd name="T27" fmla="*/ 2147483646 h 313"/>
                  <a:gd name="T28" fmla="*/ 2147483646 w 177"/>
                  <a:gd name="T29" fmla="*/ 2147483646 h 313"/>
                  <a:gd name="T30" fmla="*/ 2147483646 w 177"/>
                  <a:gd name="T31" fmla="*/ 2147483646 h 313"/>
                  <a:gd name="T32" fmla="*/ 2147483646 w 177"/>
                  <a:gd name="T33" fmla="*/ 2147483646 h 313"/>
                  <a:gd name="T34" fmla="*/ 2147483646 w 177"/>
                  <a:gd name="T35" fmla="*/ 2147483646 h 313"/>
                  <a:gd name="T36" fmla="*/ 2147483646 w 177"/>
                  <a:gd name="T37" fmla="*/ 2147483646 h 313"/>
                  <a:gd name="T38" fmla="*/ 2147483646 w 177"/>
                  <a:gd name="T39" fmla="*/ 2147483646 h 313"/>
                  <a:gd name="T40" fmla="*/ 2147483646 w 177"/>
                  <a:gd name="T41" fmla="*/ 2147483646 h 313"/>
                  <a:gd name="T42" fmla="*/ 2147483646 w 177"/>
                  <a:gd name="T43" fmla="*/ 2147483646 h 313"/>
                  <a:gd name="T44" fmla="*/ 2147483646 w 177"/>
                  <a:gd name="T45" fmla="*/ 2147483646 h 313"/>
                  <a:gd name="T46" fmla="*/ 2147483646 w 177"/>
                  <a:gd name="T47" fmla="*/ 2147483646 h 313"/>
                  <a:gd name="T48" fmla="*/ 2147483646 w 177"/>
                  <a:gd name="T49" fmla="*/ 2147483646 h 313"/>
                  <a:gd name="T50" fmla="*/ 2147483646 w 177"/>
                  <a:gd name="T51" fmla="*/ 2147483646 h 313"/>
                  <a:gd name="T52" fmla="*/ 2147483646 w 177"/>
                  <a:gd name="T53" fmla="*/ 2147483646 h 313"/>
                  <a:gd name="T54" fmla="*/ 2147483646 w 177"/>
                  <a:gd name="T55" fmla="*/ 2147483646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8" name="Freeform 34"/>
              <p:cNvSpPr>
                <a:spLocks/>
              </p:cNvSpPr>
              <p:nvPr/>
            </p:nvSpPr>
            <p:spPr bwMode="invGray">
              <a:xfrm>
                <a:off x="3242270" y="2837041"/>
                <a:ext cx="1642212" cy="1589924"/>
              </a:xfrm>
              <a:custGeom>
                <a:avLst/>
                <a:gdLst>
                  <a:gd name="T0" fmla="*/ 2147483646 w 857"/>
                  <a:gd name="T1" fmla="*/ 2147483646 h 841"/>
                  <a:gd name="T2" fmla="*/ 2147483646 w 857"/>
                  <a:gd name="T3" fmla="*/ 2147483646 h 841"/>
                  <a:gd name="T4" fmla="*/ 2147483646 w 857"/>
                  <a:gd name="T5" fmla="*/ 2147483646 h 841"/>
                  <a:gd name="T6" fmla="*/ 2147483646 w 857"/>
                  <a:gd name="T7" fmla="*/ 2147483646 h 841"/>
                  <a:gd name="T8" fmla="*/ 2147483646 w 857"/>
                  <a:gd name="T9" fmla="*/ 2147483646 h 841"/>
                  <a:gd name="T10" fmla="*/ 2147483646 w 857"/>
                  <a:gd name="T11" fmla="*/ 2147483646 h 841"/>
                  <a:gd name="T12" fmla="*/ 2147483646 w 857"/>
                  <a:gd name="T13" fmla="*/ 2147483646 h 841"/>
                  <a:gd name="T14" fmla="*/ 2147483646 w 857"/>
                  <a:gd name="T15" fmla="*/ 2147483646 h 841"/>
                  <a:gd name="T16" fmla="*/ 2147483646 w 857"/>
                  <a:gd name="T17" fmla="*/ 2147483646 h 841"/>
                  <a:gd name="T18" fmla="*/ 2147483646 w 857"/>
                  <a:gd name="T19" fmla="*/ 2147483646 h 841"/>
                  <a:gd name="T20" fmla="*/ 2147483646 w 857"/>
                  <a:gd name="T21" fmla="*/ 2147483646 h 841"/>
                  <a:gd name="T22" fmla="*/ 2147483646 w 857"/>
                  <a:gd name="T23" fmla="*/ 2147483646 h 841"/>
                  <a:gd name="T24" fmla="*/ 2147483646 w 857"/>
                  <a:gd name="T25" fmla="*/ 2147483646 h 841"/>
                  <a:gd name="T26" fmla="*/ 2147483646 w 857"/>
                  <a:gd name="T27" fmla="*/ 2147483646 h 841"/>
                  <a:gd name="T28" fmla="*/ 2147483646 w 857"/>
                  <a:gd name="T29" fmla="*/ 2147483646 h 841"/>
                  <a:gd name="T30" fmla="*/ 2147483646 w 857"/>
                  <a:gd name="T31" fmla="*/ 2147483646 h 841"/>
                  <a:gd name="T32" fmla="*/ 2147483646 w 857"/>
                  <a:gd name="T33" fmla="*/ 2147483646 h 841"/>
                  <a:gd name="T34" fmla="*/ 2147483646 w 857"/>
                  <a:gd name="T35" fmla="*/ 2147483646 h 841"/>
                  <a:gd name="T36" fmla="*/ 2147483646 w 857"/>
                  <a:gd name="T37" fmla="*/ 2147483646 h 841"/>
                  <a:gd name="T38" fmla="*/ 2147483646 w 857"/>
                  <a:gd name="T39" fmla="*/ 2147483646 h 841"/>
                  <a:gd name="T40" fmla="*/ 2147483646 w 857"/>
                  <a:gd name="T41" fmla="*/ 2147483646 h 841"/>
                  <a:gd name="T42" fmla="*/ 2147483646 w 857"/>
                  <a:gd name="T43" fmla="*/ 2147483646 h 841"/>
                  <a:gd name="T44" fmla="*/ 2147483646 w 857"/>
                  <a:gd name="T45" fmla="*/ 2147483646 h 841"/>
                  <a:gd name="T46" fmla="*/ 2147483646 w 857"/>
                  <a:gd name="T47" fmla="*/ 2147483646 h 841"/>
                  <a:gd name="T48" fmla="*/ 2147483646 w 857"/>
                  <a:gd name="T49" fmla="*/ 2147483646 h 841"/>
                  <a:gd name="T50" fmla="*/ 2147483646 w 857"/>
                  <a:gd name="T51" fmla="*/ 2147483646 h 841"/>
                  <a:gd name="T52" fmla="*/ 2147483646 w 857"/>
                  <a:gd name="T53" fmla="*/ 2147483646 h 841"/>
                  <a:gd name="T54" fmla="*/ 2147483646 w 857"/>
                  <a:gd name="T55" fmla="*/ 2147483646 h 841"/>
                  <a:gd name="T56" fmla="*/ 2147483646 w 857"/>
                  <a:gd name="T57" fmla="*/ 2147483646 h 841"/>
                  <a:gd name="T58" fmla="*/ 2147483646 w 857"/>
                  <a:gd name="T59" fmla="*/ 2147483646 h 841"/>
                  <a:gd name="T60" fmla="*/ 2147483646 w 857"/>
                  <a:gd name="T61" fmla="*/ 2147483646 h 841"/>
                  <a:gd name="T62" fmla="*/ 2147483646 w 857"/>
                  <a:gd name="T63" fmla="*/ 2147483646 h 841"/>
                  <a:gd name="T64" fmla="*/ 2147483646 w 857"/>
                  <a:gd name="T65" fmla="*/ 2147483646 h 841"/>
                  <a:gd name="T66" fmla="*/ 2147483646 w 857"/>
                  <a:gd name="T67" fmla="*/ 2147483646 h 841"/>
                  <a:gd name="T68" fmla="*/ 2147483646 w 857"/>
                  <a:gd name="T69" fmla="*/ 2147483646 h 841"/>
                  <a:gd name="T70" fmla="*/ 2147483646 w 857"/>
                  <a:gd name="T71" fmla="*/ 2147483646 h 841"/>
                  <a:gd name="T72" fmla="*/ 2147483646 w 857"/>
                  <a:gd name="T73" fmla="*/ 2147483646 h 841"/>
                  <a:gd name="T74" fmla="*/ 2147483646 w 857"/>
                  <a:gd name="T75" fmla="*/ 2147483646 h 841"/>
                  <a:gd name="T76" fmla="*/ 2147483646 w 857"/>
                  <a:gd name="T77" fmla="*/ 2147483646 h 841"/>
                  <a:gd name="T78" fmla="*/ 2147483646 w 857"/>
                  <a:gd name="T79" fmla="*/ 2147483646 h 841"/>
                  <a:gd name="T80" fmla="*/ 2147483646 w 857"/>
                  <a:gd name="T81" fmla="*/ 2147483646 h 841"/>
                  <a:gd name="T82" fmla="*/ 2147483646 w 857"/>
                  <a:gd name="T83" fmla="*/ 2147483646 h 841"/>
                  <a:gd name="T84" fmla="*/ 2147483646 w 857"/>
                  <a:gd name="T85" fmla="*/ 0 h 841"/>
                  <a:gd name="T86" fmla="*/ 2147483646 w 857"/>
                  <a:gd name="T87" fmla="*/ 2147483646 h 841"/>
                  <a:gd name="T88" fmla="*/ 2147483646 w 857"/>
                  <a:gd name="T89" fmla="*/ 2147483646 h 841"/>
                  <a:gd name="T90" fmla="*/ 2147483646 w 857"/>
                  <a:gd name="T91" fmla="*/ 2147483646 h 841"/>
                  <a:gd name="T92" fmla="*/ 2147483646 w 857"/>
                  <a:gd name="T93" fmla="*/ 2147483646 h 841"/>
                  <a:gd name="T94" fmla="*/ 2147483646 w 857"/>
                  <a:gd name="T95" fmla="*/ 2147483646 h 841"/>
                  <a:gd name="T96" fmla="*/ 2147483646 w 857"/>
                  <a:gd name="T97" fmla="*/ 2147483646 h 841"/>
                  <a:gd name="T98" fmla="*/ 2147483646 w 857"/>
                  <a:gd name="T99" fmla="*/ 2147483646 h 841"/>
                  <a:gd name="T100" fmla="*/ 2147483646 w 857"/>
                  <a:gd name="T101" fmla="*/ 2147483646 h 841"/>
                  <a:gd name="T102" fmla="*/ 2147483646 w 857"/>
                  <a:gd name="T103" fmla="*/ 2147483646 h 841"/>
                  <a:gd name="T104" fmla="*/ 2147483646 w 857"/>
                  <a:gd name="T105" fmla="*/ 2147483646 h 841"/>
                  <a:gd name="T106" fmla="*/ 2147483646 w 857"/>
                  <a:gd name="T107" fmla="*/ 2147483646 h 841"/>
                  <a:gd name="T108" fmla="*/ 2147483646 w 857"/>
                  <a:gd name="T109" fmla="*/ 2147483646 h 841"/>
                  <a:gd name="T110" fmla="*/ 2147483646 w 857"/>
                  <a:gd name="T111" fmla="*/ 2147483646 h 841"/>
                  <a:gd name="T112" fmla="*/ 2147483646 w 857"/>
                  <a:gd name="T113" fmla="*/ 2147483646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9" name="Freeform 25"/>
              <p:cNvSpPr>
                <a:spLocks/>
              </p:cNvSpPr>
              <p:nvPr/>
            </p:nvSpPr>
            <p:spPr bwMode="invGray">
              <a:xfrm>
                <a:off x="2768740" y="3289598"/>
                <a:ext cx="1503502" cy="1168109"/>
              </a:xfrm>
              <a:custGeom>
                <a:avLst/>
                <a:gdLst>
                  <a:gd name="T0" fmla="*/ 2147483646 w 785"/>
                  <a:gd name="T1" fmla="*/ 2147483646 h 617"/>
                  <a:gd name="T2" fmla="*/ 2147483646 w 785"/>
                  <a:gd name="T3" fmla="*/ 2147483646 h 617"/>
                  <a:gd name="T4" fmla="*/ 2147483646 w 785"/>
                  <a:gd name="T5" fmla="*/ 2147483646 h 617"/>
                  <a:gd name="T6" fmla="*/ 2147483646 w 785"/>
                  <a:gd name="T7" fmla="*/ 2147483646 h 617"/>
                  <a:gd name="T8" fmla="*/ 2147483646 w 785"/>
                  <a:gd name="T9" fmla="*/ 2147483646 h 617"/>
                  <a:gd name="T10" fmla="*/ 2147483646 w 785"/>
                  <a:gd name="T11" fmla="*/ 2147483646 h 617"/>
                  <a:gd name="T12" fmla="*/ 2147483646 w 785"/>
                  <a:gd name="T13" fmla="*/ 2147483646 h 617"/>
                  <a:gd name="T14" fmla="*/ 2147483646 w 785"/>
                  <a:gd name="T15" fmla="*/ 2147483646 h 617"/>
                  <a:gd name="T16" fmla="*/ 2147483646 w 785"/>
                  <a:gd name="T17" fmla="*/ 2147483646 h 617"/>
                  <a:gd name="T18" fmla="*/ 2147483646 w 785"/>
                  <a:gd name="T19" fmla="*/ 2147483646 h 617"/>
                  <a:gd name="T20" fmla="*/ 2147483646 w 785"/>
                  <a:gd name="T21" fmla="*/ 2147483646 h 617"/>
                  <a:gd name="T22" fmla="*/ 2147483646 w 785"/>
                  <a:gd name="T23" fmla="*/ 2147483646 h 617"/>
                  <a:gd name="T24" fmla="*/ 2147483646 w 785"/>
                  <a:gd name="T25" fmla="*/ 2147483646 h 617"/>
                  <a:gd name="T26" fmla="*/ 2147483646 w 785"/>
                  <a:gd name="T27" fmla="*/ 2147483646 h 617"/>
                  <a:gd name="T28" fmla="*/ 2147483646 w 785"/>
                  <a:gd name="T29" fmla="*/ 2147483646 h 617"/>
                  <a:gd name="T30" fmla="*/ 2147483646 w 785"/>
                  <a:gd name="T31" fmla="*/ 2147483646 h 617"/>
                  <a:gd name="T32" fmla="*/ 2147483646 w 785"/>
                  <a:gd name="T33" fmla="*/ 2147483646 h 617"/>
                  <a:gd name="T34" fmla="*/ 2147483646 w 785"/>
                  <a:gd name="T35" fmla="*/ 2147483646 h 617"/>
                  <a:gd name="T36" fmla="*/ 2147483646 w 785"/>
                  <a:gd name="T37" fmla="*/ 2147483646 h 617"/>
                  <a:gd name="T38" fmla="*/ 2147483646 w 785"/>
                  <a:gd name="T39" fmla="*/ 2147483646 h 617"/>
                  <a:gd name="T40" fmla="*/ 0 w 785"/>
                  <a:gd name="T41" fmla="*/ 2147483646 h 617"/>
                  <a:gd name="T42" fmla="*/ 2147483646 w 785"/>
                  <a:gd name="T43" fmla="*/ 2147483646 h 617"/>
                  <a:gd name="T44" fmla="*/ 2147483646 w 785"/>
                  <a:gd name="T45" fmla="*/ 2147483646 h 617"/>
                  <a:gd name="T46" fmla="*/ 2147483646 w 785"/>
                  <a:gd name="T47" fmla="*/ 2147483646 h 617"/>
                  <a:gd name="T48" fmla="*/ 2147483646 w 785"/>
                  <a:gd name="T49" fmla="*/ 2147483646 h 617"/>
                  <a:gd name="T50" fmla="*/ 2147483646 w 785"/>
                  <a:gd name="T51" fmla="*/ 2147483646 h 617"/>
                  <a:gd name="T52" fmla="*/ 2147483646 w 785"/>
                  <a:gd name="T53" fmla="*/ 2147483646 h 617"/>
                  <a:gd name="T54" fmla="*/ 2147483646 w 785"/>
                  <a:gd name="T55" fmla="*/ 2147483646 h 617"/>
                  <a:gd name="T56" fmla="*/ 2147483646 w 785"/>
                  <a:gd name="T57" fmla="*/ 2147483646 h 617"/>
                  <a:gd name="T58" fmla="*/ 2147483646 w 785"/>
                  <a:gd name="T59" fmla="*/ 2147483646 h 617"/>
                  <a:gd name="T60" fmla="*/ 2147483646 w 785"/>
                  <a:gd name="T61" fmla="*/ 0 h 617"/>
                  <a:gd name="T62" fmla="*/ 2147483646 w 785"/>
                  <a:gd name="T63" fmla="*/ 2147483646 h 617"/>
                  <a:gd name="T64" fmla="*/ 2147483646 w 785"/>
                  <a:gd name="T65" fmla="*/ 2147483646 h 617"/>
                  <a:gd name="T66" fmla="*/ 2147483646 w 785"/>
                  <a:gd name="T67" fmla="*/ 2147483646 h 617"/>
                  <a:gd name="T68" fmla="*/ 2147483646 w 785"/>
                  <a:gd name="T69" fmla="*/ 2147483646 h 617"/>
                  <a:gd name="T70" fmla="*/ 2147483646 w 785"/>
                  <a:gd name="T71" fmla="*/ 2147483646 h 617"/>
                  <a:gd name="T72" fmla="*/ 2147483646 w 785"/>
                  <a:gd name="T73" fmla="*/ 2147483646 h 617"/>
                  <a:gd name="T74" fmla="*/ 2147483646 w 785"/>
                  <a:gd name="T75" fmla="*/ 2147483646 h 617"/>
                  <a:gd name="T76" fmla="*/ 2147483646 w 785"/>
                  <a:gd name="T77" fmla="*/ 2147483646 h 617"/>
                  <a:gd name="T78" fmla="*/ 2147483646 w 785"/>
                  <a:gd name="T79" fmla="*/ 2147483646 h 617"/>
                  <a:gd name="T80" fmla="*/ 2147483646 w 785"/>
                  <a:gd name="T81" fmla="*/ 2147483646 h 617"/>
                  <a:gd name="T82" fmla="*/ 2147483646 w 785"/>
                  <a:gd name="T83" fmla="*/ 2147483646 h 617"/>
                  <a:gd name="T84" fmla="*/ 2147483646 w 785"/>
                  <a:gd name="T85" fmla="*/ 2147483646 h 617"/>
                  <a:gd name="T86" fmla="*/ 2147483646 w 785"/>
                  <a:gd name="T87" fmla="*/ 2147483646 h 617"/>
                  <a:gd name="T88" fmla="*/ 2147483646 w 785"/>
                  <a:gd name="T89" fmla="*/ 2147483646 h 617"/>
                  <a:gd name="T90" fmla="*/ 2147483646 w 785"/>
                  <a:gd name="T91" fmla="*/ 2147483646 h 617"/>
                  <a:gd name="T92" fmla="*/ 2147483646 w 785"/>
                  <a:gd name="T93" fmla="*/ 2147483646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0" name="Freeform 21"/>
              <p:cNvSpPr>
                <a:spLocks/>
              </p:cNvSpPr>
              <p:nvPr/>
            </p:nvSpPr>
            <p:spPr bwMode="invGray">
              <a:xfrm>
                <a:off x="4269050" y="4910264"/>
                <a:ext cx="707906" cy="669441"/>
              </a:xfrm>
              <a:custGeom>
                <a:avLst/>
                <a:gdLst>
                  <a:gd name="T0" fmla="*/ 2147483646 w 369"/>
                  <a:gd name="T1" fmla="*/ 2147483646 h 353"/>
                  <a:gd name="T2" fmla="*/ 2147483646 w 369"/>
                  <a:gd name="T3" fmla="*/ 2147483646 h 353"/>
                  <a:gd name="T4" fmla="*/ 2147483646 w 369"/>
                  <a:gd name="T5" fmla="*/ 2147483646 h 353"/>
                  <a:gd name="T6" fmla="*/ 2147483646 w 369"/>
                  <a:gd name="T7" fmla="*/ 2147483646 h 353"/>
                  <a:gd name="T8" fmla="*/ 2147483646 w 369"/>
                  <a:gd name="T9" fmla="*/ 2147483646 h 353"/>
                  <a:gd name="T10" fmla="*/ 2147483646 w 369"/>
                  <a:gd name="T11" fmla="*/ 2147483646 h 353"/>
                  <a:gd name="T12" fmla="*/ 2147483646 w 369"/>
                  <a:gd name="T13" fmla="*/ 2147483646 h 353"/>
                  <a:gd name="T14" fmla="*/ 2147483646 w 369"/>
                  <a:gd name="T15" fmla="*/ 2147483646 h 353"/>
                  <a:gd name="T16" fmla="*/ 2147483646 w 369"/>
                  <a:gd name="T17" fmla="*/ 2147483646 h 353"/>
                  <a:gd name="T18" fmla="*/ 2147483646 w 369"/>
                  <a:gd name="T19" fmla="*/ 2147483646 h 353"/>
                  <a:gd name="T20" fmla="*/ 2147483646 w 369"/>
                  <a:gd name="T21" fmla="*/ 2147483646 h 353"/>
                  <a:gd name="T22" fmla="*/ 2147483646 w 369"/>
                  <a:gd name="T23" fmla="*/ 2147483646 h 353"/>
                  <a:gd name="T24" fmla="*/ 2147483646 w 369"/>
                  <a:gd name="T25" fmla="*/ 2147483646 h 353"/>
                  <a:gd name="T26" fmla="*/ 2147483646 w 369"/>
                  <a:gd name="T27" fmla="*/ 0 h 353"/>
                  <a:gd name="T28" fmla="*/ 2147483646 w 369"/>
                  <a:gd name="T29" fmla="*/ 2147483646 h 353"/>
                  <a:gd name="T30" fmla="*/ 2147483646 w 369"/>
                  <a:gd name="T31" fmla="*/ 2147483646 h 353"/>
                  <a:gd name="T32" fmla="*/ 2147483646 w 369"/>
                  <a:gd name="T33" fmla="*/ 2147483646 h 353"/>
                  <a:gd name="T34" fmla="*/ 2147483646 w 369"/>
                  <a:gd name="T35" fmla="*/ 2147483646 h 353"/>
                  <a:gd name="T36" fmla="*/ 2147483646 w 369"/>
                  <a:gd name="T37" fmla="*/ 2147483646 h 353"/>
                  <a:gd name="T38" fmla="*/ 2147483646 w 369"/>
                  <a:gd name="T39" fmla="*/ 2147483646 h 353"/>
                  <a:gd name="T40" fmla="*/ 2147483646 w 369"/>
                  <a:gd name="T41" fmla="*/ 2147483646 h 353"/>
                  <a:gd name="T42" fmla="*/ 2147483646 w 369"/>
                  <a:gd name="T43" fmla="*/ 2147483646 h 353"/>
                  <a:gd name="T44" fmla="*/ 2147483646 w 369"/>
                  <a:gd name="T45" fmla="*/ 2147483646 h 353"/>
                  <a:gd name="T46" fmla="*/ 2147483646 w 369"/>
                  <a:gd name="T47" fmla="*/ 2147483646 h 353"/>
                  <a:gd name="T48" fmla="*/ 2147483646 w 369"/>
                  <a:gd name="T49" fmla="*/ 2147483646 h 353"/>
                  <a:gd name="T50" fmla="*/ 2147483646 w 369"/>
                  <a:gd name="T51" fmla="*/ 2147483646 h 353"/>
                  <a:gd name="T52" fmla="*/ 2147483646 w 369"/>
                  <a:gd name="T53" fmla="*/ 2147483646 h 353"/>
                  <a:gd name="T54" fmla="*/ 2147483646 w 369"/>
                  <a:gd name="T55" fmla="*/ 2147483646 h 353"/>
                  <a:gd name="T56" fmla="*/ 2147483646 w 369"/>
                  <a:gd name="T57" fmla="*/ 2147483646 h 353"/>
                  <a:gd name="T58" fmla="*/ 2147483646 w 369"/>
                  <a:gd name="T59" fmla="*/ 2147483646 h 353"/>
                  <a:gd name="T60" fmla="*/ 2147483646 w 369"/>
                  <a:gd name="T61" fmla="*/ 2147483646 h 353"/>
                  <a:gd name="T62" fmla="*/ 2147483646 w 369"/>
                  <a:gd name="T63" fmla="*/ 2147483646 h 353"/>
                  <a:gd name="T64" fmla="*/ 2147483646 w 369"/>
                  <a:gd name="T65" fmla="*/ 2147483646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1" name="Freeform 22"/>
              <p:cNvSpPr>
                <a:spLocks/>
              </p:cNvSpPr>
              <p:nvPr/>
            </p:nvSpPr>
            <p:spPr bwMode="invGray">
              <a:xfrm>
                <a:off x="3470267" y="4864152"/>
                <a:ext cx="1090557" cy="1166402"/>
              </a:xfrm>
              <a:custGeom>
                <a:avLst/>
                <a:gdLst>
                  <a:gd name="T0" fmla="*/ 2147483646 w 569"/>
                  <a:gd name="T1" fmla="*/ 2147483646 h 617"/>
                  <a:gd name="T2" fmla="*/ 2147483646 w 569"/>
                  <a:gd name="T3" fmla="*/ 2147483646 h 617"/>
                  <a:gd name="T4" fmla="*/ 2147483646 w 569"/>
                  <a:gd name="T5" fmla="*/ 2147483646 h 617"/>
                  <a:gd name="T6" fmla="*/ 2147483646 w 569"/>
                  <a:gd name="T7" fmla="*/ 2147483646 h 617"/>
                  <a:gd name="T8" fmla="*/ 2147483646 w 569"/>
                  <a:gd name="T9" fmla="*/ 2147483646 h 617"/>
                  <a:gd name="T10" fmla="*/ 2147483646 w 569"/>
                  <a:gd name="T11" fmla="*/ 2147483646 h 617"/>
                  <a:gd name="T12" fmla="*/ 2147483646 w 569"/>
                  <a:gd name="T13" fmla="*/ 2147483646 h 617"/>
                  <a:gd name="T14" fmla="*/ 2147483646 w 569"/>
                  <a:gd name="T15" fmla="*/ 2147483646 h 617"/>
                  <a:gd name="T16" fmla="*/ 2147483646 w 569"/>
                  <a:gd name="T17" fmla="*/ 2147483646 h 617"/>
                  <a:gd name="T18" fmla="*/ 2147483646 w 569"/>
                  <a:gd name="T19" fmla="*/ 2147483646 h 617"/>
                  <a:gd name="T20" fmla="*/ 2147483646 w 569"/>
                  <a:gd name="T21" fmla="*/ 2147483646 h 617"/>
                  <a:gd name="T22" fmla="*/ 2147483646 w 569"/>
                  <a:gd name="T23" fmla="*/ 2147483646 h 617"/>
                  <a:gd name="T24" fmla="*/ 2147483646 w 569"/>
                  <a:gd name="T25" fmla="*/ 2147483646 h 617"/>
                  <a:gd name="T26" fmla="*/ 2147483646 w 569"/>
                  <a:gd name="T27" fmla="*/ 2147483646 h 617"/>
                  <a:gd name="T28" fmla="*/ 2147483646 w 569"/>
                  <a:gd name="T29" fmla="*/ 2147483646 h 617"/>
                  <a:gd name="T30" fmla="*/ 2147483646 w 569"/>
                  <a:gd name="T31" fmla="*/ 2147483646 h 617"/>
                  <a:gd name="T32" fmla="*/ 2147483646 w 569"/>
                  <a:gd name="T33" fmla="*/ 2147483646 h 617"/>
                  <a:gd name="T34" fmla="*/ 2147483646 w 569"/>
                  <a:gd name="T35" fmla="*/ 2147483646 h 617"/>
                  <a:gd name="T36" fmla="*/ 2147483646 w 569"/>
                  <a:gd name="T37" fmla="*/ 2147483646 h 617"/>
                  <a:gd name="T38" fmla="*/ 2147483646 w 569"/>
                  <a:gd name="T39" fmla="*/ 2147483646 h 617"/>
                  <a:gd name="T40" fmla="*/ 2147483646 w 569"/>
                  <a:gd name="T41" fmla="*/ 2147483646 h 617"/>
                  <a:gd name="T42" fmla="*/ 2147483646 w 569"/>
                  <a:gd name="T43" fmla="*/ 2147483646 h 617"/>
                  <a:gd name="T44" fmla="*/ 2147483646 w 569"/>
                  <a:gd name="T45" fmla="*/ 2147483646 h 617"/>
                  <a:gd name="T46" fmla="*/ 2147483646 w 569"/>
                  <a:gd name="T47" fmla="*/ 2147483646 h 617"/>
                  <a:gd name="T48" fmla="*/ 2147483646 w 569"/>
                  <a:gd name="T49" fmla="*/ 2147483646 h 617"/>
                  <a:gd name="T50" fmla="*/ 2147483646 w 569"/>
                  <a:gd name="T51" fmla="*/ 0 h 617"/>
                  <a:gd name="T52" fmla="*/ 2147483646 w 569"/>
                  <a:gd name="T53" fmla="*/ 0 h 617"/>
                  <a:gd name="T54" fmla="*/ 2147483646 w 569"/>
                  <a:gd name="T55" fmla="*/ 2147483646 h 617"/>
                  <a:gd name="T56" fmla="*/ 2147483646 w 569"/>
                  <a:gd name="T57" fmla="*/ 2147483646 h 617"/>
                  <a:gd name="T58" fmla="*/ 2147483646 w 569"/>
                  <a:gd name="T59" fmla="*/ 2147483646 h 617"/>
                  <a:gd name="T60" fmla="*/ 2147483646 w 569"/>
                  <a:gd name="T61" fmla="*/ 2147483646 h 617"/>
                  <a:gd name="T62" fmla="*/ 2147483646 w 569"/>
                  <a:gd name="T63" fmla="*/ 2147483646 h 617"/>
                  <a:gd name="T64" fmla="*/ 2147483646 w 569"/>
                  <a:gd name="T65" fmla="*/ 2147483646 h 617"/>
                  <a:gd name="T66" fmla="*/ 2147483646 w 569"/>
                  <a:gd name="T67" fmla="*/ 2147483646 h 617"/>
                  <a:gd name="T68" fmla="*/ 0 w 569"/>
                  <a:gd name="T69" fmla="*/ 2147483646 h 617"/>
                  <a:gd name="T70" fmla="*/ 2147483646 w 569"/>
                  <a:gd name="T71" fmla="*/ 2147483646 h 617"/>
                  <a:gd name="T72" fmla="*/ 2147483646 w 569"/>
                  <a:gd name="T73" fmla="*/ 2147483646 h 617"/>
                  <a:gd name="T74" fmla="*/ 2147483646 w 569"/>
                  <a:gd name="T75" fmla="*/ 2147483646 h 617"/>
                  <a:gd name="T76" fmla="*/ 2147483646 w 569"/>
                  <a:gd name="T77" fmla="*/ 2147483646 h 617"/>
                  <a:gd name="T78" fmla="*/ 2147483646 w 569"/>
                  <a:gd name="T79" fmla="*/ 2147483646 h 617"/>
                  <a:gd name="T80" fmla="*/ 2147483646 w 569"/>
                  <a:gd name="T81" fmla="*/ 2147483646 h 617"/>
                  <a:gd name="T82" fmla="*/ 2147483646 w 569"/>
                  <a:gd name="T83" fmla="*/ 2147483646 h 617"/>
                  <a:gd name="T84" fmla="*/ 2147483646 w 569"/>
                  <a:gd name="T85" fmla="*/ 2147483646 h 617"/>
                  <a:gd name="T86" fmla="*/ 2147483646 w 569"/>
                  <a:gd name="T87" fmla="*/ 2147483646 h 617"/>
                  <a:gd name="T88" fmla="*/ 2147483646 w 569"/>
                  <a:gd name="T89" fmla="*/ 2147483646 h 617"/>
                  <a:gd name="T90" fmla="*/ 2147483646 w 569"/>
                  <a:gd name="T91" fmla="*/ 2147483646 h 617"/>
                  <a:gd name="T92" fmla="*/ 2147483646 w 569"/>
                  <a:gd name="T93" fmla="*/ 2147483646 h 617"/>
                  <a:gd name="T94" fmla="*/ 2147483646 w 569"/>
                  <a:gd name="T95" fmla="*/ 2147483646 h 617"/>
                  <a:gd name="T96" fmla="*/ 2147483646 w 569"/>
                  <a:gd name="T97" fmla="*/ 2147483646 h 617"/>
                  <a:gd name="T98" fmla="*/ 2147483646 w 569"/>
                  <a:gd name="T99" fmla="*/ 2147483646 h 617"/>
                  <a:gd name="T100" fmla="*/ 2147483646 w 569"/>
                  <a:gd name="T101" fmla="*/ 2147483646 h 617"/>
                  <a:gd name="T102" fmla="*/ 2147483646 w 569"/>
                  <a:gd name="T103" fmla="*/ 2147483646 h 617"/>
                  <a:gd name="T104" fmla="*/ 2147483646 w 569"/>
                  <a:gd name="T105" fmla="*/ 2147483646 h 617"/>
                  <a:gd name="T106" fmla="*/ 2147483646 w 569"/>
                  <a:gd name="T107" fmla="*/ 2147483646 h 617"/>
                  <a:gd name="T108" fmla="*/ 2147483646 w 569"/>
                  <a:gd name="T109" fmla="*/ 2147483646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2" name="Freeform 23"/>
              <p:cNvSpPr>
                <a:spLocks/>
              </p:cNvSpPr>
              <p:nvPr/>
            </p:nvSpPr>
            <p:spPr bwMode="invGray">
              <a:xfrm>
                <a:off x="1434242" y="3515021"/>
                <a:ext cx="2318231" cy="1485753"/>
              </a:xfrm>
              <a:custGeom>
                <a:avLst/>
                <a:gdLst>
                  <a:gd name="T0" fmla="*/ 2147483646 w 1209"/>
                  <a:gd name="T1" fmla="*/ 2147483646 h 785"/>
                  <a:gd name="T2" fmla="*/ 2147483646 w 1209"/>
                  <a:gd name="T3" fmla="*/ 2147483646 h 785"/>
                  <a:gd name="T4" fmla="*/ 2147483646 w 1209"/>
                  <a:gd name="T5" fmla="*/ 2147483646 h 785"/>
                  <a:gd name="T6" fmla="*/ 2147483646 w 1209"/>
                  <a:gd name="T7" fmla="*/ 2147483646 h 785"/>
                  <a:gd name="T8" fmla="*/ 2147483646 w 1209"/>
                  <a:gd name="T9" fmla="*/ 2147483646 h 785"/>
                  <a:gd name="T10" fmla="*/ 2147483646 w 1209"/>
                  <a:gd name="T11" fmla="*/ 2147483646 h 785"/>
                  <a:gd name="T12" fmla="*/ 2147483646 w 1209"/>
                  <a:gd name="T13" fmla="*/ 2147483646 h 785"/>
                  <a:gd name="T14" fmla="*/ 2147483646 w 1209"/>
                  <a:gd name="T15" fmla="*/ 2147483646 h 785"/>
                  <a:gd name="T16" fmla="*/ 2147483646 w 1209"/>
                  <a:gd name="T17" fmla="*/ 2147483646 h 785"/>
                  <a:gd name="T18" fmla="*/ 2147483646 w 1209"/>
                  <a:gd name="T19" fmla="*/ 2147483646 h 785"/>
                  <a:gd name="T20" fmla="*/ 2147483646 w 1209"/>
                  <a:gd name="T21" fmla="*/ 2147483646 h 785"/>
                  <a:gd name="T22" fmla="*/ 2147483646 w 1209"/>
                  <a:gd name="T23" fmla="*/ 2147483646 h 785"/>
                  <a:gd name="T24" fmla="*/ 2147483646 w 1209"/>
                  <a:gd name="T25" fmla="*/ 2147483646 h 785"/>
                  <a:gd name="T26" fmla="*/ 2147483646 w 1209"/>
                  <a:gd name="T27" fmla="*/ 2147483646 h 785"/>
                  <a:gd name="T28" fmla="*/ 2147483646 w 1209"/>
                  <a:gd name="T29" fmla="*/ 2147483646 h 785"/>
                  <a:gd name="T30" fmla="*/ 2147483646 w 1209"/>
                  <a:gd name="T31" fmla="*/ 2147483646 h 785"/>
                  <a:gd name="T32" fmla="*/ 2147483646 w 1209"/>
                  <a:gd name="T33" fmla="*/ 2147483646 h 785"/>
                  <a:gd name="T34" fmla="*/ 2147483646 w 1209"/>
                  <a:gd name="T35" fmla="*/ 2147483646 h 785"/>
                  <a:gd name="T36" fmla="*/ 2147483646 w 1209"/>
                  <a:gd name="T37" fmla="*/ 2147483646 h 785"/>
                  <a:gd name="T38" fmla="*/ 2147483646 w 1209"/>
                  <a:gd name="T39" fmla="*/ 2147483646 h 785"/>
                  <a:gd name="T40" fmla="*/ 2147483646 w 1209"/>
                  <a:gd name="T41" fmla="*/ 2147483646 h 785"/>
                  <a:gd name="T42" fmla="*/ 2147483646 w 1209"/>
                  <a:gd name="T43" fmla="*/ 2147483646 h 785"/>
                  <a:gd name="T44" fmla="*/ 2147483646 w 1209"/>
                  <a:gd name="T45" fmla="*/ 2147483646 h 785"/>
                  <a:gd name="T46" fmla="*/ 2147483646 w 1209"/>
                  <a:gd name="T47" fmla="*/ 2147483646 h 785"/>
                  <a:gd name="T48" fmla="*/ 2147483646 w 1209"/>
                  <a:gd name="T49" fmla="*/ 2147483646 h 785"/>
                  <a:gd name="T50" fmla="*/ 2147483646 w 1209"/>
                  <a:gd name="T51" fmla="*/ 2147483646 h 785"/>
                  <a:gd name="T52" fmla="*/ 2147483646 w 1209"/>
                  <a:gd name="T53" fmla="*/ 2147483646 h 785"/>
                  <a:gd name="T54" fmla="*/ 2147483646 w 1209"/>
                  <a:gd name="T55" fmla="*/ 2147483646 h 785"/>
                  <a:gd name="T56" fmla="*/ 2147483646 w 1209"/>
                  <a:gd name="T57" fmla="*/ 2147483646 h 785"/>
                  <a:gd name="T58" fmla="*/ 0 w 1209"/>
                  <a:gd name="T59" fmla="*/ 2147483646 h 785"/>
                  <a:gd name="T60" fmla="*/ 2147483646 w 1209"/>
                  <a:gd name="T61" fmla="*/ 2147483646 h 785"/>
                  <a:gd name="T62" fmla="*/ 2147483646 w 1209"/>
                  <a:gd name="T63" fmla="*/ 2147483646 h 785"/>
                  <a:gd name="T64" fmla="*/ 2147483646 w 1209"/>
                  <a:gd name="T65" fmla="*/ 2147483646 h 785"/>
                  <a:gd name="T66" fmla="*/ 2147483646 w 1209"/>
                  <a:gd name="T67" fmla="*/ 2147483646 h 785"/>
                  <a:gd name="T68" fmla="*/ 2147483646 w 1209"/>
                  <a:gd name="T69" fmla="*/ 2147483646 h 785"/>
                  <a:gd name="T70" fmla="*/ 2147483646 w 1209"/>
                  <a:gd name="T71" fmla="*/ 2147483646 h 785"/>
                  <a:gd name="T72" fmla="*/ 2147483646 w 1209"/>
                  <a:gd name="T73" fmla="*/ 2147483646 h 785"/>
                  <a:gd name="T74" fmla="*/ 2147483646 w 1209"/>
                  <a:gd name="T75" fmla="*/ 2147483646 h 785"/>
                  <a:gd name="T76" fmla="*/ 2147483646 w 1209"/>
                  <a:gd name="T77" fmla="*/ 2147483646 h 785"/>
                  <a:gd name="T78" fmla="*/ 2147483646 w 1209"/>
                  <a:gd name="T79" fmla="*/ 2147483646 h 785"/>
                  <a:gd name="T80" fmla="*/ 2147483646 w 1209"/>
                  <a:gd name="T81" fmla="*/ 2147483646 h 785"/>
                  <a:gd name="T82" fmla="*/ 2147483646 w 1209"/>
                  <a:gd name="T83" fmla="*/ 2147483646 h 785"/>
                  <a:gd name="T84" fmla="*/ 2147483646 w 1209"/>
                  <a:gd name="T85" fmla="*/ 2147483646 h 785"/>
                  <a:gd name="T86" fmla="*/ 2147483646 w 1209"/>
                  <a:gd name="T87" fmla="*/ 2147483646 h 785"/>
                  <a:gd name="T88" fmla="*/ 2147483646 w 1209"/>
                  <a:gd name="T89" fmla="*/ 2147483646 h 785"/>
                  <a:gd name="T90" fmla="*/ 2147483646 w 1209"/>
                  <a:gd name="T91" fmla="*/ 2147483646 h 785"/>
                  <a:gd name="T92" fmla="*/ 2147483646 w 1209"/>
                  <a:gd name="T93" fmla="*/ 2147483646 h 785"/>
                  <a:gd name="T94" fmla="*/ 2147483646 w 1209"/>
                  <a:gd name="T95" fmla="*/ 2147483646 h 785"/>
                  <a:gd name="T96" fmla="*/ 2147483646 w 1209"/>
                  <a:gd name="T97" fmla="*/ 2147483646 h 785"/>
                  <a:gd name="T98" fmla="*/ 2147483646 w 1209"/>
                  <a:gd name="T99" fmla="*/ 2147483646 h 785"/>
                  <a:gd name="T100" fmla="*/ 2147483646 w 1209"/>
                  <a:gd name="T101" fmla="*/ 2147483646 h 785"/>
                  <a:gd name="T102" fmla="*/ 2147483646 w 1209"/>
                  <a:gd name="T103" fmla="*/ 2147483646 h 785"/>
                  <a:gd name="T104" fmla="*/ 2147483646 w 1209"/>
                  <a:gd name="T105" fmla="*/ 2147483646 h 785"/>
                  <a:gd name="T106" fmla="*/ 2147483646 w 1209"/>
                  <a:gd name="T107" fmla="*/ 2147483646 h 785"/>
                  <a:gd name="T108" fmla="*/ 2147483646 w 1209"/>
                  <a:gd name="T109" fmla="*/ 2147483646 h 785"/>
                  <a:gd name="T110" fmla="*/ 2147483646 w 1209"/>
                  <a:gd name="T111" fmla="*/ 2147483646 h 785"/>
                  <a:gd name="T112" fmla="*/ 2147483646 w 1209"/>
                  <a:gd name="T113" fmla="*/ 2147483646 h 785"/>
                  <a:gd name="T114" fmla="*/ 2147483646 w 1209"/>
                  <a:gd name="T115" fmla="*/ 2147483646 h 785"/>
                  <a:gd name="T116" fmla="*/ 2147483646 w 1209"/>
                  <a:gd name="T117" fmla="*/ 2147483646 h 785"/>
                  <a:gd name="T118" fmla="*/ 2147483646 w 1209"/>
                  <a:gd name="T119" fmla="*/ 2147483646 h 785"/>
                  <a:gd name="T120" fmla="*/ 2147483646 w 1209"/>
                  <a:gd name="T121" fmla="*/ 2147483646 h 785"/>
                  <a:gd name="T122" fmla="*/ 2147483646 w 1209"/>
                  <a:gd name="T123" fmla="*/ 2147483646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3" name="Freeform 36"/>
              <p:cNvSpPr>
                <a:spLocks/>
              </p:cNvSpPr>
              <p:nvPr/>
            </p:nvSpPr>
            <p:spPr bwMode="invGray">
              <a:xfrm>
                <a:off x="1243649" y="1752611"/>
                <a:ext cx="2437809" cy="1953679"/>
              </a:xfrm>
              <a:custGeom>
                <a:avLst/>
                <a:gdLst>
                  <a:gd name="T0" fmla="*/ 2147483646 w 1273"/>
                  <a:gd name="T1" fmla="*/ 2147483646 h 1033"/>
                  <a:gd name="T2" fmla="*/ 2147483646 w 1273"/>
                  <a:gd name="T3" fmla="*/ 2147483646 h 1033"/>
                  <a:gd name="T4" fmla="*/ 2147483646 w 1273"/>
                  <a:gd name="T5" fmla="*/ 2147483646 h 1033"/>
                  <a:gd name="T6" fmla="*/ 2147483646 w 1273"/>
                  <a:gd name="T7" fmla="*/ 2147483646 h 1033"/>
                  <a:gd name="T8" fmla="*/ 2147483646 w 1273"/>
                  <a:gd name="T9" fmla="*/ 2147483646 h 1033"/>
                  <a:gd name="T10" fmla="*/ 2147483646 w 1273"/>
                  <a:gd name="T11" fmla="*/ 2147483646 h 1033"/>
                  <a:gd name="T12" fmla="*/ 2147483646 w 1273"/>
                  <a:gd name="T13" fmla="*/ 2147483646 h 1033"/>
                  <a:gd name="T14" fmla="*/ 2147483646 w 1273"/>
                  <a:gd name="T15" fmla="*/ 2147483646 h 1033"/>
                  <a:gd name="T16" fmla="*/ 2147483646 w 1273"/>
                  <a:gd name="T17" fmla="*/ 2147483646 h 1033"/>
                  <a:gd name="T18" fmla="*/ 2147483646 w 1273"/>
                  <a:gd name="T19" fmla="*/ 2147483646 h 1033"/>
                  <a:gd name="T20" fmla="*/ 2147483646 w 1273"/>
                  <a:gd name="T21" fmla="*/ 2147483646 h 1033"/>
                  <a:gd name="T22" fmla="*/ 2147483646 w 1273"/>
                  <a:gd name="T23" fmla="*/ 2147483646 h 1033"/>
                  <a:gd name="T24" fmla="*/ 2147483646 w 1273"/>
                  <a:gd name="T25" fmla="*/ 2147483646 h 1033"/>
                  <a:gd name="T26" fmla="*/ 2147483646 w 1273"/>
                  <a:gd name="T27" fmla="*/ 2147483646 h 1033"/>
                  <a:gd name="T28" fmla="*/ 2147483646 w 1273"/>
                  <a:gd name="T29" fmla="*/ 2147483646 h 1033"/>
                  <a:gd name="T30" fmla="*/ 2147483646 w 1273"/>
                  <a:gd name="T31" fmla="*/ 2147483646 h 1033"/>
                  <a:gd name="T32" fmla="*/ 2147483646 w 1273"/>
                  <a:gd name="T33" fmla="*/ 2147483646 h 1033"/>
                  <a:gd name="T34" fmla="*/ 2147483646 w 1273"/>
                  <a:gd name="T35" fmla="*/ 2147483646 h 1033"/>
                  <a:gd name="T36" fmla="*/ 2147483646 w 1273"/>
                  <a:gd name="T37" fmla="*/ 2147483646 h 1033"/>
                  <a:gd name="T38" fmla="*/ 2147483646 w 1273"/>
                  <a:gd name="T39" fmla="*/ 2147483646 h 1033"/>
                  <a:gd name="T40" fmla="*/ 2147483646 w 1273"/>
                  <a:gd name="T41" fmla="*/ 2147483646 h 1033"/>
                  <a:gd name="T42" fmla="*/ 2147483646 w 1273"/>
                  <a:gd name="T43" fmla="*/ 2147483646 h 1033"/>
                  <a:gd name="T44" fmla="*/ 2147483646 w 1273"/>
                  <a:gd name="T45" fmla="*/ 2147483646 h 1033"/>
                  <a:gd name="T46" fmla="*/ 2147483646 w 1273"/>
                  <a:gd name="T47" fmla="*/ 2147483646 h 1033"/>
                  <a:gd name="T48" fmla="*/ 2147483646 w 1273"/>
                  <a:gd name="T49" fmla="*/ 2147483646 h 1033"/>
                  <a:gd name="T50" fmla="*/ 0 w 1273"/>
                  <a:gd name="T51" fmla="*/ 2147483646 h 1033"/>
                  <a:gd name="T52" fmla="*/ 2147483646 w 1273"/>
                  <a:gd name="T53" fmla="*/ 2147483646 h 1033"/>
                  <a:gd name="T54" fmla="*/ 2147483646 w 1273"/>
                  <a:gd name="T55" fmla="*/ 2147483646 h 1033"/>
                  <a:gd name="T56" fmla="*/ 2147483646 w 1273"/>
                  <a:gd name="T57" fmla="*/ 2147483646 h 1033"/>
                  <a:gd name="T58" fmla="*/ 0 w 1273"/>
                  <a:gd name="T59" fmla="*/ 2147483646 h 1033"/>
                  <a:gd name="T60" fmla="*/ 2147483646 w 1273"/>
                  <a:gd name="T61" fmla="*/ 2147483646 h 1033"/>
                  <a:gd name="T62" fmla="*/ 2147483646 w 1273"/>
                  <a:gd name="T63" fmla="*/ 2147483646 h 1033"/>
                  <a:gd name="T64" fmla="*/ 2147483646 w 1273"/>
                  <a:gd name="T65" fmla="*/ 2147483646 h 1033"/>
                  <a:gd name="T66" fmla="*/ 2147483646 w 1273"/>
                  <a:gd name="T67" fmla="*/ 2147483646 h 1033"/>
                  <a:gd name="T68" fmla="*/ 2147483646 w 1273"/>
                  <a:gd name="T69" fmla="*/ 2147483646 h 1033"/>
                  <a:gd name="T70" fmla="*/ 2147483646 w 1273"/>
                  <a:gd name="T71" fmla="*/ 2147483646 h 1033"/>
                  <a:gd name="T72" fmla="*/ 2147483646 w 1273"/>
                  <a:gd name="T73" fmla="*/ 2147483646 h 1033"/>
                  <a:gd name="T74" fmla="*/ 2147483646 w 1273"/>
                  <a:gd name="T75" fmla="*/ 2147483646 h 1033"/>
                  <a:gd name="T76" fmla="*/ 2147483646 w 1273"/>
                  <a:gd name="T77" fmla="*/ 2147483646 h 1033"/>
                  <a:gd name="T78" fmla="*/ 2147483646 w 1273"/>
                  <a:gd name="T79" fmla="*/ 2147483646 h 1033"/>
                  <a:gd name="T80" fmla="*/ 2147483646 w 1273"/>
                  <a:gd name="T81" fmla="*/ 2147483646 h 1033"/>
                  <a:gd name="T82" fmla="*/ 2147483646 w 1273"/>
                  <a:gd name="T83" fmla="*/ 2147483646 h 1033"/>
                  <a:gd name="T84" fmla="*/ 2147483646 w 1273"/>
                  <a:gd name="T85" fmla="*/ 2147483646 h 1033"/>
                  <a:gd name="T86" fmla="*/ 2147483646 w 1273"/>
                  <a:gd name="T87" fmla="*/ 2147483646 h 1033"/>
                  <a:gd name="T88" fmla="*/ 2147483646 w 1273"/>
                  <a:gd name="T89" fmla="*/ 0 h 1033"/>
                  <a:gd name="T90" fmla="*/ 2147483646 w 1273"/>
                  <a:gd name="T91" fmla="*/ 2147483646 h 1033"/>
                  <a:gd name="T92" fmla="*/ 2147483646 w 1273"/>
                  <a:gd name="T93" fmla="*/ 2147483646 h 1033"/>
                  <a:gd name="T94" fmla="*/ 2147483646 w 1273"/>
                  <a:gd name="T95" fmla="*/ 2147483646 h 1033"/>
                  <a:gd name="T96" fmla="*/ 2147483646 w 1273"/>
                  <a:gd name="T97" fmla="*/ 2147483646 h 1033"/>
                  <a:gd name="T98" fmla="*/ 2147483646 w 1273"/>
                  <a:gd name="T99" fmla="*/ 2147483646 h 1033"/>
                  <a:gd name="T100" fmla="*/ 2147483646 w 1273"/>
                  <a:gd name="T101" fmla="*/ 2147483646 h 1033"/>
                  <a:gd name="T102" fmla="*/ 2147483646 w 1273"/>
                  <a:gd name="T103" fmla="*/ 2147483646 h 1033"/>
                  <a:gd name="T104" fmla="*/ 2147483646 w 1273"/>
                  <a:gd name="T105" fmla="*/ 2147483646 h 1033"/>
                  <a:gd name="T106" fmla="*/ 2147483646 w 1273"/>
                  <a:gd name="T107" fmla="*/ 2147483646 h 1033"/>
                  <a:gd name="T108" fmla="*/ 2147483646 w 1273"/>
                  <a:gd name="T109" fmla="*/ 2147483646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4" name="Freeform 15"/>
              <p:cNvSpPr>
                <a:spLocks/>
              </p:cNvSpPr>
              <p:nvPr/>
            </p:nvSpPr>
            <p:spPr bwMode="gray">
              <a:xfrm>
                <a:off x="5775183" y="4018695"/>
                <a:ext cx="689204" cy="606406"/>
              </a:xfrm>
              <a:custGeom>
                <a:avLst/>
                <a:gdLst>
                  <a:gd name="T0" fmla="*/ 2147483646 w 361"/>
                  <a:gd name="T1" fmla="*/ 0 h 321"/>
                  <a:gd name="T2" fmla="*/ 2147483646 w 361"/>
                  <a:gd name="T3" fmla="*/ 0 h 321"/>
                  <a:gd name="T4" fmla="*/ 2147483646 w 361"/>
                  <a:gd name="T5" fmla="*/ 2147483646 h 321"/>
                  <a:gd name="T6" fmla="*/ 2147483646 w 361"/>
                  <a:gd name="T7" fmla="*/ 2147483646 h 321"/>
                  <a:gd name="T8" fmla="*/ 2147483646 w 361"/>
                  <a:gd name="T9" fmla="*/ 2147483646 h 321"/>
                  <a:gd name="T10" fmla="*/ 2147483646 w 361"/>
                  <a:gd name="T11" fmla="*/ 2147483646 h 321"/>
                  <a:gd name="T12" fmla="*/ 2147483646 w 361"/>
                  <a:gd name="T13" fmla="*/ 2147483646 h 321"/>
                  <a:gd name="T14" fmla="*/ 2147483646 w 361"/>
                  <a:gd name="T15" fmla="*/ 2147483646 h 321"/>
                  <a:gd name="T16" fmla="*/ 2147483646 w 361"/>
                  <a:gd name="T17" fmla="*/ 2147483646 h 321"/>
                  <a:gd name="T18" fmla="*/ 2147483646 w 361"/>
                  <a:gd name="T19" fmla="*/ 2147483646 h 321"/>
                  <a:gd name="T20" fmla="*/ 2147483646 w 361"/>
                  <a:gd name="T21" fmla="*/ 2147483646 h 321"/>
                  <a:gd name="T22" fmla="*/ 0 w 361"/>
                  <a:gd name="T23" fmla="*/ 2147483646 h 321"/>
                  <a:gd name="T24" fmla="*/ 2147483646 w 361"/>
                  <a:gd name="T25" fmla="*/ 2147483646 h 321"/>
                  <a:gd name="T26" fmla="*/ 2147483646 w 361"/>
                  <a:gd name="T27" fmla="*/ 2147483646 h 321"/>
                  <a:gd name="T28" fmla="*/ 2147483646 w 361"/>
                  <a:gd name="T29" fmla="*/ 2147483646 h 321"/>
                  <a:gd name="T30" fmla="*/ 2147483646 w 361"/>
                  <a:gd name="T31" fmla="*/ 2147483646 h 321"/>
                  <a:gd name="T32" fmla="*/ 2147483646 w 361"/>
                  <a:gd name="T33" fmla="*/ 2147483646 h 321"/>
                  <a:gd name="T34" fmla="*/ 2147483646 w 361"/>
                  <a:gd name="T35" fmla="*/ 2147483646 h 321"/>
                  <a:gd name="T36" fmla="*/ 2147483646 w 361"/>
                  <a:gd name="T37" fmla="*/ 2147483646 h 321"/>
                  <a:gd name="T38" fmla="*/ 2147483646 w 361"/>
                  <a:gd name="T39" fmla="*/ 2147483646 h 321"/>
                  <a:gd name="T40" fmla="*/ 2147483646 w 361"/>
                  <a:gd name="T41" fmla="*/ 2147483646 h 321"/>
                  <a:gd name="T42" fmla="*/ 2147483646 w 361"/>
                  <a:gd name="T43" fmla="*/ 2147483646 h 321"/>
                  <a:gd name="T44" fmla="*/ 2147483646 w 361"/>
                  <a:gd name="T45" fmla="*/ 2147483646 h 321"/>
                  <a:gd name="T46" fmla="*/ 2147483646 w 361"/>
                  <a:gd name="T47" fmla="*/ 2147483646 h 321"/>
                  <a:gd name="T48" fmla="*/ 2147483646 w 361"/>
                  <a:gd name="T49" fmla="*/ 2147483646 h 321"/>
                  <a:gd name="T50" fmla="*/ 2147483646 w 361"/>
                  <a:gd name="T51" fmla="*/ 2147483646 h 321"/>
                  <a:gd name="T52" fmla="*/ 2147483646 w 361"/>
                  <a:gd name="T53" fmla="*/ 2147483646 h 321"/>
                  <a:gd name="T54" fmla="*/ 2147483646 w 361"/>
                  <a:gd name="T55" fmla="*/ 2147483646 h 321"/>
                  <a:gd name="T56" fmla="*/ 2147483646 w 361"/>
                  <a:gd name="T57" fmla="*/ 2147483646 h 321"/>
                  <a:gd name="T58" fmla="*/ 2147483646 w 361"/>
                  <a:gd name="T59" fmla="*/ 2147483646 h 321"/>
                  <a:gd name="T60" fmla="*/ 2147483646 w 361"/>
                  <a:gd name="T61" fmla="*/ 2147483646 h 321"/>
                  <a:gd name="T62" fmla="*/ 2147483646 w 361"/>
                  <a:gd name="T63" fmla="*/ 2147483646 h 321"/>
                  <a:gd name="T64" fmla="*/ 2147483646 w 361"/>
                  <a:gd name="T65" fmla="*/ 2147483646 h 321"/>
                  <a:gd name="T66" fmla="*/ 2147483646 w 361"/>
                  <a:gd name="T67" fmla="*/ 2147483646 h 321"/>
                  <a:gd name="T68" fmla="*/ 2147483646 w 361"/>
                  <a:gd name="T69" fmla="*/ 2147483646 h 321"/>
                  <a:gd name="T70" fmla="*/ 2147483646 w 361"/>
                  <a:gd name="T71" fmla="*/ 2147483646 h 321"/>
                  <a:gd name="T72" fmla="*/ 2147483646 w 361"/>
                  <a:gd name="T73" fmla="*/ 2147483646 h 321"/>
                  <a:gd name="T74" fmla="*/ 2147483646 w 361"/>
                  <a:gd name="T75" fmla="*/ 2147483646 h 321"/>
                  <a:gd name="T76" fmla="*/ 2147483646 w 361"/>
                  <a:gd name="T77" fmla="*/ 2147483646 h 321"/>
                  <a:gd name="T78" fmla="*/ 2147483646 w 361"/>
                  <a:gd name="T79" fmla="*/ 2147483646 h 321"/>
                  <a:gd name="T80" fmla="*/ 2147483646 w 361"/>
                  <a:gd name="T81" fmla="*/ 2147483646 h 321"/>
                  <a:gd name="T82" fmla="*/ 2147483646 w 361"/>
                  <a:gd name="T83" fmla="*/ 2147483646 h 321"/>
                  <a:gd name="T84" fmla="*/ 2147483646 w 361"/>
                  <a:gd name="T85" fmla="*/ 2147483646 h 321"/>
                  <a:gd name="T86" fmla="*/ 2147483646 w 361"/>
                  <a:gd name="T87" fmla="*/ 2147483646 h 321"/>
                  <a:gd name="T88" fmla="*/ 2147483646 w 361"/>
                  <a:gd name="T89" fmla="*/ 2147483646 h 321"/>
                  <a:gd name="T90" fmla="*/ 2147483646 w 361"/>
                  <a:gd name="T91" fmla="*/ 2147483646 h 321"/>
                  <a:gd name="T92" fmla="*/ 2147483646 w 361"/>
                  <a:gd name="T93" fmla="*/ 2147483646 h 321"/>
                  <a:gd name="T94" fmla="*/ 2147483646 w 361"/>
                  <a:gd name="T95" fmla="*/ 2147483646 h 321"/>
                  <a:gd name="T96" fmla="*/ 2147483646 w 361"/>
                  <a:gd name="T97" fmla="*/ 2147483646 h 321"/>
                  <a:gd name="T98" fmla="*/ 2147483646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5" name="Freeform 17"/>
              <p:cNvSpPr>
                <a:spLocks/>
              </p:cNvSpPr>
              <p:nvPr/>
            </p:nvSpPr>
            <p:spPr bwMode="gray">
              <a:xfrm>
                <a:off x="6032438" y="4575543"/>
                <a:ext cx="459183" cy="561854"/>
              </a:xfrm>
              <a:custGeom>
                <a:avLst/>
                <a:gdLst>
                  <a:gd name="T0" fmla="*/ 2147483646 w 241"/>
                  <a:gd name="T1" fmla="*/ 2147483646 h 297"/>
                  <a:gd name="T2" fmla="*/ 2147483646 w 241"/>
                  <a:gd name="T3" fmla="*/ 0 h 297"/>
                  <a:gd name="T4" fmla="*/ 2147483646 w 241"/>
                  <a:gd name="T5" fmla="*/ 2147483646 h 297"/>
                  <a:gd name="T6" fmla="*/ 2147483646 w 241"/>
                  <a:gd name="T7" fmla="*/ 2147483646 h 297"/>
                  <a:gd name="T8" fmla="*/ 2147483646 w 241"/>
                  <a:gd name="T9" fmla="*/ 2147483646 h 297"/>
                  <a:gd name="T10" fmla="*/ 2147483646 w 241"/>
                  <a:gd name="T11" fmla="*/ 2147483646 h 297"/>
                  <a:gd name="T12" fmla="*/ 2147483646 w 241"/>
                  <a:gd name="T13" fmla="*/ 2147483646 h 297"/>
                  <a:gd name="T14" fmla="*/ 2147483646 w 241"/>
                  <a:gd name="T15" fmla="*/ 2147483646 h 297"/>
                  <a:gd name="T16" fmla="*/ 2147483646 w 241"/>
                  <a:gd name="T17" fmla="*/ 2147483646 h 297"/>
                  <a:gd name="T18" fmla="*/ 2147483646 w 241"/>
                  <a:gd name="T19" fmla="*/ 2147483646 h 297"/>
                  <a:gd name="T20" fmla="*/ 2147483646 w 241"/>
                  <a:gd name="T21" fmla="*/ 2147483646 h 297"/>
                  <a:gd name="T22" fmla="*/ 2147483646 w 241"/>
                  <a:gd name="T23" fmla="*/ 2147483646 h 297"/>
                  <a:gd name="T24" fmla="*/ 2147483646 w 241"/>
                  <a:gd name="T25" fmla="*/ 2147483646 h 297"/>
                  <a:gd name="T26" fmla="*/ 2147483646 w 241"/>
                  <a:gd name="T27" fmla="*/ 2147483646 h 297"/>
                  <a:gd name="T28" fmla="*/ 2147483646 w 241"/>
                  <a:gd name="T29" fmla="*/ 2147483646 h 297"/>
                  <a:gd name="T30" fmla="*/ 2147483646 w 241"/>
                  <a:gd name="T31" fmla="*/ 2147483646 h 297"/>
                  <a:gd name="T32" fmla="*/ 0 w 241"/>
                  <a:gd name="T33" fmla="*/ 2147483646 h 297"/>
                  <a:gd name="T34" fmla="*/ 0 w 241"/>
                  <a:gd name="T35" fmla="*/ 2147483646 h 297"/>
                  <a:gd name="T36" fmla="*/ 2147483646 w 241"/>
                  <a:gd name="T37" fmla="*/ 2147483646 h 297"/>
                  <a:gd name="T38" fmla="*/ 2147483646 w 241"/>
                  <a:gd name="T39" fmla="*/ 2147483646 h 297"/>
                  <a:gd name="T40" fmla="*/ 2147483646 w 241"/>
                  <a:gd name="T41" fmla="*/ 2147483646 h 297"/>
                  <a:gd name="T42" fmla="*/ 2147483646 w 241"/>
                  <a:gd name="T43" fmla="*/ 2147483646 h 297"/>
                  <a:gd name="T44" fmla="*/ 2147483646 w 241"/>
                  <a:gd name="T45" fmla="*/ 2147483646 h 297"/>
                  <a:gd name="T46" fmla="*/ 2147483646 w 241"/>
                  <a:gd name="T47" fmla="*/ 2147483646 h 297"/>
                  <a:gd name="T48" fmla="*/ 2147483646 w 241"/>
                  <a:gd name="T49" fmla="*/ 2147483646 h 297"/>
                  <a:gd name="T50" fmla="*/ 2147483646 w 241"/>
                  <a:gd name="T51" fmla="*/ 2147483646 h 297"/>
                  <a:gd name="T52" fmla="*/ 2147483646 w 241"/>
                  <a:gd name="T53" fmla="*/ 2147483646 h 297"/>
                  <a:gd name="T54" fmla="*/ 2147483646 w 241"/>
                  <a:gd name="T55" fmla="*/ 2147483646 h 297"/>
                  <a:gd name="T56" fmla="*/ 2147483646 w 241"/>
                  <a:gd name="T57" fmla="*/ 2147483646 h 297"/>
                  <a:gd name="T58" fmla="*/ 2147483646 w 241"/>
                  <a:gd name="T59" fmla="*/ 2147483646 h 297"/>
                  <a:gd name="T60" fmla="*/ 2147483646 w 241"/>
                  <a:gd name="T61" fmla="*/ 2147483646 h 297"/>
                  <a:gd name="T62" fmla="*/ 2147483646 w 241"/>
                  <a:gd name="T63" fmla="*/ 2147483646 h 297"/>
                  <a:gd name="T64" fmla="*/ 2147483646 w 241"/>
                  <a:gd name="T65" fmla="*/ 2147483646 h 297"/>
                  <a:gd name="T66" fmla="*/ 2147483646 w 241"/>
                  <a:gd name="T67" fmla="*/ 2147483646 h 297"/>
                  <a:gd name="T68" fmla="*/ 2147483646 w 241"/>
                  <a:gd name="T69" fmla="*/ 2147483646 h 297"/>
                  <a:gd name="T70" fmla="*/ 2147483646 w 241"/>
                  <a:gd name="T71" fmla="*/ 2147483646 h 297"/>
                  <a:gd name="T72" fmla="*/ 2147483646 w 241"/>
                  <a:gd name="T73" fmla="*/ 2147483646 h 297"/>
                  <a:gd name="T74" fmla="*/ 2147483646 w 241"/>
                  <a:gd name="T75" fmla="*/ 2147483646 h 297"/>
                  <a:gd name="T76" fmla="*/ 2147483646 w 241"/>
                  <a:gd name="T77" fmla="*/ 2147483646 h 297"/>
                  <a:gd name="T78" fmla="*/ 2147483646 w 241"/>
                  <a:gd name="T79" fmla="*/ 2147483646 h 297"/>
                  <a:gd name="T80" fmla="*/ 2147483646 w 241"/>
                  <a:gd name="T81" fmla="*/ 2147483646 h 297"/>
                  <a:gd name="T82" fmla="*/ 2147483646 w 241"/>
                  <a:gd name="T83" fmla="*/ 2147483646 h 297"/>
                  <a:gd name="T84" fmla="*/ 2147483646 w 241"/>
                  <a:gd name="T85" fmla="*/ 2147483646 h 297"/>
                  <a:gd name="T86" fmla="*/ 2147483646 w 241"/>
                  <a:gd name="T87" fmla="*/ 2147483646 h 297"/>
                  <a:gd name="T88" fmla="*/ 2147483646 w 241"/>
                  <a:gd name="T89" fmla="*/ 2147483646 h 297"/>
                  <a:gd name="T90" fmla="*/ 2147483646 w 241"/>
                  <a:gd name="T91" fmla="*/ 2147483646 h 297"/>
                  <a:gd name="T92" fmla="*/ 2147483646 w 241"/>
                  <a:gd name="T93" fmla="*/ 2147483646 h 297"/>
                  <a:gd name="T94" fmla="*/ 2147483646 w 241"/>
                  <a:gd name="T95" fmla="*/ 2147483646 h 297"/>
                  <a:gd name="T96" fmla="*/ 2147483646 w 241"/>
                  <a:gd name="T97" fmla="*/ 2147483646 h 297"/>
                  <a:gd name="T98" fmla="*/ 2147483646 w 241"/>
                  <a:gd name="T99" fmla="*/ 2147483646 h 297"/>
                  <a:gd name="T100" fmla="*/ 2147483646 w 241"/>
                  <a:gd name="T101" fmla="*/ 2147483646 h 297"/>
                  <a:gd name="T102" fmla="*/ 2147483646 w 241"/>
                  <a:gd name="T103" fmla="*/ 2147483646 h 297"/>
                  <a:gd name="T104" fmla="*/ 2147483646 w 241"/>
                  <a:gd name="T105" fmla="*/ 2147483646 h 297"/>
                  <a:gd name="T106" fmla="*/ 2147483646 w 241"/>
                  <a:gd name="T107" fmla="*/ 2147483646 h 297"/>
                  <a:gd name="T108" fmla="*/ 2147483646 w 241"/>
                  <a:gd name="T109" fmla="*/ 2147483646 h 297"/>
                  <a:gd name="T110" fmla="*/ 2147483646 w 241"/>
                  <a:gd name="T111" fmla="*/ 2147483646 h 297"/>
                  <a:gd name="T112" fmla="*/ 2147483646 w 241"/>
                  <a:gd name="T113" fmla="*/ 2147483646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solidFill>
                <a:srgbClr val="E62129"/>
              </a:solid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6" name="Freeform 37"/>
              <p:cNvSpPr>
                <a:spLocks/>
              </p:cNvSpPr>
              <p:nvPr/>
            </p:nvSpPr>
            <p:spPr bwMode="invGray">
              <a:xfrm>
                <a:off x="6324213" y="5349159"/>
                <a:ext cx="243939" cy="488419"/>
              </a:xfrm>
              <a:custGeom>
                <a:avLst/>
                <a:gdLst>
                  <a:gd name="T0" fmla="*/ 2147483646 w 129"/>
                  <a:gd name="T1" fmla="*/ 2147483646 h 257"/>
                  <a:gd name="T2" fmla="*/ 2147483646 w 129"/>
                  <a:gd name="T3" fmla="*/ 2147483646 h 257"/>
                  <a:gd name="T4" fmla="*/ 2147483646 w 129"/>
                  <a:gd name="T5" fmla="*/ 2147483646 h 257"/>
                  <a:gd name="T6" fmla="*/ 2147483646 w 129"/>
                  <a:gd name="T7" fmla="*/ 2147483646 h 257"/>
                  <a:gd name="T8" fmla="*/ 2147483646 w 129"/>
                  <a:gd name="T9" fmla="*/ 2147483646 h 257"/>
                  <a:gd name="T10" fmla="*/ 2147483646 w 129"/>
                  <a:gd name="T11" fmla="*/ 2147483646 h 257"/>
                  <a:gd name="T12" fmla="*/ 2147483646 w 129"/>
                  <a:gd name="T13" fmla="*/ 2147483646 h 257"/>
                  <a:gd name="T14" fmla="*/ 2147483646 w 129"/>
                  <a:gd name="T15" fmla="*/ 2147483646 h 257"/>
                  <a:gd name="T16" fmla="*/ 2147483646 w 129"/>
                  <a:gd name="T17" fmla="*/ 2147483646 h 257"/>
                  <a:gd name="T18" fmla="*/ 2147483646 w 129"/>
                  <a:gd name="T19" fmla="*/ 0 h 257"/>
                  <a:gd name="T20" fmla="*/ 2147483646 w 129"/>
                  <a:gd name="T21" fmla="*/ 2147483646 h 257"/>
                  <a:gd name="T22" fmla="*/ 2147483646 w 129"/>
                  <a:gd name="T23" fmla="*/ 2147483646 h 257"/>
                  <a:gd name="T24" fmla="*/ 2147483646 w 129"/>
                  <a:gd name="T25" fmla="*/ 2147483646 h 257"/>
                  <a:gd name="T26" fmla="*/ 2147483646 w 129"/>
                  <a:gd name="T27" fmla="*/ 2147483646 h 257"/>
                  <a:gd name="T28" fmla="*/ 2147483646 w 129"/>
                  <a:gd name="T29" fmla="*/ 2147483646 h 257"/>
                  <a:gd name="T30" fmla="*/ 0 w 129"/>
                  <a:gd name="T31" fmla="*/ 2147483646 h 257"/>
                  <a:gd name="T32" fmla="*/ 2147483646 w 129"/>
                  <a:gd name="T33" fmla="*/ 2147483646 h 257"/>
                  <a:gd name="T34" fmla="*/ 2147483646 w 129"/>
                  <a:gd name="T35" fmla="*/ 2147483646 h 257"/>
                  <a:gd name="T36" fmla="*/ 2147483646 w 129"/>
                  <a:gd name="T37" fmla="*/ 2147483646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7" name="Freeform 13"/>
              <p:cNvSpPr>
                <a:spLocks/>
              </p:cNvSpPr>
              <p:nvPr/>
            </p:nvSpPr>
            <p:spPr bwMode="gray">
              <a:xfrm>
                <a:off x="5755018" y="3304970"/>
                <a:ext cx="65370" cy="76850"/>
              </a:xfrm>
              <a:custGeom>
                <a:avLst/>
                <a:gdLst>
                  <a:gd name="T0" fmla="*/ 2147483646 w 33"/>
                  <a:gd name="T1" fmla="*/ 2147483646 h 41"/>
                  <a:gd name="T2" fmla="*/ 2147483646 w 33"/>
                  <a:gd name="T3" fmla="*/ 2147483646 h 41"/>
                  <a:gd name="T4" fmla="*/ 2147483646 w 33"/>
                  <a:gd name="T5" fmla="*/ 2147483646 h 41"/>
                  <a:gd name="T6" fmla="*/ 0 w 33"/>
                  <a:gd name="T7" fmla="*/ 0 h 41"/>
                  <a:gd name="T8" fmla="*/ 2147483646 w 33"/>
                  <a:gd name="T9" fmla="*/ 2147483646 h 41"/>
                  <a:gd name="T10" fmla="*/ 2147483646 w 33"/>
                  <a:gd name="T11" fmla="*/ 2147483646 h 4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 h="41">
                    <a:moveTo>
                      <a:pt x="32" y="40"/>
                    </a:moveTo>
                    <a:lnTo>
                      <a:pt x="8" y="40"/>
                    </a:lnTo>
                    <a:lnTo>
                      <a:pt x="8" y="24"/>
                    </a:lnTo>
                    <a:lnTo>
                      <a:pt x="0" y="0"/>
                    </a:lnTo>
                    <a:lnTo>
                      <a:pt x="24" y="8"/>
                    </a:lnTo>
                    <a:lnTo>
                      <a:pt x="32" y="40"/>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8" name="Freeform 11"/>
              <p:cNvSpPr>
                <a:spLocks/>
              </p:cNvSpPr>
              <p:nvPr/>
            </p:nvSpPr>
            <p:spPr bwMode="gray">
              <a:xfrm>
                <a:off x="5616311" y="3170055"/>
                <a:ext cx="216836" cy="242502"/>
              </a:xfrm>
              <a:custGeom>
                <a:avLst/>
                <a:gdLst>
                  <a:gd name="T0" fmla="*/ 2147483646 w 113"/>
                  <a:gd name="T1" fmla="*/ 2147483646 h 129"/>
                  <a:gd name="T2" fmla="*/ 2147483646 w 113"/>
                  <a:gd name="T3" fmla="*/ 2147483646 h 129"/>
                  <a:gd name="T4" fmla="*/ 2147483646 w 113"/>
                  <a:gd name="T5" fmla="*/ 2147483646 h 129"/>
                  <a:gd name="T6" fmla="*/ 2147483646 w 113"/>
                  <a:gd name="T7" fmla="*/ 2147483646 h 129"/>
                  <a:gd name="T8" fmla="*/ 2147483646 w 113"/>
                  <a:gd name="T9" fmla="*/ 0 h 129"/>
                  <a:gd name="T10" fmla="*/ 2147483646 w 113"/>
                  <a:gd name="T11" fmla="*/ 0 h 129"/>
                  <a:gd name="T12" fmla="*/ 2147483646 w 113"/>
                  <a:gd name="T13" fmla="*/ 2147483646 h 129"/>
                  <a:gd name="T14" fmla="*/ 2147483646 w 113"/>
                  <a:gd name="T15" fmla="*/ 2147483646 h 129"/>
                  <a:gd name="T16" fmla="*/ 0 w 113"/>
                  <a:gd name="T17" fmla="*/ 2147483646 h 129"/>
                  <a:gd name="T18" fmla="*/ 0 w 113"/>
                  <a:gd name="T19" fmla="*/ 2147483646 h 129"/>
                  <a:gd name="T20" fmla="*/ 2147483646 w 113"/>
                  <a:gd name="T21" fmla="*/ 2147483646 h 129"/>
                  <a:gd name="T22" fmla="*/ 2147483646 w 113"/>
                  <a:gd name="T23" fmla="*/ 2147483646 h 129"/>
                  <a:gd name="T24" fmla="*/ 2147483646 w 113"/>
                  <a:gd name="T25" fmla="*/ 2147483646 h 129"/>
                  <a:gd name="T26" fmla="*/ 2147483646 w 113"/>
                  <a:gd name="T27" fmla="*/ 2147483646 h 129"/>
                  <a:gd name="T28" fmla="*/ 2147483646 w 113"/>
                  <a:gd name="T29" fmla="*/ 2147483646 h 129"/>
                  <a:gd name="T30" fmla="*/ 2147483646 w 113"/>
                  <a:gd name="T31" fmla="*/ 2147483646 h 129"/>
                  <a:gd name="T32" fmla="*/ 2147483646 w 113"/>
                  <a:gd name="T33" fmla="*/ 2147483646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9" name="Freeform 12"/>
              <p:cNvSpPr>
                <a:spLocks/>
              </p:cNvSpPr>
              <p:nvPr/>
            </p:nvSpPr>
            <p:spPr bwMode="gray">
              <a:xfrm>
                <a:off x="5755019" y="3289597"/>
                <a:ext cx="170600" cy="228839"/>
              </a:xfrm>
              <a:custGeom>
                <a:avLst/>
                <a:gdLst>
                  <a:gd name="T0" fmla="*/ 2147483646 w 89"/>
                  <a:gd name="T1" fmla="*/ 2147483646 h 121"/>
                  <a:gd name="T2" fmla="*/ 2147483646 w 89"/>
                  <a:gd name="T3" fmla="*/ 2147483646 h 121"/>
                  <a:gd name="T4" fmla="*/ 2147483646 w 89"/>
                  <a:gd name="T5" fmla="*/ 2147483646 h 121"/>
                  <a:gd name="T6" fmla="*/ 2147483646 w 89"/>
                  <a:gd name="T7" fmla="*/ 2147483646 h 121"/>
                  <a:gd name="T8" fmla="*/ 2147483646 w 89"/>
                  <a:gd name="T9" fmla="*/ 0 h 121"/>
                  <a:gd name="T10" fmla="*/ 2147483646 w 89"/>
                  <a:gd name="T11" fmla="*/ 2147483646 h 121"/>
                  <a:gd name="T12" fmla="*/ 2147483646 w 89"/>
                  <a:gd name="T13" fmla="*/ 2147483646 h 121"/>
                  <a:gd name="T14" fmla="*/ 2147483646 w 89"/>
                  <a:gd name="T15" fmla="*/ 2147483646 h 121"/>
                  <a:gd name="T16" fmla="*/ 0 w 89"/>
                  <a:gd name="T17" fmla="*/ 2147483646 h 121"/>
                  <a:gd name="T18" fmla="*/ 2147483646 w 89"/>
                  <a:gd name="T19" fmla="*/ 2147483646 h 121"/>
                  <a:gd name="T20" fmla="*/ 2147483646 w 89"/>
                  <a:gd name="T21" fmla="*/ 2147483646 h 121"/>
                  <a:gd name="T22" fmla="*/ 2147483646 w 89"/>
                  <a:gd name="T23" fmla="*/ 2147483646 h 121"/>
                  <a:gd name="T24" fmla="*/ 2147483646 w 89"/>
                  <a:gd name="T25" fmla="*/ 2147483646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0" name="Freeform 16"/>
              <p:cNvSpPr>
                <a:spLocks/>
              </p:cNvSpPr>
              <p:nvPr/>
            </p:nvSpPr>
            <p:spPr bwMode="invGray">
              <a:xfrm>
                <a:off x="6338552" y="4502101"/>
                <a:ext cx="122767" cy="104175"/>
              </a:xfrm>
              <a:custGeom>
                <a:avLst/>
                <a:gdLst>
                  <a:gd name="T0" fmla="*/ 2147483646 w 65"/>
                  <a:gd name="T1" fmla="*/ 0 h 57"/>
                  <a:gd name="T2" fmla="*/ 0 w 65"/>
                  <a:gd name="T3" fmla="*/ 2147483646 h 57"/>
                  <a:gd name="T4" fmla="*/ 2147483646 w 65"/>
                  <a:gd name="T5" fmla="*/ 2147483646 h 57"/>
                  <a:gd name="T6" fmla="*/ 2147483646 w 65"/>
                  <a:gd name="T7" fmla="*/ 2147483646 h 57"/>
                  <a:gd name="T8" fmla="*/ 2147483646 w 65"/>
                  <a:gd name="T9" fmla="*/ 2147483646 h 57"/>
                  <a:gd name="T10" fmla="*/ 2147483646 w 65"/>
                  <a:gd name="T11" fmla="*/ 0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5" h="57">
                    <a:moveTo>
                      <a:pt x="24" y="0"/>
                    </a:moveTo>
                    <a:lnTo>
                      <a:pt x="0" y="40"/>
                    </a:lnTo>
                    <a:lnTo>
                      <a:pt x="24" y="56"/>
                    </a:lnTo>
                    <a:lnTo>
                      <a:pt x="64" y="40"/>
                    </a:lnTo>
                    <a:lnTo>
                      <a:pt x="64" y="24"/>
                    </a:lnTo>
                    <a:lnTo>
                      <a:pt x="24" y="0"/>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57" name="Freeform 12"/>
            <p:cNvSpPr>
              <a:spLocks/>
            </p:cNvSpPr>
            <p:nvPr/>
          </p:nvSpPr>
          <p:spPr bwMode="gray">
            <a:xfrm>
              <a:off x="4473473" y="2629291"/>
              <a:ext cx="115770" cy="155271"/>
            </a:xfrm>
            <a:custGeom>
              <a:avLst/>
              <a:gdLst>
                <a:gd name="T0" fmla="*/ 2147483646 w 89"/>
                <a:gd name="T1" fmla="*/ 2147483646 h 121"/>
                <a:gd name="T2" fmla="*/ 2147483646 w 89"/>
                <a:gd name="T3" fmla="*/ 2147483646 h 121"/>
                <a:gd name="T4" fmla="*/ 2147483646 w 89"/>
                <a:gd name="T5" fmla="*/ 2147483646 h 121"/>
                <a:gd name="T6" fmla="*/ 2147483646 w 89"/>
                <a:gd name="T7" fmla="*/ 2147483646 h 121"/>
                <a:gd name="T8" fmla="*/ 2147483646 w 89"/>
                <a:gd name="T9" fmla="*/ 0 h 121"/>
                <a:gd name="T10" fmla="*/ 2147483646 w 89"/>
                <a:gd name="T11" fmla="*/ 2147483646 h 121"/>
                <a:gd name="T12" fmla="*/ 2147483646 w 89"/>
                <a:gd name="T13" fmla="*/ 2147483646 h 121"/>
                <a:gd name="T14" fmla="*/ 2147483646 w 89"/>
                <a:gd name="T15" fmla="*/ 2147483646 h 121"/>
                <a:gd name="T16" fmla="*/ 0 w 89"/>
                <a:gd name="T17" fmla="*/ 2147483646 h 121"/>
                <a:gd name="T18" fmla="*/ 2147483646 w 89"/>
                <a:gd name="T19" fmla="*/ 2147483646 h 121"/>
                <a:gd name="T20" fmla="*/ 2147483646 w 89"/>
                <a:gd name="T21" fmla="*/ 2147483646 h 121"/>
                <a:gd name="T22" fmla="*/ 2147483646 w 89"/>
                <a:gd name="T23" fmla="*/ 2147483646 h 121"/>
                <a:gd name="T24" fmla="*/ 2147483646 w 89"/>
                <a:gd name="T25" fmla="*/ 2147483646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91" name="Line 548"/>
          <p:cNvSpPr>
            <a:spLocks noChangeShapeType="1"/>
          </p:cNvSpPr>
          <p:nvPr/>
        </p:nvSpPr>
        <p:spPr bwMode="auto">
          <a:xfrm flipV="1">
            <a:off x="4975355" y="3195387"/>
            <a:ext cx="1350345" cy="0"/>
          </a:xfrm>
          <a:prstGeom prst="line">
            <a:avLst/>
          </a:prstGeom>
          <a:noFill/>
          <a:ln w="12700">
            <a:solidFill>
              <a:sysClr val="window" lastClr="FFFFFF">
                <a:lumMod val="50000"/>
              </a:sys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2" name="Line 548"/>
          <p:cNvSpPr>
            <a:spLocks noChangeShapeType="1"/>
          </p:cNvSpPr>
          <p:nvPr/>
        </p:nvSpPr>
        <p:spPr bwMode="auto">
          <a:xfrm flipV="1">
            <a:off x="4975355" y="3520427"/>
            <a:ext cx="1350345" cy="0"/>
          </a:xfrm>
          <a:prstGeom prst="line">
            <a:avLst/>
          </a:prstGeom>
          <a:noFill/>
          <a:ln w="12700">
            <a:solidFill>
              <a:sysClr val="window" lastClr="FFFFFF">
                <a:lumMod val="50000"/>
              </a:sys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3" name="Line 548"/>
          <p:cNvSpPr>
            <a:spLocks noChangeShapeType="1"/>
          </p:cNvSpPr>
          <p:nvPr/>
        </p:nvSpPr>
        <p:spPr bwMode="auto">
          <a:xfrm flipV="1">
            <a:off x="4975355" y="3844277"/>
            <a:ext cx="1350345" cy="0"/>
          </a:xfrm>
          <a:prstGeom prst="line">
            <a:avLst/>
          </a:prstGeom>
          <a:noFill/>
          <a:ln w="12700">
            <a:solidFill>
              <a:sysClr val="window" lastClr="FFFFFF">
                <a:lumMod val="50000"/>
              </a:sys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4" name="Line 548"/>
          <p:cNvSpPr>
            <a:spLocks noChangeShapeType="1"/>
          </p:cNvSpPr>
          <p:nvPr/>
        </p:nvSpPr>
        <p:spPr bwMode="auto">
          <a:xfrm flipV="1">
            <a:off x="4921771" y="4221705"/>
            <a:ext cx="1403929" cy="0"/>
          </a:xfrm>
          <a:prstGeom prst="line">
            <a:avLst/>
          </a:prstGeom>
          <a:noFill/>
          <a:ln w="12700">
            <a:solidFill>
              <a:sysClr val="window" lastClr="FFFFFF">
                <a:lumMod val="50000"/>
              </a:sys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5" name="Rectangle 23"/>
          <p:cNvSpPr>
            <a:spLocks noChangeArrowheads="1"/>
          </p:cNvSpPr>
          <p:nvPr/>
        </p:nvSpPr>
        <p:spPr bwMode="auto">
          <a:xfrm>
            <a:off x="5354024" y="2887015"/>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p>
        </p:txBody>
      </p:sp>
      <p:sp>
        <p:nvSpPr>
          <p:cNvPr id="96" name="Rectangle 24"/>
          <p:cNvSpPr>
            <a:spLocks noChangeArrowheads="1"/>
          </p:cNvSpPr>
          <p:nvPr/>
        </p:nvSpPr>
        <p:spPr bwMode="auto">
          <a:xfrm>
            <a:off x="5354024" y="3250155"/>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p>
        </p:txBody>
      </p:sp>
      <p:sp>
        <p:nvSpPr>
          <p:cNvPr id="97" name="Rectangle 25"/>
          <p:cNvSpPr>
            <a:spLocks noChangeArrowheads="1"/>
          </p:cNvSpPr>
          <p:nvPr/>
        </p:nvSpPr>
        <p:spPr bwMode="auto">
          <a:xfrm>
            <a:off x="5354024" y="3574005"/>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p>
        </p:txBody>
      </p:sp>
      <p:sp>
        <p:nvSpPr>
          <p:cNvPr id="98" name="Rectangle 26"/>
          <p:cNvSpPr>
            <a:spLocks noChangeArrowheads="1"/>
          </p:cNvSpPr>
          <p:nvPr/>
        </p:nvSpPr>
        <p:spPr bwMode="auto">
          <a:xfrm>
            <a:off x="5354024" y="3951434"/>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p>
        </p:txBody>
      </p:sp>
      <p:pic>
        <p:nvPicPr>
          <p:cNvPr id="99" name="圆角矩形 53"/>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724228">
            <a:off x="4212076" y="2820329"/>
            <a:ext cx="161925" cy="157183"/>
          </a:xfrm>
          <a:prstGeom prst="rect">
            <a:avLst/>
          </a:prstGeom>
          <a:noFill/>
          <a:extLst>
            <a:ext uri="{909E8E84-426E-40DD-AFC4-6F175D3DCCD1}">
              <a14:hiddenFill xmlns:a14="http://schemas.microsoft.com/office/drawing/2010/main">
                <a:solidFill>
                  <a:srgbClr val="FFFFFF"/>
                </a:solidFill>
              </a14:hiddenFill>
            </a:ext>
          </a:extLst>
        </p:spPr>
      </p:pic>
      <p:pic>
        <p:nvPicPr>
          <p:cNvPr id="100" name="圆角矩形 53"/>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724228">
            <a:off x="4325200" y="3684723"/>
            <a:ext cx="161925" cy="157183"/>
          </a:xfrm>
          <a:prstGeom prst="rect">
            <a:avLst/>
          </a:prstGeom>
          <a:noFill/>
          <a:extLst>
            <a:ext uri="{909E8E84-426E-40DD-AFC4-6F175D3DCCD1}">
              <a14:hiddenFill xmlns:a14="http://schemas.microsoft.com/office/drawing/2010/main">
                <a:solidFill>
                  <a:srgbClr val="FFFFFF"/>
                </a:solidFill>
              </a14:hiddenFill>
            </a:ext>
          </a:extLst>
        </p:spPr>
      </p:pic>
      <p:pic>
        <p:nvPicPr>
          <p:cNvPr id="101" name="圆角矩形 53"/>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724228">
            <a:off x="4594316" y="3900226"/>
            <a:ext cx="161925" cy="157183"/>
          </a:xfrm>
          <a:prstGeom prst="rect">
            <a:avLst/>
          </a:prstGeom>
          <a:noFill/>
          <a:extLst>
            <a:ext uri="{909E8E84-426E-40DD-AFC4-6F175D3DCCD1}">
              <a14:hiddenFill xmlns:a14="http://schemas.microsoft.com/office/drawing/2010/main">
                <a:solidFill>
                  <a:srgbClr val="FFFFFF"/>
                </a:solidFill>
              </a14:hiddenFill>
            </a:ext>
          </a:extLst>
        </p:spPr>
      </p:pic>
      <p:pic>
        <p:nvPicPr>
          <p:cNvPr id="102" name="圆角矩形 53"/>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724228">
            <a:off x="4270424" y="4440770"/>
            <a:ext cx="161925" cy="157183"/>
          </a:xfrm>
          <a:prstGeom prst="rect">
            <a:avLst/>
          </a:prstGeom>
          <a:noFill/>
          <a:extLst>
            <a:ext uri="{909E8E84-426E-40DD-AFC4-6F175D3DCCD1}">
              <a14:hiddenFill xmlns:a14="http://schemas.microsoft.com/office/drawing/2010/main">
                <a:solidFill>
                  <a:srgbClr val="FFFFFF"/>
                </a:solidFill>
              </a14:hiddenFill>
            </a:ext>
          </a:extLst>
        </p:spPr>
      </p:pic>
      <p:sp>
        <p:nvSpPr>
          <p:cNvPr id="103" name="Line 548"/>
          <p:cNvSpPr>
            <a:spLocks noChangeShapeType="1"/>
          </p:cNvSpPr>
          <p:nvPr/>
        </p:nvSpPr>
        <p:spPr bwMode="auto">
          <a:xfrm>
            <a:off x="4327571" y="2926306"/>
            <a:ext cx="647784" cy="269081"/>
          </a:xfrm>
          <a:prstGeom prst="line">
            <a:avLst/>
          </a:prstGeom>
          <a:noFill/>
          <a:ln w="12700">
            <a:solidFill>
              <a:sysClr val="window" lastClr="FFFFFF">
                <a:lumMod val="50000"/>
              </a:sys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4" name="Line 548"/>
          <p:cNvSpPr>
            <a:spLocks noChangeShapeType="1"/>
          </p:cNvSpPr>
          <p:nvPr/>
        </p:nvSpPr>
        <p:spPr bwMode="auto">
          <a:xfrm flipV="1">
            <a:off x="4434741" y="3520427"/>
            <a:ext cx="540614" cy="269081"/>
          </a:xfrm>
          <a:prstGeom prst="line">
            <a:avLst/>
          </a:prstGeom>
          <a:noFill/>
          <a:ln w="12700">
            <a:solidFill>
              <a:sysClr val="window" lastClr="FFFFFF">
                <a:lumMod val="50000"/>
              </a:sys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5" name="Line 548"/>
          <p:cNvSpPr>
            <a:spLocks noChangeShapeType="1"/>
          </p:cNvSpPr>
          <p:nvPr/>
        </p:nvSpPr>
        <p:spPr bwMode="auto">
          <a:xfrm flipV="1">
            <a:off x="4381157" y="4221705"/>
            <a:ext cx="540614" cy="323850"/>
          </a:xfrm>
          <a:prstGeom prst="line">
            <a:avLst/>
          </a:prstGeom>
          <a:noFill/>
          <a:ln w="12700">
            <a:solidFill>
              <a:sysClr val="window" lastClr="FFFFFF">
                <a:lumMod val="50000"/>
              </a:sys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6" name="Line 548"/>
          <p:cNvSpPr>
            <a:spLocks noChangeShapeType="1"/>
          </p:cNvSpPr>
          <p:nvPr/>
        </p:nvSpPr>
        <p:spPr bwMode="auto">
          <a:xfrm flipV="1">
            <a:off x="4705048" y="3844277"/>
            <a:ext cx="270307" cy="161925"/>
          </a:xfrm>
          <a:prstGeom prst="line">
            <a:avLst/>
          </a:prstGeom>
          <a:noFill/>
          <a:ln w="12700">
            <a:solidFill>
              <a:sysClr val="window" lastClr="FFFFFF">
                <a:lumMod val="50000"/>
              </a:sys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7" name="TextBox 106"/>
          <p:cNvSpPr txBox="1"/>
          <p:nvPr/>
        </p:nvSpPr>
        <p:spPr>
          <a:xfrm>
            <a:off x="6680808" y="1805038"/>
            <a:ext cx="1347576" cy="2953116"/>
          </a:xfrm>
          <a:prstGeom prst="rect">
            <a:avLst/>
          </a:prstGeom>
          <a:noFill/>
          <a:ln>
            <a:noFill/>
          </a:ln>
        </p:spPr>
        <p:txBody>
          <a:bodyPr wrap="square" rtlCol="0">
            <a:spAutoFit/>
          </a:bodyPr>
          <a:lstStyle/>
          <a:p>
            <a:pPr>
              <a:lnSpc>
                <a:spcPct val="130000"/>
              </a:lnSpc>
              <a:defRPr/>
            </a:pPr>
            <a:r>
              <a:rPr lang="zh-CN" altLang="en-US" sz="1100" dirty="0">
                <a:latin typeface="微软雅黑" pitchFamily="34" charset="-122"/>
                <a:ea typeface="微软雅黑" pitchFamily="34" charset="-122"/>
              </a:rPr>
              <a:t>点击输入简要文字内容，文字内容需概括精炼，不用多余的文字修饰，言简意赅的说明分项内容</a:t>
            </a:r>
            <a:r>
              <a:rPr lang="en-US" altLang="zh-CN" sz="1100" dirty="0" smtClean="0">
                <a:latin typeface="微软雅黑" pitchFamily="34" charset="-122"/>
                <a:ea typeface="微软雅黑" pitchFamily="34" charset="-122"/>
              </a:rPr>
              <a:t>……</a:t>
            </a:r>
          </a:p>
          <a:p>
            <a:pPr>
              <a:lnSpc>
                <a:spcPct val="130000"/>
              </a:lnSpc>
              <a:defRPr/>
            </a:pPr>
            <a:endParaRPr lang="en-US" altLang="zh-CN" sz="1100" dirty="0" smtClean="0">
              <a:latin typeface="微软雅黑" pitchFamily="34" charset="-122"/>
              <a:ea typeface="微软雅黑" pitchFamily="34" charset="-122"/>
            </a:endParaRPr>
          </a:p>
          <a:p>
            <a:pPr>
              <a:lnSpc>
                <a:spcPct val="130000"/>
              </a:lnSpc>
              <a:defRPr/>
            </a:pPr>
            <a:r>
              <a:rPr lang="zh-CN" altLang="en-US" sz="1100" dirty="0" smtClean="0">
                <a:latin typeface="微软雅黑" pitchFamily="34" charset="-122"/>
                <a:ea typeface="微软雅黑" pitchFamily="34" charset="-122"/>
              </a:rPr>
              <a:t>点击</a:t>
            </a:r>
            <a:r>
              <a:rPr lang="zh-CN" altLang="en-US" sz="1100" dirty="0">
                <a:latin typeface="微软雅黑" pitchFamily="34" charset="-122"/>
                <a:ea typeface="微软雅黑" pitchFamily="34" charset="-122"/>
              </a:rPr>
              <a:t>输入简要文字内容，文字内容需概括精炼，不用多余的文字修饰，言简意赅的说明分项内容</a:t>
            </a:r>
            <a:r>
              <a:rPr lang="en-US" altLang="zh-CN" sz="1100" dirty="0" smtClean="0">
                <a:latin typeface="微软雅黑" pitchFamily="34" charset="-122"/>
                <a:ea typeface="微软雅黑" pitchFamily="34" charset="-122"/>
              </a:rPr>
              <a:t>……</a:t>
            </a:r>
            <a:endParaRPr lang="en-US" altLang="zh-CN" sz="1100" dirty="0">
              <a:latin typeface="微软雅黑" pitchFamily="34" charset="-122"/>
              <a:ea typeface="微软雅黑" pitchFamily="34" charset="-122"/>
            </a:endParaRPr>
          </a:p>
        </p:txBody>
      </p:sp>
    </p:spTree>
    <p:extLst>
      <p:ext uri="{BB962C8B-B14F-4D97-AF65-F5344CB8AC3E}">
        <p14:creationId xmlns:p14="http://schemas.microsoft.com/office/powerpoint/2010/main" val="245784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strips(downLeft)">
                                      <p:cBhvr>
                                        <p:cTn id="7" dur="1000"/>
                                        <p:tgtEl>
                                          <p:spTgt spid="55"/>
                                        </p:tgtEl>
                                      </p:cBhvr>
                                    </p:animEffect>
                                  </p:childTnLst>
                                </p:cTn>
                              </p:par>
                            </p:childTnLst>
                          </p:cTn>
                        </p:par>
                        <p:par>
                          <p:cTn id="8" fill="hold">
                            <p:stCondLst>
                              <p:cond delay="1000"/>
                            </p:stCondLst>
                            <p:childTnLst>
                              <p:par>
                                <p:cTn id="9" presetID="29" presetClass="entr" presetSubtype="0" fill="hold" nodeType="afterEffect">
                                  <p:stCondLst>
                                    <p:cond delay="0"/>
                                  </p:stCondLst>
                                  <p:childTnLst>
                                    <p:set>
                                      <p:cBhvr>
                                        <p:cTn id="10" dur="1" fill="hold">
                                          <p:stCondLst>
                                            <p:cond delay="0"/>
                                          </p:stCondLst>
                                        </p:cTn>
                                        <p:tgtEl>
                                          <p:spTgt spid="99"/>
                                        </p:tgtEl>
                                        <p:attrNameLst>
                                          <p:attrName>style.visibility</p:attrName>
                                        </p:attrNameLst>
                                      </p:cBhvr>
                                      <p:to>
                                        <p:strVal val="visible"/>
                                      </p:to>
                                    </p:set>
                                    <p:anim calcmode="lin" valueType="num">
                                      <p:cBhvr>
                                        <p:cTn id="11" dur="1000" fill="hold"/>
                                        <p:tgtEl>
                                          <p:spTgt spid="99"/>
                                        </p:tgtEl>
                                        <p:attrNameLst>
                                          <p:attrName>ppt_x</p:attrName>
                                        </p:attrNameLst>
                                      </p:cBhvr>
                                      <p:tavLst>
                                        <p:tav tm="0">
                                          <p:val>
                                            <p:strVal val="#ppt_x-.2"/>
                                          </p:val>
                                        </p:tav>
                                        <p:tav tm="100000">
                                          <p:val>
                                            <p:strVal val="#ppt_x"/>
                                          </p:val>
                                        </p:tav>
                                      </p:tavLst>
                                    </p:anim>
                                    <p:anim calcmode="lin" valueType="num">
                                      <p:cBhvr>
                                        <p:cTn id="12" dur="1000" fill="hold"/>
                                        <p:tgtEl>
                                          <p:spTgt spid="99"/>
                                        </p:tgtEl>
                                        <p:attrNameLst>
                                          <p:attrName>ppt_y</p:attrName>
                                        </p:attrNameLst>
                                      </p:cBhvr>
                                      <p:tavLst>
                                        <p:tav tm="0">
                                          <p:val>
                                            <p:strVal val="#ppt_y"/>
                                          </p:val>
                                        </p:tav>
                                        <p:tav tm="100000">
                                          <p:val>
                                            <p:strVal val="#ppt_y"/>
                                          </p:val>
                                        </p:tav>
                                      </p:tavLst>
                                    </p:anim>
                                    <p:animEffect transition="in" filter="wipe(right)" prLst="gradientSize: 0.1">
                                      <p:cBhvr>
                                        <p:cTn id="13" dur="1000"/>
                                        <p:tgtEl>
                                          <p:spTgt spid="99"/>
                                        </p:tgtEl>
                                      </p:cBhvr>
                                    </p:animEffect>
                                  </p:childTnLst>
                                </p:cTn>
                              </p:par>
                              <p:par>
                                <p:cTn id="14" presetID="29" presetClass="entr" presetSubtype="0" fill="hold" nodeType="withEffect">
                                  <p:stCondLst>
                                    <p:cond delay="0"/>
                                  </p:stCondLst>
                                  <p:childTnLst>
                                    <p:set>
                                      <p:cBhvr>
                                        <p:cTn id="15" dur="1" fill="hold">
                                          <p:stCondLst>
                                            <p:cond delay="0"/>
                                          </p:stCondLst>
                                        </p:cTn>
                                        <p:tgtEl>
                                          <p:spTgt spid="100"/>
                                        </p:tgtEl>
                                        <p:attrNameLst>
                                          <p:attrName>style.visibility</p:attrName>
                                        </p:attrNameLst>
                                      </p:cBhvr>
                                      <p:to>
                                        <p:strVal val="visible"/>
                                      </p:to>
                                    </p:set>
                                    <p:anim calcmode="lin" valueType="num">
                                      <p:cBhvr>
                                        <p:cTn id="16" dur="1000" fill="hold"/>
                                        <p:tgtEl>
                                          <p:spTgt spid="100"/>
                                        </p:tgtEl>
                                        <p:attrNameLst>
                                          <p:attrName>ppt_x</p:attrName>
                                        </p:attrNameLst>
                                      </p:cBhvr>
                                      <p:tavLst>
                                        <p:tav tm="0">
                                          <p:val>
                                            <p:strVal val="#ppt_x-.2"/>
                                          </p:val>
                                        </p:tav>
                                        <p:tav tm="100000">
                                          <p:val>
                                            <p:strVal val="#ppt_x"/>
                                          </p:val>
                                        </p:tav>
                                      </p:tavLst>
                                    </p:anim>
                                    <p:anim calcmode="lin" valueType="num">
                                      <p:cBhvr>
                                        <p:cTn id="17" dur="1000" fill="hold"/>
                                        <p:tgtEl>
                                          <p:spTgt spid="100"/>
                                        </p:tgtEl>
                                        <p:attrNameLst>
                                          <p:attrName>ppt_y</p:attrName>
                                        </p:attrNameLst>
                                      </p:cBhvr>
                                      <p:tavLst>
                                        <p:tav tm="0">
                                          <p:val>
                                            <p:strVal val="#ppt_y"/>
                                          </p:val>
                                        </p:tav>
                                        <p:tav tm="100000">
                                          <p:val>
                                            <p:strVal val="#ppt_y"/>
                                          </p:val>
                                        </p:tav>
                                      </p:tavLst>
                                    </p:anim>
                                    <p:animEffect transition="in" filter="wipe(right)" prLst="gradientSize: 0.1">
                                      <p:cBhvr>
                                        <p:cTn id="18" dur="1000"/>
                                        <p:tgtEl>
                                          <p:spTgt spid="100"/>
                                        </p:tgtEl>
                                      </p:cBhvr>
                                    </p:animEffect>
                                  </p:childTnLst>
                                </p:cTn>
                              </p:par>
                              <p:par>
                                <p:cTn id="19" presetID="29" presetClass="entr" presetSubtype="0" fill="hold" nodeType="withEffect">
                                  <p:stCondLst>
                                    <p:cond delay="0"/>
                                  </p:stCondLst>
                                  <p:childTnLst>
                                    <p:set>
                                      <p:cBhvr>
                                        <p:cTn id="20" dur="1" fill="hold">
                                          <p:stCondLst>
                                            <p:cond delay="0"/>
                                          </p:stCondLst>
                                        </p:cTn>
                                        <p:tgtEl>
                                          <p:spTgt spid="102"/>
                                        </p:tgtEl>
                                        <p:attrNameLst>
                                          <p:attrName>style.visibility</p:attrName>
                                        </p:attrNameLst>
                                      </p:cBhvr>
                                      <p:to>
                                        <p:strVal val="visible"/>
                                      </p:to>
                                    </p:set>
                                    <p:anim calcmode="lin" valueType="num">
                                      <p:cBhvr>
                                        <p:cTn id="21" dur="1000" fill="hold"/>
                                        <p:tgtEl>
                                          <p:spTgt spid="102"/>
                                        </p:tgtEl>
                                        <p:attrNameLst>
                                          <p:attrName>ppt_x</p:attrName>
                                        </p:attrNameLst>
                                      </p:cBhvr>
                                      <p:tavLst>
                                        <p:tav tm="0">
                                          <p:val>
                                            <p:strVal val="#ppt_x-.2"/>
                                          </p:val>
                                        </p:tav>
                                        <p:tav tm="100000">
                                          <p:val>
                                            <p:strVal val="#ppt_x"/>
                                          </p:val>
                                        </p:tav>
                                      </p:tavLst>
                                    </p:anim>
                                    <p:anim calcmode="lin" valueType="num">
                                      <p:cBhvr>
                                        <p:cTn id="22" dur="1000" fill="hold"/>
                                        <p:tgtEl>
                                          <p:spTgt spid="102"/>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02"/>
                                        </p:tgtEl>
                                      </p:cBhvr>
                                    </p:animEffect>
                                  </p:childTnLst>
                                </p:cTn>
                              </p:par>
                              <p:par>
                                <p:cTn id="24" presetID="29" presetClass="entr" presetSubtype="0" fill="hold" nodeType="withEffect">
                                  <p:stCondLst>
                                    <p:cond delay="0"/>
                                  </p:stCondLst>
                                  <p:childTnLst>
                                    <p:set>
                                      <p:cBhvr>
                                        <p:cTn id="25" dur="1" fill="hold">
                                          <p:stCondLst>
                                            <p:cond delay="0"/>
                                          </p:stCondLst>
                                        </p:cTn>
                                        <p:tgtEl>
                                          <p:spTgt spid="101"/>
                                        </p:tgtEl>
                                        <p:attrNameLst>
                                          <p:attrName>style.visibility</p:attrName>
                                        </p:attrNameLst>
                                      </p:cBhvr>
                                      <p:to>
                                        <p:strVal val="visible"/>
                                      </p:to>
                                    </p:set>
                                    <p:anim calcmode="lin" valueType="num">
                                      <p:cBhvr>
                                        <p:cTn id="26" dur="1000" fill="hold"/>
                                        <p:tgtEl>
                                          <p:spTgt spid="101"/>
                                        </p:tgtEl>
                                        <p:attrNameLst>
                                          <p:attrName>ppt_x</p:attrName>
                                        </p:attrNameLst>
                                      </p:cBhvr>
                                      <p:tavLst>
                                        <p:tav tm="0">
                                          <p:val>
                                            <p:strVal val="#ppt_x-.2"/>
                                          </p:val>
                                        </p:tav>
                                        <p:tav tm="100000">
                                          <p:val>
                                            <p:strVal val="#ppt_x"/>
                                          </p:val>
                                        </p:tav>
                                      </p:tavLst>
                                    </p:anim>
                                    <p:anim calcmode="lin" valueType="num">
                                      <p:cBhvr>
                                        <p:cTn id="27" dur="1000" fill="hold"/>
                                        <p:tgtEl>
                                          <p:spTgt spid="101"/>
                                        </p:tgtEl>
                                        <p:attrNameLst>
                                          <p:attrName>ppt_y</p:attrName>
                                        </p:attrNameLst>
                                      </p:cBhvr>
                                      <p:tavLst>
                                        <p:tav tm="0">
                                          <p:val>
                                            <p:strVal val="#ppt_y"/>
                                          </p:val>
                                        </p:tav>
                                        <p:tav tm="100000">
                                          <p:val>
                                            <p:strVal val="#ppt_y"/>
                                          </p:val>
                                        </p:tav>
                                      </p:tavLst>
                                    </p:anim>
                                    <p:animEffect transition="in" filter="wipe(right)" prLst="gradientSize: 0.1">
                                      <p:cBhvr>
                                        <p:cTn id="28" dur="1000"/>
                                        <p:tgtEl>
                                          <p:spTgt spid="101"/>
                                        </p:tgtEl>
                                      </p:cBhvr>
                                    </p:animEffect>
                                  </p:childTnLst>
                                </p:cTn>
                              </p:par>
                            </p:childTnLst>
                          </p:cTn>
                        </p:par>
                        <p:par>
                          <p:cTn id="29" fill="hold">
                            <p:stCondLst>
                              <p:cond delay="2000"/>
                            </p:stCondLst>
                            <p:childTnLst>
                              <p:par>
                                <p:cTn id="30" presetID="18" presetClass="entr" presetSubtype="6" fill="hold" grpId="0" nodeType="afterEffect">
                                  <p:stCondLst>
                                    <p:cond delay="0"/>
                                  </p:stCondLst>
                                  <p:childTnLst>
                                    <p:set>
                                      <p:cBhvr>
                                        <p:cTn id="31" dur="1" fill="hold">
                                          <p:stCondLst>
                                            <p:cond delay="0"/>
                                          </p:stCondLst>
                                        </p:cTn>
                                        <p:tgtEl>
                                          <p:spTgt spid="103"/>
                                        </p:tgtEl>
                                        <p:attrNameLst>
                                          <p:attrName>style.visibility</p:attrName>
                                        </p:attrNameLst>
                                      </p:cBhvr>
                                      <p:to>
                                        <p:strVal val="visible"/>
                                      </p:to>
                                    </p:set>
                                    <p:animEffect transition="in" filter="strips(downRight)">
                                      <p:cBhvr>
                                        <p:cTn id="32" dur="500"/>
                                        <p:tgtEl>
                                          <p:spTgt spid="103"/>
                                        </p:tgtEl>
                                      </p:cBhvr>
                                    </p:animEffect>
                                  </p:childTnLst>
                                </p:cTn>
                              </p:par>
                              <p:par>
                                <p:cTn id="33" presetID="18" presetClass="entr" presetSubtype="6" fill="hold" grpId="0" nodeType="withEffect">
                                  <p:stCondLst>
                                    <p:cond delay="0"/>
                                  </p:stCondLst>
                                  <p:childTnLst>
                                    <p:set>
                                      <p:cBhvr>
                                        <p:cTn id="34" dur="1" fill="hold">
                                          <p:stCondLst>
                                            <p:cond delay="0"/>
                                          </p:stCondLst>
                                        </p:cTn>
                                        <p:tgtEl>
                                          <p:spTgt spid="91"/>
                                        </p:tgtEl>
                                        <p:attrNameLst>
                                          <p:attrName>style.visibility</p:attrName>
                                        </p:attrNameLst>
                                      </p:cBhvr>
                                      <p:to>
                                        <p:strVal val="visible"/>
                                      </p:to>
                                    </p:set>
                                    <p:animEffect transition="in" filter="strips(downRight)">
                                      <p:cBhvr>
                                        <p:cTn id="35" dur="500"/>
                                        <p:tgtEl>
                                          <p:spTgt spid="91"/>
                                        </p:tgtEl>
                                      </p:cBhvr>
                                    </p:animEffect>
                                  </p:childTnLst>
                                </p:cTn>
                              </p:par>
                            </p:childTnLst>
                          </p:cTn>
                        </p:par>
                        <p:par>
                          <p:cTn id="36" fill="hold">
                            <p:stCondLst>
                              <p:cond delay="25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95"/>
                                        </p:tgtEl>
                                        <p:attrNameLst>
                                          <p:attrName>style.visibility</p:attrName>
                                        </p:attrNameLst>
                                      </p:cBhvr>
                                      <p:to>
                                        <p:strVal val="visible"/>
                                      </p:to>
                                    </p:set>
                                    <p:anim calcmode="lin" valueType="num">
                                      <p:cBhvr>
                                        <p:cTn id="39" dur="500" fill="hold"/>
                                        <p:tgtEl>
                                          <p:spTgt spid="95"/>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95"/>
                                        </p:tgtEl>
                                        <p:attrNameLst>
                                          <p:attrName>ppt_y</p:attrName>
                                        </p:attrNameLst>
                                      </p:cBhvr>
                                      <p:tavLst>
                                        <p:tav tm="0">
                                          <p:val>
                                            <p:strVal val="#ppt_y"/>
                                          </p:val>
                                        </p:tav>
                                        <p:tav tm="100000">
                                          <p:val>
                                            <p:strVal val="#ppt_y"/>
                                          </p:val>
                                        </p:tav>
                                      </p:tavLst>
                                    </p:anim>
                                    <p:anim calcmode="lin" valueType="num">
                                      <p:cBhvr>
                                        <p:cTn id="41" dur="500" fill="hold"/>
                                        <p:tgtEl>
                                          <p:spTgt spid="95"/>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95"/>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95"/>
                                        </p:tgtEl>
                                      </p:cBhvr>
                                    </p:animEffect>
                                  </p:childTnLst>
                                </p:cTn>
                              </p:par>
                            </p:childTnLst>
                          </p:cTn>
                        </p:par>
                        <p:par>
                          <p:cTn id="44" fill="hold">
                            <p:stCondLst>
                              <p:cond delay="3250"/>
                            </p:stCondLst>
                            <p:childTnLst>
                              <p:par>
                                <p:cTn id="45" presetID="18" presetClass="entr" presetSubtype="6" fill="hold" grpId="0" nodeType="afterEffect">
                                  <p:stCondLst>
                                    <p:cond delay="0"/>
                                  </p:stCondLst>
                                  <p:childTnLst>
                                    <p:set>
                                      <p:cBhvr>
                                        <p:cTn id="46" dur="1" fill="hold">
                                          <p:stCondLst>
                                            <p:cond delay="0"/>
                                          </p:stCondLst>
                                        </p:cTn>
                                        <p:tgtEl>
                                          <p:spTgt spid="104"/>
                                        </p:tgtEl>
                                        <p:attrNameLst>
                                          <p:attrName>style.visibility</p:attrName>
                                        </p:attrNameLst>
                                      </p:cBhvr>
                                      <p:to>
                                        <p:strVal val="visible"/>
                                      </p:to>
                                    </p:set>
                                    <p:animEffect transition="in" filter="strips(downRight)">
                                      <p:cBhvr>
                                        <p:cTn id="47" dur="500"/>
                                        <p:tgtEl>
                                          <p:spTgt spid="104"/>
                                        </p:tgtEl>
                                      </p:cBhvr>
                                    </p:animEffect>
                                  </p:childTnLst>
                                </p:cTn>
                              </p:par>
                              <p:par>
                                <p:cTn id="48" presetID="18" presetClass="entr" presetSubtype="6" fill="hold" grpId="0" nodeType="withEffect">
                                  <p:stCondLst>
                                    <p:cond delay="0"/>
                                  </p:stCondLst>
                                  <p:childTnLst>
                                    <p:set>
                                      <p:cBhvr>
                                        <p:cTn id="49" dur="1" fill="hold">
                                          <p:stCondLst>
                                            <p:cond delay="0"/>
                                          </p:stCondLst>
                                        </p:cTn>
                                        <p:tgtEl>
                                          <p:spTgt spid="92"/>
                                        </p:tgtEl>
                                        <p:attrNameLst>
                                          <p:attrName>style.visibility</p:attrName>
                                        </p:attrNameLst>
                                      </p:cBhvr>
                                      <p:to>
                                        <p:strVal val="visible"/>
                                      </p:to>
                                    </p:set>
                                    <p:animEffect transition="in" filter="strips(downRight)">
                                      <p:cBhvr>
                                        <p:cTn id="50" dur="500"/>
                                        <p:tgtEl>
                                          <p:spTgt spid="92"/>
                                        </p:tgtEl>
                                      </p:cBhvr>
                                    </p:animEffect>
                                  </p:childTnLst>
                                </p:cTn>
                              </p:par>
                            </p:childTnLst>
                          </p:cTn>
                        </p:par>
                        <p:par>
                          <p:cTn id="51" fill="hold">
                            <p:stCondLst>
                              <p:cond delay="3750"/>
                            </p:stCondLst>
                            <p:childTnLst>
                              <p:par>
                                <p:cTn id="52" presetID="41" presetClass="entr" presetSubtype="0" fill="hold" nodeType="afterEffect">
                                  <p:stCondLst>
                                    <p:cond delay="0"/>
                                  </p:stCondLst>
                                  <p:iterate type="lt">
                                    <p:tmPct val="10000"/>
                                  </p:iterate>
                                  <p:childTnLst>
                                    <p:set>
                                      <p:cBhvr>
                                        <p:cTn id="53" dur="1" fill="hold">
                                          <p:stCondLst>
                                            <p:cond delay="0"/>
                                          </p:stCondLst>
                                        </p:cTn>
                                        <p:tgtEl>
                                          <p:spTgt spid="96">
                                            <p:txEl>
                                              <p:pRg st="0" end="0"/>
                                            </p:txEl>
                                          </p:spTgt>
                                        </p:tgtEl>
                                        <p:attrNameLst>
                                          <p:attrName>style.visibility</p:attrName>
                                        </p:attrNameLst>
                                      </p:cBhvr>
                                      <p:to>
                                        <p:strVal val="visible"/>
                                      </p:to>
                                    </p:set>
                                    <p:anim calcmode="lin" valueType="num">
                                      <p:cBhvr>
                                        <p:cTn id="54" dur="500" fill="hold"/>
                                        <p:tgtEl>
                                          <p:spTgt spid="96">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96">
                                            <p:txEl>
                                              <p:pRg st="0" end="0"/>
                                            </p:txEl>
                                          </p:spTgt>
                                        </p:tgtEl>
                                        <p:attrNameLst>
                                          <p:attrName>ppt_y</p:attrName>
                                        </p:attrNameLst>
                                      </p:cBhvr>
                                      <p:tavLst>
                                        <p:tav tm="0">
                                          <p:val>
                                            <p:strVal val="#ppt_y"/>
                                          </p:val>
                                        </p:tav>
                                        <p:tav tm="100000">
                                          <p:val>
                                            <p:strVal val="#ppt_y"/>
                                          </p:val>
                                        </p:tav>
                                      </p:tavLst>
                                    </p:anim>
                                    <p:anim calcmode="lin" valueType="num">
                                      <p:cBhvr>
                                        <p:cTn id="56" dur="500" fill="hold"/>
                                        <p:tgtEl>
                                          <p:spTgt spid="96">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96">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96">
                                            <p:txEl>
                                              <p:pRg st="0" end="0"/>
                                            </p:txEl>
                                          </p:spTgt>
                                        </p:tgtEl>
                                      </p:cBhvr>
                                    </p:animEffect>
                                  </p:childTnLst>
                                </p:cTn>
                              </p:par>
                            </p:childTnLst>
                          </p:cTn>
                        </p:par>
                        <p:par>
                          <p:cTn id="59" fill="hold">
                            <p:stCondLst>
                              <p:cond delay="4500"/>
                            </p:stCondLst>
                            <p:childTnLst>
                              <p:par>
                                <p:cTn id="60" presetID="18" presetClass="entr" presetSubtype="6" fill="hold" grpId="0" nodeType="afterEffect">
                                  <p:stCondLst>
                                    <p:cond delay="0"/>
                                  </p:stCondLst>
                                  <p:childTnLst>
                                    <p:set>
                                      <p:cBhvr>
                                        <p:cTn id="61" dur="1" fill="hold">
                                          <p:stCondLst>
                                            <p:cond delay="0"/>
                                          </p:stCondLst>
                                        </p:cTn>
                                        <p:tgtEl>
                                          <p:spTgt spid="106"/>
                                        </p:tgtEl>
                                        <p:attrNameLst>
                                          <p:attrName>style.visibility</p:attrName>
                                        </p:attrNameLst>
                                      </p:cBhvr>
                                      <p:to>
                                        <p:strVal val="visible"/>
                                      </p:to>
                                    </p:set>
                                    <p:animEffect transition="in" filter="strips(downRight)">
                                      <p:cBhvr>
                                        <p:cTn id="62" dur="500"/>
                                        <p:tgtEl>
                                          <p:spTgt spid="106"/>
                                        </p:tgtEl>
                                      </p:cBhvr>
                                    </p:animEffect>
                                  </p:childTnLst>
                                </p:cTn>
                              </p:par>
                              <p:par>
                                <p:cTn id="63" presetID="18" presetClass="entr" presetSubtype="6" fill="hold" grpId="0" nodeType="withEffect">
                                  <p:stCondLst>
                                    <p:cond delay="0"/>
                                  </p:stCondLst>
                                  <p:childTnLst>
                                    <p:set>
                                      <p:cBhvr>
                                        <p:cTn id="64" dur="1" fill="hold">
                                          <p:stCondLst>
                                            <p:cond delay="0"/>
                                          </p:stCondLst>
                                        </p:cTn>
                                        <p:tgtEl>
                                          <p:spTgt spid="93"/>
                                        </p:tgtEl>
                                        <p:attrNameLst>
                                          <p:attrName>style.visibility</p:attrName>
                                        </p:attrNameLst>
                                      </p:cBhvr>
                                      <p:to>
                                        <p:strVal val="visible"/>
                                      </p:to>
                                    </p:set>
                                    <p:animEffect transition="in" filter="strips(downRight)">
                                      <p:cBhvr>
                                        <p:cTn id="65" dur="500"/>
                                        <p:tgtEl>
                                          <p:spTgt spid="93"/>
                                        </p:tgtEl>
                                      </p:cBhvr>
                                    </p:animEffect>
                                  </p:childTnLst>
                                </p:cTn>
                              </p:par>
                            </p:childTnLst>
                          </p:cTn>
                        </p:par>
                        <p:par>
                          <p:cTn id="66" fill="hold">
                            <p:stCondLst>
                              <p:cond delay="500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97"/>
                                        </p:tgtEl>
                                        <p:attrNameLst>
                                          <p:attrName>style.visibility</p:attrName>
                                        </p:attrNameLst>
                                      </p:cBhvr>
                                      <p:to>
                                        <p:strVal val="visible"/>
                                      </p:to>
                                    </p:set>
                                    <p:anim calcmode="lin" valueType="num">
                                      <p:cBhvr>
                                        <p:cTn id="69" dur="500" fill="hold"/>
                                        <p:tgtEl>
                                          <p:spTgt spid="97"/>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97"/>
                                        </p:tgtEl>
                                        <p:attrNameLst>
                                          <p:attrName>ppt_y</p:attrName>
                                        </p:attrNameLst>
                                      </p:cBhvr>
                                      <p:tavLst>
                                        <p:tav tm="0">
                                          <p:val>
                                            <p:strVal val="#ppt_y"/>
                                          </p:val>
                                        </p:tav>
                                        <p:tav tm="100000">
                                          <p:val>
                                            <p:strVal val="#ppt_y"/>
                                          </p:val>
                                        </p:tav>
                                      </p:tavLst>
                                    </p:anim>
                                    <p:anim calcmode="lin" valueType="num">
                                      <p:cBhvr>
                                        <p:cTn id="71" dur="500" fill="hold"/>
                                        <p:tgtEl>
                                          <p:spTgt spid="97"/>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97"/>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97"/>
                                        </p:tgtEl>
                                      </p:cBhvr>
                                    </p:animEffect>
                                  </p:childTnLst>
                                </p:cTn>
                              </p:par>
                            </p:childTnLst>
                          </p:cTn>
                        </p:par>
                        <p:par>
                          <p:cTn id="74" fill="hold">
                            <p:stCondLst>
                              <p:cond delay="5750"/>
                            </p:stCondLst>
                            <p:childTnLst>
                              <p:par>
                                <p:cTn id="75" presetID="18" presetClass="entr" presetSubtype="6" fill="hold" grpId="0" nodeType="afterEffect">
                                  <p:stCondLst>
                                    <p:cond delay="0"/>
                                  </p:stCondLst>
                                  <p:childTnLst>
                                    <p:set>
                                      <p:cBhvr>
                                        <p:cTn id="76" dur="1" fill="hold">
                                          <p:stCondLst>
                                            <p:cond delay="0"/>
                                          </p:stCondLst>
                                        </p:cTn>
                                        <p:tgtEl>
                                          <p:spTgt spid="105"/>
                                        </p:tgtEl>
                                        <p:attrNameLst>
                                          <p:attrName>style.visibility</p:attrName>
                                        </p:attrNameLst>
                                      </p:cBhvr>
                                      <p:to>
                                        <p:strVal val="visible"/>
                                      </p:to>
                                    </p:set>
                                    <p:animEffect transition="in" filter="strips(downRight)">
                                      <p:cBhvr>
                                        <p:cTn id="77" dur="500"/>
                                        <p:tgtEl>
                                          <p:spTgt spid="105"/>
                                        </p:tgtEl>
                                      </p:cBhvr>
                                    </p:animEffect>
                                  </p:childTnLst>
                                </p:cTn>
                              </p:par>
                              <p:par>
                                <p:cTn id="78" presetID="18" presetClass="entr" presetSubtype="6" fill="hold" grpId="0" nodeType="withEffect">
                                  <p:stCondLst>
                                    <p:cond delay="0"/>
                                  </p:stCondLst>
                                  <p:childTnLst>
                                    <p:set>
                                      <p:cBhvr>
                                        <p:cTn id="79" dur="1" fill="hold">
                                          <p:stCondLst>
                                            <p:cond delay="0"/>
                                          </p:stCondLst>
                                        </p:cTn>
                                        <p:tgtEl>
                                          <p:spTgt spid="94"/>
                                        </p:tgtEl>
                                        <p:attrNameLst>
                                          <p:attrName>style.visibility</p:attrName>
                                        </p:attrNameLst>
                                      </p:cBhvr>
                                      <p:to>
                                        <p:strVal val="visible"/>
                                      </p:to>
                                    </p:set>
                                    <p:animEffect transition="in" filter="strips(downRight)">
                                      <p:cBhvr>
                                        <p:cTn id="80" dur="500"/>
                                        <p:tgtEl>
                                          <p:spTgt spid="94"/>
                                        </p:tgtEl>
                                      </p:cBhvr>
                                    </p:animEffect>
                                  </p:childTnLst>
                                </p:cTn>
                              </p:par>
                            </p:childTnLst>
                          </p:cTn>
                        </p:par>
                        <p:par>
                          <p:cTn id="81" fill="hold">
                            <p:stCondLst>
                              <p:cond delay="6250"/>
                            </p:stCondLst>
                            <p:childTnLst>
                              <p:par>
                                <p:cTn id="82" presetID="41" presetClass="entr" presetSubtype="0" fill="hold" grpId="0" nodeType="afterEffect">
                                  <p:stCondLst>
                                    <p:cond delay="0"/>
                                  </p:stCondLst>
                                  <p:iterate type="lt">
                                    <p:tmPct val="10000"/>
                                  </p:iterate>
                                  <p:childTnLst>
                                    <p:set>
                                      <p:cBhvr>
                                        <p:cTn id="83" dur="1" fill="hold">
                                          <p:stCondLst>
                                            <p:cond delay="0"/>
                                          </p:stCondLst>
                                        </p:cTn>
                                        <p:tgtEl>
                                          <p:spTgt spid="98"/>
                                        </p:tgtEl>
                                        <p:attrNameLst>
                                          <p:attrName>style.visibility</p:attrName>
                                        </p:attrNameLst>
                                      </p:cBhvr>
                                      <p:to>
                                        <p:strVal val="visible"/>
                                      </p:to>
                                    </p:set>
                                    <p:anim calcmode="lin" valueType="num">
                                      <p:cBhvr>
                                        <p:cTn id="84" dur="500" fill="hold"/>
                                        <p:tgtEl>
                                          <p:spTgt spid="98"/>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98"/>
                                        </p:tgtEl>
                                        <p:attrNameLst>
                                          <p:attrName>ppt_y</p:attrName>
                                        </p:attrNameLst>
                                      </p:cBhvr>
                                      <p:tavLst>
                                        <p:tav tm="0">
                                          <p:val>
                                            <p:strVal val="#ppt_y"/>
                                          </p:val>
                                        </p:tav>
                                        <p:tav tm="100000">
                                          <p:val>
                                            <p:strVal val="#ppt_y"/>
                                          </p:val>
                                        </p:tav>
                                      </p:tavLst>
                                    </p:anim>
                                    <p:anim calcmode="lin" valueType="num">
                                      <p:cBhvr>
                                        <p:cTn id="86" dur="500" fill="hold"/>
                                        <p:tgtEl>
                                          <p:spTgt spid="98"/>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98"/>
                                        </p:tgtEl>
                                        <p:attrNameLst>
                                          <p:attrName>ppt_w</p:attrName>
                                        </p:attrNameLst>
                                      </p:cBhvr>
                                      <p:tavLst>
                                        <p:tav tm="0">
                                          <p:val>
                                            <p:strVal val="#ppt_w/10"/>
                                          </p:val>
                                        </p:tav>
                                        <p:tav tm="50000">
                                          <p:val>
                                            <p:strVal val="#ppt_w+.01"/>
                                          </p:val>
                                        </p:tav>
                                        <p:tav tm="100000">
                                          <p:val>
                                            <p:strVal val="#ppt_w"/>
                                          </p:val>
                                        </p:tav>
                                      </p:tavLst>
                                    </p:anim>
                                    <p:animEffect transition="in" filter="fade">
                                      <p:cBhvr>
                                        <p:cTn id="88" dur="500" tmFilter="0,0; .5, 1; 1, 1"/>
                                        <p:tgtEl>
                                          <p:spTgt spid="98"/>
                                        </p:tgtEl>
                                      </p:cBhvr>
                                    </p:animEffect>
                                  </p:childTnLst>
                                </p:cTn>
                              </p:par>
                            </p:childTnLst>
                          </p:cTn>
                        </p:par>
                        <p:par>
                          <p:cTn id="89" fill="hold">
                            <p:stCondLst>
                              <p:cond delay="7000"/>
                            </p:stCondLst>
                            <p:childTnLst>
                              <p:par>
                                <p:cTn id="90" presetID="22" presetClass="entr" presetSubtype="1" fill="hold" grpId="0" nodeType="afterEffect">
                                  <p:stCondLst>
                                    <p:cond delay="0"/>
                                  </p:stCondLst>
                                  <p:childTnLst>
                                    <p:set>
                                      <p:cBhvr>
                                        <p:cTn id="91" dur="1" fill="hold">
                                          <p:stCondLst>
                                            <p:cond delay="0"/>
                                          </p:stCondLst>
                                        </p:cTn>
                                        <p:tgtEl>
                                          <p:spTgt spid="107"/>
                                        </p:tgtEl>
                                        <p:attrNameLst>
                                          <p:attrName>style.visibility</p:attrName>
                                        </p:attrNameLst>
                                      </p:cBhvr>
                                      <p:to>
                                        <p:strVal val="visible"/>
                                      </p:to>
                                    </p:set>
                                    <p:animEffect transition="in" filter="wipe(up)">
                                      <p:cBhvr>
                                        <p:cTn id="92" dur="10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92" grpId="0" animBg="1"/>
      <p:bldP spid="93" grpId="0" animBg="1"/>
      <p:bldP spid="94" grpId="0" animBg="1"/>
      <p:bldP spid="95" grpId="0"/>
      <p:bldP spid="97" grpId="0"/>
      <p:bldP spid="98" grpId="0"/>
      <p:bldP spid="103" grpId="0" animBg="1"/>
      <p:bldP spid="104" grpId="0" animBg="1"/>
      <p:bldP spid="105" grpId="0" animBg="1"/>
      <p:bldP spid="106" grpId="0" animBg="1"/>
      <p:bldP spid="10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肘形连接符 40"/>
          <p:cNvCxnSpPr>
            <a:stCxn id="43" idx="6"/>
            <a:endCxn id="68" idx="2"/>
          </p:cNvCxnSpPr>
          <p:nvPr/>
        </p:nvCxnSpPr>
        <p:spPr>
          <a:xfrm>
            <a:off x="3709823" y="2086533"/>
            <a:ext cx="4019972" cy="822728"/>
          </a:xfrm>
          <a:prstGeom prst="bentConnector3">
            <a:avLst>
              <a:gd name="adj1" fmla="val 50000"/>
            </a:avLst>
          </a:prstGeom>
          <a:noFill/>
          <a:ln w="12700" cap="flat" cmpd="sng" algn="ctr">
            <a:solidFill>
              <a:sysClr val="window" lastClr="FFFFFF">
                <a:lumMod val="50000"/>
              </a:sysClr>
            </a:solidFill>
            <a:prstDash val="solid"/>
          </a:ln>
          <a:effectLst/>
        </p:spPr>
      </p:cxnSp>
      <p:grpSp>
        <p:nvGrpSpPr>
          <p:cNvPr id="42" name="组合 41"/>
          <p:cNvGrpSpPr/>
          <p:nvPr/>
        </p:nvGrpSpPr>
        <p:grpSpPr>
          <a:xfrm>
            <a:off x="3142823" y="1803032"/>
            <a:ext cx="567000" cy="567000"/>
            <a:chOff x="4534974" y="2492893"/>
            <a:chExt cx="756000" cy="756000"/>
          </a:xfrm>
        </p:grpSpPr>
        <p:sp>
          <p:nvSpPr>
            <p:cNvPr id="43" name="椭圆 42"/>
            <p:cNvSpPr/>
            <p:nvPr/>
          </p:nvSpPr>
          <p:spPr>
            <a:xfrm>
              <a:off x="4534974" y="2492893"/>
              <a:ext cx="756000" cy="756000"/>
            </a:xfrm>
            <a:prstGeom prst="ellipse">
              <a:avLst/>
            </a:prstGeom>
            <a:solidFill>
              <a:srgbClr val="2F318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nvGrpSpPr>
            <p:cNvPr id="44" name="组合 43"/>
            <p:cNvGrpSpPr/>
            <p:nvPr/>
          </p:nvGrpSpPr>
          <p:grpSpPr>
            <a:xfrm>
              <a:off x="4687974" y="2629656"/>
              <a:ext cx="450000" cy="434596"/>
              <a:chOff x="5512720" y="2152017"/>
              <a:chExt cx="583915" cy="496874"/>
            </a:xfrm>
          </p:grpSpPr>
          <p:sp>
            <p:nvSpPr>
              <p:cNvPr id="45"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sp>
            <p:nvSpPr>
              <p:cNvPr id="46"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grpSp>
      </p:grpSp>
      <p:cxnSp>
        <p:nvCxnSpPr>
          <p:cNvPr id="47" name="肘形连接符 46"/>
          <p:cNvCxnSpPr>
            <a:stCxn id="49" idx="6"/>
            <a:endCxn id="70" idx="2"/>
          </p:cNvCxnSpPr>
          <p:nvPr/>
        </p:nvCxnSpPr>
        <p:spPr>
          <a:xfrm>
            <a:off x="3709823" y="3726508"/>
            <a:ext cx="2168946" cy="398798"/>
          </a:xfrm>
          <a:prstGeom prst="bentConnector3">
            <a:avLst>
              <a:gd name="adj1" fmla="val 50000"/>
            </a:avLst>
          </a:prstGeom>
          <a:noFill/>
          <a:ln w="12700" cap="flat" cmpd="sng" algn="ctr">
            <a:solidFill>
              <a:sysClr val="window" lastClr="FFFFFF">
                <a:lumMod val="50000"/>
              </a:sysClr>
            </a:solidFill>
            <a:prstDash val="solid"/>
          </a:ln>
          <a:effectLst/>
        </p:spPr>
      </p:cxnSp>
      <p:grpSp>
        <p:nvGrpSpPr>
          <p:cNvPr id="48" name="组合 47"/>
          <p:cNvGrpSpPr/>
          <p:nvPr/>
        </p:nvGrpSpPr>
        <p:grpSpPr>
          <a:xfrm>
            <a:off x="3142823" y="3443006"/>
            <a:ext cx="567000" cy="567000"/>
            <a:chOff x="4534974" y="4368345"/>
            <a:chExt cx="756000" cy="756000"/>
          </a:xfrm>
        </p:grpSpPr>
        <p:sp>
          <p:nvSpPr>
            <p:cNvPr id="49" name="椭圆 48"/>
            <p:cNvSpPr/>
            <p:nvPr/>
          </p:nvSpPr>
          <p:spPr>
            <a:xfrm>
              <a:off x="4534974" y="4368345"/>
              <a:ext cx="756000" cy="756000"/>
            </a:xfrm>
            <a:prstGeom prst="ellipse">
              <a:avLst/>
            </a:prstGeom>
            <a:solidFill>
              <a:srgbClr val="2F318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0"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ysClr val="window" lastClr="FFFFFF"/>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grpSp>
      <p:cxnSp>
        <p:nvCxnSpPr>
          <p:cNvPr id="51" name="肘形连接符 50"/>
          <p:cNvCxnSpPr>
            <a:stCxn id="53" idx="6"/>
            <a:endCxn id="69" idx="2"/>
          </p:cNvCxnSpPr>
          <p:nvPr/>
        </p:nvCxnSpPr>
        <p:spPr>
          <a:xfrm>
            <a:off x="3709823" y="2906521"/>
            <a:ext cx="3094460" cy="738805"/>
          </a:xfrm>
          <a:prstGeom prst="bentConnector3">
            <a:avLst>
              <a:gd name="adj1" fmla="val 50000"/>
            </a:avLst>
          </a:prstGeom>
          <a:noFill/>
          <a:ln w="12700" cap="flat" cmpd="sng" algn="ctr">
            <a:solidFill>
              <a:sysClr val="window" lastClr="FFFFFF">
                <a:lumMod val="50000"/>
              </a:sysClr>
            </a:solidFill>
            <a:prstDash val="solid"/>
          </a:ln>
          <a:effectLst/>
        </p:spPr>
      </p:cxnSp>
      <p:grpSp>
        <p:nvGrpSpPr>
          <p:cNvPr id="52" name="组合 51"/>
          <p:cNvGrpSpPr/>
          <p:nvPr/>
        </p:nvGrpSpPr>
        <p:grpSpPr>
          <a:xfrm>
            <a:off x="3142823" y="2623019"/>
            <a:ext cx="567000" cy="567000"/>
            <a:chOff x="4534974" y="3430619"/>
            <a:chExt cx="756000" cy="756000"/>
          </a:xfrm>
        </p:grpSpPr>
        <p:sp>
          <p:nvSpPr>
            <p:cNvPr id="53" name="椭圆 52"/>
            <p:cNvSpPr/>
            <p:nvPr/>
          </p:nvSpPr>
          <p:spPr>
            <a:xfrm>
              <a:off x="4534974" y="3430619"/>
              <a:ext cx="756000" cy="75600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a:ea typeface="宋体"/>
                <a:cs typeface="+mn-cs"/>
              </a:endParaRPr>
            </a:p>
          </p:txBody>
        </p:sp>
        <p:grpSp>
          <p:nvGrpSpPr>
            <p:cNvPr id="54" name="Group 92"/>
            <p:cNvGrpSpPr/>
            <p:nvPr/>
          </p:nvGrpSpPr>
          <p:grpSpPr>
            <a:xfrm>
              <a:off x="4688410" y="3660828"/>
              <a:ext cx="474528" cy="295582"/>
              <a:chOff x="5172076" y="1938338"/>
              <a:chExt cx="471488" cy="293688"/>
            </a:xfrm>
            <a:solidFill>
              <a:sysClr val="window" lastClr="FFFFFF"/>
            </a:solidFill>
          </p:grpSpPr>
          <p:sp>
            <p:nvSpPr>
              <p:cNvPr id="55"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sysClr val="windowText" lastClr="000000"/>
                  </a:solidFill>
                  <a:effectLst/>
                  <a:uLnTx/>
                  <a:uFillTx/>
                </a:endParaRPr>
              </a:p>
            </p:txBody>
          </p:sp>
          <p:sp>
            <p:nvSpPr>
              <p:cNvPr id="56"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sysClr val="windowText" lastClr="000000"/>
                  </a:solidFill>
                  <a:effectLst/>
                  <a:uLnTx/>
                  <a:uFillTx/>
                </a:endParaRPr>
              </a:p>
            </p:txBody>
          </p:sp>
          <p:sp>
            <p:nvSpPr>
              <p:cNvPr id="57"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sysClr val="windowText" lastClr="000000"/>
                  </a:solidFill>
                  <a:effectLst/>
                  <a:uLnTx/>
                  <a:uFillTx/>
                </a:endParaRPr>
              </a:p>
            </p:txBody>
          </p:sp>
        </p:grpSp>
      </p:grpSp>
      <p:cxnSp>
        <p:nvCxnSpPr>
          <p:cNvPr id="58" name="直接连接符 57"/>
          <p:cNvCxnSpPr>
            <a:endCxn id="60" idx="6"/>
          </p:cNvCxnSpPr>
          <p:nvPr/>
        </p:nvCxnSpPr>
        <p:spPr>
          <a:xfrm flipH="1" flipV="1">
            <a:off x="3709824" y="4546494"/>
            <a:ext cx="960065" cy="1"/>
          </a:xfrm>
          <a:prstGeom prst="line">
            <a:avLst/>
          </a:prstGeom>
          <a:noFill/>
          <a:ln w="12700" cap="flat" cmpd="sng" algn="ctr">
            <a:solidFill>
              <a:sysClr val="window" lastClr="FFFFFF">
                <a:lumMod val="50000"/>
              </a:sysClr>
            </a:solidFill>
            <a:prstDash val="solid"/>
          </a:ln>
          <a:effectLst/>
        </p:spPr>
      </p:cxnSp>
      <p:grpSp>
        <p:nvGrpSpPr>
          <p:cNvPr id="59" name="组合 58"/>
          <p:cNvGrpSpPr/>
          <p:nvPr/>
        </p:nvGrpSpPr>
        <p:grpSpPr>
          <a:xfrm>
            <a:off x="3142823" y="4262993"/>
            <a:ext cx="567000" cy="567000"/>
            <a:chOff x="4534974" y="5306072"/>
            <a:chExt cx="756000" cy="756000"/>
          </a:xfrm>
        </p:grpSpPr>
        <p:sp>
          <p:nvSpPr>
            <p:cNvPr id="60" name="椭圆 59"/>
            <p:cNvSpPr/>
            <p:nvPr/>
          </p:nvSpPr>
          <p:spPr>
            <a:xfrm>
              <a:off x="4534974" y="5306072"/>
              <a:ext cx="756000" cy="756000"/>
            </a:xfrm>
            <a:prstGeom prst="ellipse">
              <a:avLst/>
            </a:prstGeom>
            <a:solidFill>
              <a:srgbClr val="2F318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nvGrpSpPr>
            <p:cNvPr id="61" name="Group 9"/>
            <p:cNvGrpSpPr/>
            <p:nvPr/>
          </p:nvGrpSpPr>
          <p:grpSpPr>
            <a:xfrm>
              <a:off x="4659950" y="5504420"/>
              <a:ext cx="516045" cy="382660"/>
              <a:chOff x="4572000" y="3414713"/>
              <a:chExt cx="374651" cy="277813"/>
            </a:xfrm>
            <a:solidFill>
              <a:sysClr val="window" lastClr="FFFFFF"/>
            </a:solidFill>
          </p:grpSpPr>
          <p:sp>
            <p:nvSpPr>
              <p:cNvPr id="62"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cs typeface="+mn-cs"/>
                </a:endParaRPr>
              </a:p>
            </p:txBody>
          </p:sp>
          <p:sp>
            <p:nvSpPr>
              <p:cNvPr id="63"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cs typeface="+mn-cs"/>
                </a:endParaRPr>
              </a:p>
            </p:txBody>
          </p:sp>
        </p:grpSp>
      </p:grpSp>
      <p:sp>
        <p:nvSpPr>
          <p:cNvPr id="64" name="任意多边形 63"/>
          <p:cNvSpPr/>
          <p:nvPr/>
        </p:nvSpPr>
        <p:spPr>
          <a:xfrm>
            <a:off x="7394882" y="2023630"/>
            <a:ext cx="885825" cy="2774156"/>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2F318B"/>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5" name="任意多边形 64"/>
          <p:cNvSpPr/>
          <p:nvPr/>
        </p:nvSpPr>
        <p:spPr>
          <a:xfrm>
            <a:off x="6469370" y="3356393"/>
            <a:ext cx="885825" cy="1441391"/>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C00000"/>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6" name="任意多边形 65"/>
          <p:cNvSpPr/>
          <p:nvPr/>
        </p:nvSpPr>
        <p:spPr>
          <a:xfrm>
            <a:off x="5543856" y="3926470"/>
            <a:ext cx="885825" cy="871316"/>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2F318B"/>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任意多边形 66"/>
          <p:cNvSpPr/>
          <p:nvPr/>
        </p:nvSpPr>
        <p:spPr>
          <a:xfrm>
            <a:off x="4051607" y="4330473"/>
            <a:ext cx="1452561" cy="467310"/>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2F318B"/>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8" name="椭圆 67"/>
          <p:cNvSpPr/>
          <p:nvPr/>
        </p:nvSpPr>
        <p:spPr>
          <a:xfrm>
            <a:off x="7729794" y="2801260"/>
            <a:ext cx="216000" cy="216000"/>
          </a:xfrm>
          <a:prstGeom prst="ellipse">
            <a:avLst/>
          </a:prstGeom>
          <a:solidFill>
            <a:srgbClr val="2F318B"/>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椭圆 68"/>
          <p:cNvSpPr/>
          <p:nvPr/>
        </p:nvSpPr>
        <p:spPr>
          <a:xfrm>
            <a:off x="6804282" y="3537324"/>
            <a:ext cx="216000" cy="216000"/>
          </a:xfrm>
          <a:prstGeom prst="ellipse">
            <a:avLst/>
          </a:prstGeom>
          <a:solidFill>
            <a:srgbClr val="C00000"/>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0" name="椭圆 69"/>
          <p:cNvSpPr/>
          <p:nvPr/>
        </p:nvSpPr>
        <p:spPr>
          <a:xfrm>
            <a:off x="5878769" y="4017305"/>
            <a:ext cx="216000" cy="216000"/>
          </a:xfrm>
          <a:prstGeom prst="ellipse">
            <a:avLst/>
          </a:prstGeom>
          <a:solidFill>
            <a:srgbClr val="2F318B"/>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椭圆 70"/>
          <p:cNvSpPr/>
          <p:nvPr/>
        </p:nvSpPr>
        <p:spPr>
          <a:xfrm>
            <a:off x="4669887" y="4442568"/>
            <a:ext cx="216000" cy="216000"/>
          </a:xfrm>
          <a:prstGeom prst="ellipse">
            <a:avLst/>
          </a:prstGeom>
          <a:solidFill>
            <a:srgbClr val="2F318B"/>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2" name="矩形 71"/>
          <p:cNvSpPr/>
          <p:nvPr/>
        </p:nvSpPr>
        <p:spPr>
          <a:xfrm>
            <a:off x="2086556" y="1744025"/>
            <a:ext cx="1023339" cy="334700"/>
          </a:xfrm>
          <a:prstGeom prst="rect">
            <a:avLst/>
          </a:prstGeom>
        </p:spPr>
        <p:txBody>
          <a:bodyPr wrap="none" lIns="68571" tIns="34286" rIns="68571" bIns="34286">
            <a:spAutoFit/>
          </a:bodyPr>
          <a:lstStyle/>
          <a:p>
            <a:pPr algn="r"/>
            <a:r>
              <a:rPr lang="zh-CN" altLang="en-US" sz="1700" b="1" dirty="0">
                <a:latin typeface="微软雅黑" pitchFamily="34" charset="-122"/>
                <a:ea typeface="微软雅黑" pitchFamily="34" charset="-122"/>
              </a:rPr>
              <a:t>添加标题</a:t>
            </a:r>
            <a:endParaRPr lang="en-US" altLang="zh-CN" sz="1700" b="1" dirty="0">
              <a:latin typeface="微软雅黑" pitchFamily="34" charset="-122"/>
              <a:ea typeface="微软雅黑" pitchFamily="34" charset="-122"/>
            </a:endParaRPr>
          </a:p>
        </p:txBody>
      </p:sp>
      <p:sp>
        <p:nvSpPr>
          <p:cNvPr id="73" name="矩形 72"/>
          <p:cNvSpPr/>
          <p:nvPr/>
        </p:nvSpPr>
        <p:spPr>
          <a:xfrm>
            <a:off x="1187624" y="2029007"/>
            <a:ext cx="1922270" cy="577079"/>
          </a:xfrm>
          <a:prstGeom prst="rect">
            <a:avLst/>
          </a:prstGeom>
        </p:spPr>
        <p:txBody>
          <a:bodyPr wrap="square" lIns="68579" tIns="34289" rIns="68579" bIns="34289">
            <a:spAutoFit/>
          </a:bodyPr>
          <a:lstStyle/>
          <a:p>
            <a:pPr algn="r"/>
            <a:r>
              <a:rPr lang="zh-CN" altLang="en-US" sz="1100" dirty="0" smtClean="0">
                <a:latin typeface="微软雅黑" panose="020B0503020204020204" pitchFamily="34" charset="-122"/>
                <a:ea typeface="微软雅黑" panose="020B0503020204020204" pitchFamily="34" charset="-122"/>
                <a:sym typeface="微软雅黑" pitchFamily="34" charset="-122"/>
              </a:rPr>
              <a:t>第一</a:t>
            </a:r>
            <a:r>
              <a:rPr lang="en-US" altLang="zh-CN" sz="1100" dirty="0" smtClean="0">
                <a:latin typeface="微软雅黑" panose="020B0503020204020204" pitchFamily="34" charset="-122"/>
                <a:ea typeface="微软雅黑" panose="020B0503020204020204" pitchFamily="34" charset="-122"/>
                <a:sym typeface="微软雅黑" pitchFamily="34" charset="-122"/>
              </a:rPr>
              <a:t>PPT</a:t>
            </a:r>
            <a:r>
              <a:rPr lang="zh-CN" altLang="en-US" sz="1100" dirty="0" smtClean="0">
                <a:latin typeface="微软雅黑" panose="020B0503020204020204" pitchFamily="34" charset="-122"/>
                <a:ea typeface="微软雅黑" panose="020B0503020204020204" pitchFamily="34" charset="-122"/>
                <a:sym typeface="微软雅黑" pitchFamily="34" charset="-122"/>
              </a:rPr>
              <a:t>签</a:t>
            </a:r>
            <a:r>
              <a:rPr lang="zh-CN" altLang="en-US" sz="1100" dirty="0">
                <a:latin typeface="微软雅黑" panose="020B0503020204020204" pitchFamily="34" charset="-122"/>
                <a:ea typeface="微软雅黑" panose="020B0503020204020204" pitchFamily="34" charset="-122"/>
                <a:sym typeface="微软雅黑" pitchFamily="34" charset="-122"/>
              </a:rPr>
              <a:t>约设计师原创作品，请勿盗卖！否则将被追究法律责任！</a:t>
            </a:r>
            <a:endParaRPr lang="zh-CN" altLang="en-US" sz="1100" dirty="0">
              <a:latin typeface="微软雅黑" panose="020B0503020204020204" pitchFamily="34" charset="-122"/>
              <a:ea typeface="微软雅黑" panose="020B0503020204020204" pitchFamily="34" charset="-122"/>
            </a:endParaRPr>
          </a:p>
        </p:txBody>
      </p:sp>
      <p:sp>
        <p:nvSpPr>
          <p:cNvPr id="74" name="矩形 73"/>
          <p:cNvSpPr/>
          <p:nvPr/>
        </p:nvSpPr>
        <p:spPr>
          <a:xfrm>
            <a:off x="2086556" y="2570391"/>
            <a:ext cx="1023339" cy="334700"/>
          </a:xfrm>
          <a:prstGeom prst="rect">
            <a:avLst/>
          </a:prstGeom>
        </p:spPr>
        <p:txBody>
          <a:bodyPr wrap="none" lIns="68571" tIns="34286" rIns="68571" bIns="34286">
            <a:spAutoFit/>
          </a:bodyPr>
          <a:lstStyle/>
          <a:p>
            <a:pPr algn="r"/>
            <a:r>
              <a:rPr lang="zh-CN" altLang="en-US" sz="1700" b="1" dirty="0">
                <a:latin typeface="微软雅黑" pitchFamily="34" charset="-122"/>
                <a:ea typeface="微软雅黑" pitchFamily="34" charset="-122"/>
              </a:rPr>
              <a:t>添加标题</a:t>
            </a:r>
            <a:endParaRPr lang="en-US" altLang="zh-CN" sz="1700" b="1" dirty="0">
              <a:latin typeface="微软雅黑" pitchFamily="34" charset="-122"/>
              <a:ea typeface="微软雅黑" pitchFamily="34" charset="-122"/>
            </a:endParaRPr>
          </a:p>
        </p:txBody>
      </p:sp>
      <p:sp>
        <p:nvSpPr>
          <p:cNvPr id="75" name="矩形 74"/>
          <p:cNvSpPr/>
          <p:nvPr/>
        </p:nvSpPr>
        <p:spPr>
          <a:xfrm>
            <a:off x="1187624" y="2855373"/>
            <a:ext cx="1922270" cy="577079"/>
          </a:xfrm>
          <a:prstGeom prst="rect">
            <a:avLst/>
          </a:prstGeom>
        </p:spPr>
        <p:txBody>
          <a:bodyPr wrap="square" lIns="68579" tIns="34289" rIns="68579" bIns="34289">
            <a:spAutoFit/>
          </a:bodyPr>
          <a:lstStyle/>
          <a:p>
            <a:pPr algn="r"/>
            <a:r>
              <a:rPr lang="zh-CN" altLang="en-US" sz="1100" dirty="0" smtClean="0">
                <a:latin typeface="微软雅黑" panose="020B0503020204020204" pitchFamily="34" charset="-122"/>
                <a:ea typeface="微软雅黑" panose="020B0503020204020204" pitchFamily="34" charset="-122"/>
                <a:sym typeface="微软雅黑" pitchFamily="34" charset="-122"/>
              </a:rPr>
              <a:t>第一</a:t>
            </a:r>
            <a:r>
              <a:rPr lang="en-US" altLang="zh-CN" sz="1100" dirty="0" smtClean="0">
                <a:latin typeface="微软雅黑" panose="020B0503020204020204" pitchFamily="34" charset="-122"/>
                <a:ea typeface="微软雅黑" panose="020B0503020204020204" pitchFamily="34" charset="-122"/>
                <a:sym typeface="微软雅黑" pitchFamily="34" charset="-122"/>
              </a:rPr>
              <a:t>PPT</a:t>
            </a:r>
            <a:r>
              <a:rPr lang="zh-CN" altLang="en-US" sz="1100" dirty="0" smtClean="0">
                <a:latin typeface="微软雅黑" panose="020B0503020204020204" pitchFamily="34" charset="-122"/>
                <a:ea typeface="微软雅黑" panose="020B0503020204020204" pitchFamily="34" charset="-122"/>
                <a:sym typeface="微软雅黑" pitchFamily="34" charset="-122"/>
              </a:rPr>
              <a:t>签</a:t>
            </a:r>
            <a:r>
              <a:rPr lang="zh-CN" altLang="en-US" sz="1100" dirty="0">
                <a:latin typeface="微软雅黑" panose="020B0503020204020204" pitchFamily="34" charset="-122"/>
                <a:ea typeface="微软雅黑" panose="020B0503020204020204" pitchFamily="34" charset="-122"/>
                <a:sym typeface="微软雅黑" pitchFamily="34" charset="-122"/>
              </a:rPr>
              <a:t>约设计师原创作品，请勿盗卖！否则将被追究法律责任！</a:t>
            </a:r>
            <a:endParaRPr lang="zh-CN" altLang="en-US" sz="1100" dirty="0">
              <a:latin typeface="微软雅黑" panose="020B0503020204020204" pitchFamily="34" charset="-122"/>
              <a:ea typeface="微软雅黑" panose="020B0503020204020204" pitchFamily="34" charset="-122"/>
            </a:endParaRPr>
          </a:p>
        </p:txBody>
      </p:sp>
      <p:sp>
        <p:nvSpPr>
          <p:cNvPr id="76" name="矩形 75"/>
          <p:cNvSpPr/>
          <p:nvPr/>
        </p:nvSpPr>
        <p:spPr>
          <a:xfrm>
            <a:off x="2086556" y="3396757"/>
            <a:ext cx="1023339" cy="334700"/>
          </a:xfrm>
          <a:prstGeom prst="rect">
            <a:avLst/>
          </a:prstGeom>
        </p:spPr>
        <p:txBody>
          <a:bodyPr wrap="none" lIns="68571" tIns="34286" rIns="68571" bIns="34286">
            <a:spAutoFit/>
          </a:bodyPr>
          <a:lstStyle/>
          <a:p>
            <a:pPr algn="r"/>
            <a:r>
              <a:rPr lang="zh-CN" altLang="en-US" sz="1700" b="1" dirty="0">
                <a:latin typeface="微软雅黑" pitchFamily="34" charset="-122"/>
                <a:ea typeface="微软雅黑" pitchFamily="34" charset="-122"/>
              </a:rPr>
              <a:t>添加标题</a:t>
            </a:r>
            <a:endParaRPr lang="en-US" altLang="zh-CN" sz="1700" b="1" dirty="0">
              <a:latin typeface="微软雅黑" pitchFamily="34" charset="-122"/>
              <a:ea typeface="微软雅黑" pitchFamily="34" charset="-122"/>
            </a:endParaRPr>
          </a:p>
        </p:txBody>
      </p:sp>
      <p:sp>
        <p:nvSpPr>
          <p:cNvPr id="77" name="矩形 76"/>
          <p:cNvSpPr/>
          <p:nvPr/>
        </p:nvSpPr>
        <p:spPr>
          <a:xfrm>
            <a:off x="1187624" y="3681739"/>
            <a:ext cx="1922270" cy="577079"/>
          </a:xfrm>
          <a:prstGeom prst="rect">
            <a:avLst/>
          </a:prstGeom>
        </p:spPr>
        <p:txBody>
          <a:bodyPr wrap="square" lIns="68579" tIns="34289" rIns="68579" bIns="34289">
            <a:spAutoFit/>
          </a:bodyPr>
          <a:lstStyle/>
          <a:p>
            <a:pPr algn="r"/>
            <a:r>
              <a:rPr lang="zh-CN" altLang="en-US" sz="1100" dirty="0" smtClean="0">
                <a:latin typeface="微软雅黑" panose="020B0503020204020204" pitchFamily="34" charset="-122"/>
                <a:ea typeface="微软雅黑" panose="020B0503020204020204" pitchFamily="34" charset="-122"/>
                <a:sym typeface="微软雅黑" pitchFamily="34" charset="-122"/>
              </a:rPr>
              <a:t>第一</a:t>
            </a:r>
            <a:r>
              <a:rPr lang="en-US" altLang="zh-CN" sz="1100" dirty="0" smtClean="0">
                <a:latin typeface="微软雅黑" panose="020B0503020204020204" pitchFamily="34" charset="-122"/>
                <a:ea typeface="微软雅黑" panose="020B0503020204020204" pitchFamily="34" charset="-122"/>
                <a:sym typeface="微软雅黑" pitchFamily="34" charset="-122"/>
              </a:rPr>
              <a:t>PPT</a:t>
            </a:r>
            <a:r>
              <a:rPr lang="zh-CN" altLang="en-US" sz="1100" dirty="0" smtClean="0">
                <a:latin typeface="微软雅黑" panose="020B0503020204020204" pitchFamily="34" charset="-122"/>
                <a:ea typeface="微软雅黑" panose="020B0503020204020204" pitchFamily="34" charset="-122"/>
                <a:sym typeface="微软雅黑" pitchFamily="34" charset="-122"/>
              </a:rPr>
              <a:t>签</a:t>
            </a:r>
            <a:r>
              <a:rPr lang="zh-CN" altLang="en-US" sz="1100" dirty="0">
                <a:latin typeface="微软雅黑" panose="020B0503020204020204" pitchFamily="34" charset="-122"/>
                <a:ea typeface="微软雅黑" panose="020B0503020204020204" pitchFamily="34" charset="-122"/>
                <a:sym typeface="微软雅黑" pitchFamily="34" charset="-122"/>
              </a:rPr>
              <a:t>约设计师原创作品，请勿盗卖！否则将被追究法律责任！</a:t>
            </a:r>
            <a:endParaRPr lang="zh-CN" altLang="en-US" sz="1100" dirty="0">
              <a:latin typeface="微软雅黑" panose="020B0503020204020204" pitchFamily="34" charset="-122"/>
              <a:ea typeface="微软雅黑" panose="020B0503020204020204" pitchFamily="34" charset="-122"/>
            </a:endParaRPr>
          </a:p>
        </p:txBody>
      </p:sp>
      <p:sp>
        <p:nvSpPr>
          <p:cNvPr id="78" name="矩形 77"/>
          <p:cNvSpPr/>
          <p:nvPr/>
        </p:nvSpPr>
        <p:spPr>
          <a:xfrm>
            <a:off x="2086556" y="4223122"/>
            <a:ext cx="1023339" cy="334700"/>
          </a:xfrm>
          <a:prstGeom prst="rect">
            <a:avLst/>
          </a:prstGeom>
        </p:spPr>
        <p:txBody>
          <a:bodyPr wrap="none" lIns="68571" tIns="34286" rIns="68571" bIns="34286">
            <a:spAutoFit/>
          </a:bodyPr>
          <a:lstStyle/>
          <a:p>
            <a:pPr algn="r"/>
            <a:r>
              <a:rPr lang="zh-CN" altLang="en-US" sz="1700" b="1" dirty="0">
                <a:latin typeface="微软雅黑" pitchFamily="34" charset="-122"/>
                <a:ea typeface="微软雅黑" pitchFamily="34" charset="-122"/>
              </a:rPr>
              <a:t>添加标题</a:t>
            </a:r>
            <a:endParaRPr lang="en-US" altLang="zh-CN" sz="1700" b="1" dirty="0">
              <a:latin typeface="微软雅黑" pitchFamily="34" charset="-122"/>
              <a:ea typeface="微软雅黑" pitchFamily="34" charset="-122"/>
            </a:endParaRPr>
          </a:p>
        </p:txBody>
      </p:sp>
      <p:sp>
        <p:nvSpPr>
          <p:cNvPr id="79" name="矩形 78"/>
          <p:cNvSpPr/>
          <p:nvPr/>
        </p:nvSpPr>
        <p:spPr>
          <a:xfrm>
            <a:off x="1187624" y="4508105"/>
            <a:ext cx="1922270" cy="577079"/>
          </a:xfrm>
          <a:prstGeom prst="rect">
            <a:avLst/>
          </a:prstGeom>
        </p:spPr>
        <p:txBody>
          <a:bodyPr wrap="square" lIns="68579" tIns="34289" rIns="68579" bIns="34289">
            <a:spAutoFit/>
          </a:bodyPr>
          <a:lstStyle/>
          <a:p>
            <a:pPr algn="r"/>
            <a:r>
              <a:rPr lang="zh-CN" altLang="en-US" sz="1100" dirty="0" smtClean="0">
                <a:latin typeface="微软雅黑" panose="020B0503020204020204" pitchFamily="34" charset="-122"/>
                <a:ea typeface="微软雅黑" panose="020B0503020204020204" pitchFamily="34" charset="-122"/>
                <a:sym typeface="微软雅黑" pitchFamily="34" charset="-122"/>
              </a:rPr>
              <a:t>第一</a:t>
            </a:r>
            <a:r>
              <a:rPr lang="en-US" altLang="zh-CN" sz="1100" dirty="0" smtClean="0">
                <a:latin typeface="微软雅黑" panose="020B0503020204020204" pitchFamily="34" charset="-122"/>
                <a:ea typeface="微软雅黑" panose="020B0503020204020204" pitchFamily="34" charset="-122"/>
                <a:sym typeface="微软雅黑" pitchFamily="34" charset="-122"/>
              </a:rPr>
              <a:t>PPT</a:t>
            </a:r>
            <a:r>
              <a:rPr lang="zh-CN" altLang="en-US" sz="1100" dirty="0" smtClean="0">
                <a:latin typeface="微软雅黑" panose="020B0503020204020204" pitchFamily="34" charset="-122"/>
                <a:ea typeface="微软雅黑" panose="020B0503020204020204" pitchFamily="34" charset="-122"/>
                <a:sym typeface="微软雅黑" pitchFamily="34" charset="-122"/>
              </a:rPr>
              <a:t>签</a:t>
            </a:r>
            <a:r>
              <a:rPr lang="zh-CN" altLang="en-US" sz="1100" dirty="0">
                <a:latin typeface="微软雅黑" panose="020B0503020204020204" pitchFamily="34" charset="-122"/>
                <a:ea typeface="微软雅黑" panose="020B0503020204020204" pitchFamily="34" charset="-122"/>
                <a:sym typeface="微软雅黑" pitchFamily="34" charset="-122"/>
              </a:rPr>
              <a:t>约设计师原创作品，请勿盗卖！否则将被追究法律责任！</a:t>
            </a:r>
            <a:endParaRPr lang="zh-CN" altLang="en-US" sz="11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5784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down)">
                                      <p:cBhvr>
                                        <p:cTn id="7" dur="200"/>
                                        <p:tgtEl>
                                          <p:spTgt spid="6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6"/>
                                        </p:tgtEl>
                                        <p:attrNameLst>
                                          <p:attrName>style.visibility</p:attrName>
                                        </p:attrNameLst>
                                      </p:cBhvr>
                                      <p:to>
                                        <p:strVal val="visible"/>
                                      </p:to>
                                    </p:set>
                                    <p:animEffect transition="in" filter="wipe(down)">
                                      <p:cBhvr>
                                        <p:cTn id="10" dur="400"/>
                                        <p:tgtEl>
                                          <p:spTgt spid="6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5"/>
                                        </p:tgtEl>
                                        <p:attrNameLst>
                                          <p:attrName>style.visibility</p:attrName>
                                        </p:attrNameLst>
                                      </p:cBhvr>
                                      <p:to>
                                        <p:strVal val="visible"/>
                                      </p:to>
                                    </p:set>
                                    <p:animEffect transition="in" filter="wipe(down)">
                                      <p:cBhvr>
                                        <p:cTn id="13" dur="600"/>
                                        <p:tgtEl>
                                          <p:spTgt spid="6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64"/>
                                        </p:tgtEl>
                                        <p:attrNameLst>
                                          <p:attrName>style.visibility</p:attrName>
                                        </p:attrNameLst>
                                      </p:cBhvr>
                                      <p:to>
                                        <p:strVal val="visible"/>
                                      </p:to>
                                    </p:set>
                                    <p:animEffect transition="in" filter="wipe(down)">
                                      <p:cBhvr>
                                        <p:cTn id="16" dur="900"/>
                                        <p:tgtEl>
                                          <p:spTgt spid="64"/>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250"/>
                                        <p:tgtEl>
                                          <p:spTgt spid="71"/>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70"/>
                                        </p:tgtEl>
                                        <p:attrNameLst>
                                          <p:attrName>style.visibility</p:attrName>
                                        </p:attrNameLst>
                                      </p:cBhvr>
                                      <p:to>
                                        <p:strVal val="visible"/>
                                      </p:to>
                                    </p:set>
                                    <p:animEffect transition="in" filter="fade">
                                      <p:cBhvr>
                                        <p:cTn id="22" dur="250"/>
                                        <p:tgtEl>
                                          <p:spTgt spid="70"/>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69"/>
                                        </p:tgtEl>
                                        <p:attrNameLst>
                                          <p:attrName>style.visibility</p:attrName>
                                        </p:attrNameLst>
                                      </p:cBhvr>
                                      <p:to>
                                        <p:strVal val="visible"/>
                                      </p:to>
                                    </p:set>
                                    <p:animEffect transition="in" filter="fade">
                                      <p:cBhvr>
                                        <p:cTn id="25" dur="250"/>
                                        <p:tgtEl>
                                          <p:spTgt spid="69"/>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68"/>
                                        </p:tgtEl>
                                        <p:attrNameLst>
                                          <p:attrName>style.visibility</p:attrName>
                                        </p:attrNameLst>
                                      </p:cBhvr>
                                      <p:to>
                                        <p:strVal val="visible"/>
                                      </p:to>
                                    </p:set>
                                    <p:animEffect transition="in" filter="fade">
                                      <p:cBhvr>
                                        <p:cTn id="28" dur="250"/>
                                        <p:tgtEl>
                                          <p:spTgt spid="68"/>
                                        </p:tgtEl>
                                      </p:cBhvr>
                                    </p:animEffect>
                                  </p:childTnLst>
                                </p:cTn>
                              </p:par>
                            </p:childTnLst>
                          </p:cTn>
                        </p:par>
                        <p:par>
                          <p:cTn id="29" fill="hold">
                            <p:stCondLst>
                              <p:cond delay="1500"/>
                            </p:stCondLst>
                            <p:childTnLst>
                              <p:par>
                                <p:cTn id="30" presetID="26" presetClass="emph" presetSubtype="0" fill="hold" grpId="1" nodeType="afterEffect">
                                  <p:stCondLst>
                                    <p:cond delay="0"/>
                                  </p:stCondLst>
                                  <p:childTnLst>
                                    <p:animEffect transition="out" filter="fade">
                                      <p:cBhvr>
                                        <p:cTn id="31" dur="500" tmFilter="0, 0; .2, .5; .8, .5; 1, 0"/>
                                        <p:tgtEl>
                                          <p:spTgt spid="71"/>
                                        </p:tgtEl>
                                      </p:cBhvr>
                                    </p:animEffect>
                                    <p:animScale>
                                      <p:cBhvr>
                                        <p:cTn id="32" dur="250" autoRev="1" fill="hold"/>
                                        <p:tgtEl>
                                          <p:spTgt spid="71"/>
                                        </p:tgtEl>
                                      </p:cBhvr>
                                      <p:by x="105000" y="105000"/>
                                    </p:animScale>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58"/>
                                        </p:tgtEl>
                                        <p:attrNameLst>
                                          <p:attrName>style.visibility</p:attrName>
                                        </p:attrNameLst>
                                      </p:cBhvr>
                                      <p:to>
                                        <p:strVal val="visible"/>
                                      </p:to>
                                    </p:set>
                                    <p:animEffect transition="in" filter="wipe(right)">
                                      <p:cBhvr>
                                        <p:cTn id="36" dur="250"/>
                                        <p:tgtEl>
                                          <p:spTgt spid="58"/>
                                        </p:tgtEl>
                                      </p:cBhvr>
                                    </p:animEffect>
                                  </p:childTnLst>
                                </p:cTn>
                              </p:par>
                            </p:childTnLst>
                          </p:cTn>
                        </p:par>
                        <p:par>
                          <p:cTn id="37" fill="hold">
                            <p:stCondLst>
                              <p:cond delay="2250"/>
                            </p:stCondLst>
                            <p:childTnLst>
                              <p:par>
                                <p:cTn id="38" presetID="10" presetClass="entr" presetSubtype="0" fill="hold" nodeType="after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fade">
                                      <p:cBhvr>
                                        <p:cTn id="40" dur="500"/>
                                        <p:tgtEl>
                                          <p:spTgt spid="59"/>
                                        </p:tgtEl>
                                      </p:cBhvr>
                                    </p:animEffect>
                                  </p:childTnLst>
                                </p:cTn>
                              </p:par>
                            </p:childTnLst>
                          </p:cTn>
                        </p:par>
                        <p:par>
                          <p:cTn id="41" fill="hold">
                            <p:stCondLst>
                              <p:cond delay="2750"/>
                            </p:stCondLst>
                            <p:childTnLst>
                              <p:par>
                                <p:cTn id="42" presetID="14" presetClass="entr" presetSubtype="10" fill="hold" grpId="0" nodeType="after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randombar(horizontal)">
                                      <p:cBhvr>
                                        <p:cTn id="44" dur="500"/>
                                        <p:tgtEl>
                                          <p:spTgt spid="78"/>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randombar(horizontal)">
                                      <p:cBhvr>
                                        <p:cTn id="47" dur="500"/>
                                        <p:tgtEl>
                                          <p:spTgt spid="79"/>
                                        </p:tgtEl>
                                      </p:cBhvr>
                                    </p:animEffect>
                                  </p:childTnLst>
                                </p:cTn>
                              </p:par>
                            </p:childTnLst>
                          </p:cTn>
                        </p:par>
                        <p:par>
                          <p:cTn id="48" fill="hold">
                            <p:stCondLst>
                              <p:cond delay="3250"/>
                            </p:stCondLst>
                            <p:childTnLst>
                              <p:par>
                                <p:cTn id="49" presetID="26" presetClass="emph" presetSubtype="0" fill="hold" grpId="1" nodeType="afterEffect">
                                  <p:stCondLst>
                                    <p:cond delay="0"/>
                                  </p:stCondLst>
                                  <p:childTnLst>
                                    <p:animEffect transition="out" filter="fade">
                                      <p:cBhvr>
                                        <p:cTn id="50" dur="500" tmFilter="0, 0; .2, .5; .8, .5; 1, 0"/>
                                        <p:tgtEl>
                                          <p:spTgt spid="70"/>
                                        </p:tgtEl>
                                      </p:cBhvr>
                                    </p:animEffect>
                                    <p:animScale>
                                      <p:cBhvr>
                                        <p:cTn id="51" dur="250" autoRev="1" fill="hold"/>
                                        <p:tgtEl>
                                          <p:spTgt spid="70"/>
                                        </p:tgtEl>
                                      </p:cBhvr>
                                      <p:by x="105000" y="105000"/>
                                    </p:animScale>
                                  </p:childTnLst>
                                </p:cTn>
                              </p:par>
                            </p:childTnLst>
                          </p:cTn>
                        </p:par>
                        <p:par>
                          <p:cTn id="52" fill="hold">
                            <p:stCondLst>
                              <p:cond delay="3750"/>
                            </p:stCondLst>
                            <p:childTnLst>
                              <p:par>
                                <p:cTn id="53" presetID="22" presetClass="entr" presetSubtype="2" fill="hold"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right)">
                                      <p:cBhvr>
                                        <p:cTn id="55" dur="500"/>
                                        <p:tgtEl>
                                          <p:spTgt spid="47"/>
                                        </p:tgtEl>
                                      </p:cBhvr>
                                    </p:animEffect>
                                  </p:childTnLst>
                                </p:cTn>
                              </p:par>
                            </p:childTnLst>
                          </p:cTn>
                        </p:par>
                        <p:par>
                          <p:cTn id="56" fill="hold">
                            <p:stCondLst>
                              <p:cond delay="4250"/>
                            </p:stCondLst>
                            <p:childTnLst>
                              <p:par>
                                <p:cTn id="57" presetID="10" presetClass="entr" presetSubtype="0" fill="hold"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childTnLst>
                          </p:cTn>
                        </p:par>
                        <p:par>
                          <p:cTn id="60" fill="hold">
                            <p:stCondLst>
                              <p:cond delay="4750"/>
                            </p:stCondLst>
                            <p:childTnLst>
                              <p:par>
                                <p:cTn id="61" presetID="14" presetClass="entr" presetSubtype="10" fill="hold" grpId="0" nodeType="afterEffect">
                                  <p:stCondLst>
                                    <p:cond delay="0"/>
                                  </p:stCondLst>
                                  <p:childTnLst>
                                    <p:set>
                                      <p:cBhvr>
                                        <p:cTn id="62" dur="1" fill="hold">
                                          <p:stCondLst>
                                            <p:cond delay="0"/>
                                          </p:stCondLst>
                                        </p:cTn>
                                        <p:tgtEl>
                                          <p:spTgt spid="77"/>
                                        </p:tgtEl>
                                        <p:attrNameLst>
                                          <p:attrName>style.visibility</p:attrName>
                                        </p:attrNameLst>
                                      </p:cBhvr>
                                      <p:to>
                                        <p:strVal val="visible"/>
                                      </p:to>
                                    </p:set>
                                    <p:animEffect transition="in" filter="randombar(horizontal)">
                                      <p:cBhvr>
                                        <p:cTn id="63" dur="500"/>
                                        <p:tgtEl>
                                          <p:spTgt spid="77"/>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76"/>
                                        </p:tgtEl>
                                        <p:attrNameLst>
                                          <p:attrName>style.visibility</p:attrName>
                                        </p:attrNameLst>
                                      </p:cBhvr>
                                      <p:to>
                                        <p:strVal val="visible"/>
                                      </p:to>
                                    </p:set>
                                    <p:animEffect transition="in" filter="randombar(horizontal)">
                                      <p:cBhvr>
                                        <p:cTn id="66" dur="500"/>
                                        <p:tgtEl>
                                          <p:spTgt spid="76"/>
                                        </p:tgtEl>
                                      </p:cBhvr>
                                    </p:animEffect>
                                  </p:childTnLst>
                                </p:cTn>
                              </p:par>
                            </p:childTnLst>
                          </p:cTn>
                        </p:par>
                        <p:par>
                          <p:cTn id="67" fill="hold">
                            <p:stCondLst>
                              <p:cond delay="5250"/>
                            </p:stCondLst>
                            <p:childTnLst>
                              <p:par>
                                <p:cTn id="68" presetID="26" presetClass="emph" presetSubtype="0" fill="hold" grpId="1" nodeType="afterEffect">
                                  <p:stCondLst>
                                    <p:cond delay="0"/>
                                  </p:stCondLst>
                                  <p:childTnLst>
                                    <p:animEffect transition="out" filter="fade">
                                      <p:cBhvr>
                                        <p:cTn id="69" dur="500" tmFilter="0, 0; .2, .5; .8, .5; 1, 0"/>
                                        <p:tgtEl>
                                          <p:spTgt spid="69"/>
                                        </p:tgtEl>
                                      </p:cBhvr>
                                    </p:animEffect>
                                    <p:animScale>
                                      <p:cBhvr>
                                        <p:cTn id="70" dur="250" autoRev="1" fill="hold"/>
                                        <p:tgtEl>
                                          <p:spTgt spid="69"/>
                                        </p:tgtEl>
                                      </p:cBhvr>
                                      <p:by x="105000" y="105000"/>
                                    </p:animScale>
                                  </p:childTnLst>
                                </p:cTn>
                              </p:par>
                            </p:childTnLst>
                          </p:cTn>
                        </p:par>
                        <p:par>
                          <p:cTn id="71" fill="hold">
                            <p:stCondLst>
                              <p:cond delay="5750"/>
                            </p:stCondLst>
                            <p:childTnLst>
                              <p:par>
                                <p:cTn id="72" presetID="22" presetClass="entr" presetSubtype="2" fill="hold" nodeType="afterEffect">
                                  <p:stCondLst>
                                    <p:cond delay="0"/>
                                  </p:stCondLst>
                                  <p:childTnLst>
                                    <p:set>
                                      <p:cBhvr>
                                        <p:cTn id="73" dur="1" fill="hold">
                                          <p:stCondLst>
                                            <p:cond delay="0"/>
                                          </p:stCondLst>
                                        </p:cTn>
                                        <p:tgtEl>
                                          <p:spTgt spid="51"/>
                                        </p:tgtEl>
                                        <p:attrNameLst>
                                          <p:attrName>style.visibility</p:attrName>
                                        </p:attrNameLst>
                                      </p:cBhvr>
                                      <p:to>
                                        <p:strVal val="visible"/>
                                      </p:to>
                                    </p:set>
                                    <p:animEffect transition="in" filter="wipe(right)">
                                      <p:cBhvr>
                                        <p:cTn id="74" dur="600"/>
                                        <p:tgtEl>
                                          <p:spTgt spid="51"/>
                                        </p:tgtEl>
                                      </p:cBhvr>
                                    </p:animEffect>
                                  </p:childTnLst>
                                </p:cTn>
                              </p:par>
                            </p:childTnLst>
                          </p:cTn>
                        </p:par>
                        <p:par>
                          <p:cTn id="75" fill="hold">
                            <p:stCondLst>
                              <p:cond delay="6350"/>
                            </p:stCondLst>
                            <p:childTnLst>
                              <p:par>
                                <p:cTn id="76" presetID="10" presetClass="entr" presetSubtype="0" fill="hold" nodeType="afterEffect">
                                  <p:stCondLst>
                                    <p:cond delay="0"/>
                                  </p:stCondLst>
                                  <p:childTnLst>
                                    <p:set>
                                      <p:cBhvr>
                                        <p:cTn id="77" dur="1" fill="hold">
                                          <p:stCondLst>
                                            <p:cond delay="0"/>
                                          </p:stCondLst>
                                        </p:cTn>
                                        <p:tgtEl>
                                          <p:spTgt spid="52"/>
                                        </p:tgtEl>
                                        <p:attrNameLst>
                                          <p:attrName>style.visibility</p:attrName>
                                        </p:attrNameLst>
                                      </p:cBhvr>
                                      <p:to>
                                        <p:strVal val="visible"/>
                                      </p:to>
                                    </p:set>
                                    <p:animEffect transition="in" filter="fade">
                                      <p:cBhvr>
                                        <p:cTn id="78" dur="500"/>
                                        <p:tgtEl>
                                          <p:spTgt spid="52"/>
                                        </p:tgtEl>
                                      </p:cBhvr>
                                    </p:animEffect>
                                  </p:childTnLst>
                                </p:cTn>
                              </p:par>
                            </p:childTnLst>
                          </p:cTn>
                        </p:par>
                        <p:par>
                          <p:cTn id="79" fill="hold">
                            <p:stCondLst>
                              <p:cond delay="6850"/>
                            </p:stCondLst>
                            <p:childTnLst>
                              <p:par>
                                <p:cTn id="80" presetID="14" presetClass="entr" presetSubtype="10" fill="hold" grpId="0" nodeType="afterEffect">
                                  <p:stCondLst>
                                    <p:cond delay="0"/>
                                  </p:stCondLst>
                                  <p:childTnLst>
                                    <p:set>
                                      <p:cBhvr>
                                        <p:cTn id="81" dur="1" fill="hold">
                                          <p:stCondLst>
                                            <p:cond delay="0"/>
                                          </p:stCondLst>
                                        </p:cTn>
                                        <p:tgtEl>
                                          <p:spTgt spid="74"/>
                                        </p:tgtEl>
                                        <p:attrNameLst>
                                          <p:attrName>style.visibility</p:attrName>
                                        </p:attrNameLst>
                                      </p:cBhvr>
                                      <p:to>
                                        <p:strVal val="visible"/>
                                      </p:to>
                                    </p:set>
                                    <p:animEffect transition="in" filter="randombar(horizontal)">
                                      <p:cBhvr>
                                        <p:cTn id="82" dur="500"/>
                                        <p:tgtEl>
                                          <p:spTgt spid="74"/>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75"/>
                                        </p:tgtEl>
                                        <p:attrNameLst>
                                          <p:attrName>style.visibility</p:attrName>
                                        </p:attrNameLst>
                                      </p:cBhvr>
                                      <p:to>
                                        <p:strVal val="visible"/>
                                      </p:to>
                                    </p:set>
                                    <p:animEffect transition="in" filter="randombar(horizontal)">
                                      <p:cBhvr>
                                        <p:cTn id="85" dur="500"/>
                                        <p:tgtEl>
                                          <p:spTgt spid="75"/>
                                        </p:tgtEl>
                                      </p:cBhvr>
                                    </p:animEffect>
                                  </p:childTnLst>
                                </p:cTn>
                              </p:par>
                            </p:childTnLst>
                          </p:cTn>
                        </p:par>
                        <p:par>
                          <p:cTn id="86" fill="hold">
                            <p:stCondLst>
                              <p:cond delay="7350"/>
                            </p:stCondLst>
                            <p:childTnLst>
                              <p:par>
                                <p:cTn id="87" presetID="26" presetClass="emph" presetSubtype="0" fill="hold" grpId="1" nodeType="afterEffect">
                                  <p:stCondLst>
                                    <p:cond delay="0"/>
                                  </p:stCondLst>
                                  <p:childTnLst>
                                    <p:animEffect transition="out" filter="fade">
                                      <p:cBhvr>
                                        <p:cTn id="88" dur="500" tmFilter="0, 0; .2, .5; .8, .5; 1, 0"/>
                                        <p:tgtEl>
                                          <p:spTgt spid="68"/>
                                        </p:tgtEl>
                                      </p:cBhvr>
                                    </p:animEffect>
                                    <p:animScale>
                                      <p:cBhvr>
                                        <p:cTn id="89" dur="250" autoRev="1" fill="hold"/>
                                        <p:tgtEl>
                                          <p:spTgt spid="68"/>
                                        </p:tgtEl>
                                      </p:cBhvr>
                                      <p:by x="105000" y="105000"/>
                                    </p:animScale>
                                  </p:childTnLst>
                                </p:cTn>
                              </p:par>
                            </p:childTnLst>
                          </p:cTn>
                        </p:par>
                        <p:par>
                          <p:cTn id="90" fill="hold">
                            <p:stCondLst>
                              <p:cond delay="7850"/>
                            </p:stCondLst>
                            <p:childTnLst>
                              <p:par>
                                <p:cTn id="91" presetID="22" presetClass="entr" presetSubtype="2" fill="hold" nodeType="afterEffect">
                                  <p:stCondLst>
                                    <p:cond delay="0"/>
                                  </p:stCondLst>
                                  <p:childTnLst>
                                    <p:set>
                                      <p:cBhvr>
                                        <p:cTn id="92" dur="1" fill="hold">
                                          <p:stCondLst>
                                            <p:cond delay="0"/>
                                          </p:stCondLst>
                                        </p:cTn>
                                        <p:tgtEl>
                                          <p:spTgt spid="41"/>
                                        </p:tgtEl>
                                        <p:attrNameLst>
                                          <p:attrName>style.visibility</p:attrName>
                                        </p:attrNameLst>
                                      </p:cBhvr>
                                      <p:to>
                                        <p:strVal val="visible"/>
                                      </p:to>
                                    </p:set>
                                    <p:animEffect transition="in" filter="wipe(right)">
                                      <p:cBhvr>
                                        <p:cTn id="93" dur="750"/>
                                        <p:tgtEl>
                                          <p:spTgt spid="41"/>
                                        </p:tgtEl>
                                      </p:cBhvr>
                                    </p:animEffect>
                                  </p:childTnLst>
                                </p:cTn>
                              </p:par>
                            </p:childTnLst>
                          </p:cTn>
                        </p:par>
                        <p:par>
                          <p:cTn id="94" fill="hold">
                            <p:stCondLst>
                              <p:cond delay="8600"/>
                            </p:stCondLst>
                            <p:childTnLst>
                              <p:par>
                                <p:cTn id="95" presetID="10" presetClass="entr" presetSubtype="0" fill="hold" nodeType="afterEffect">
                                  <p:stCondLst>
                                    <p:cond delay="0"/>
                                  </p:stCondLst>
                                  <p:childTnLst>
                                    <p:set>
                                      <p:cBhvr>
                                        <p:cTn id="96" dur="1" fill="hold">
                                          <p:stCondLst>
                                            <p:cond delay="0"/>
                                          </p:stCondLst>
                                        </p:cTn>
                                        <p:tgtEl>
                                          <p:spTgt spid="42"/>
                                        </p:tgtEl>
                                        <p:attrNameLst>
                                          <p:attrName>style.visibility</p:attrName>
                                        </p:attrNameLst>
                                      </p:cBhvr>
                                      <p:to>
                                        <p:strVal val="visible"/>
                                      </p:to>
                                    </p:set>
                                    <p:animEffect transition="in" filter="fade">
                                      <p:cBhvr>
                                        <p:cTn id="97" dur="500"/>
                                        <p:tgtEl>
                                          <p:spTgt spid="42"/>
                                        </p:tgtEl>
                                      </p:cBhvr>
                                    </p:animEffect>
                                  </p:childTnLst>
                                </p:cTn>
                              </p:par>
                            </p:childTnLst>
                          </p:cTn>
                        </p:par>
                        <p:par>
                          <p:cTn id="98" fill="hold">
                            <p:stCondLst>
                              <p:cond delay="9100"/>
                            </p:stCondLst>
                            <p:childTnLst>
                              <p:par>
                                <p:cTn id="99" presetID="14" presetClass="entr" presetSubtype="10" fill="hold" grpId="0" nodeType="afterEffect">
                                  <p:stCondLst>
                                    <p:cond delay="0"/>
                                  </p:stCondLst>
                                  <p:childTnLst>
                                    <p:set>
                                      <p:cBhvr>
                                        <p:cTn id="100" dur="1" fill="hold">
                                          <p:stCondLst>
                                            <p:cond delay="0"/>
                                          </p:stCondLst>
                                        </p:cTn>
                                        <p:tgtEl>
                                          <p:spTgt spid="72"/>
                                        </p:tgtEl>
                                        <p:attrNameLst>
                                          <p:attrName>style.visibility</p:attrName>
                                        </p:attrNameLst>
                                      </p:cBhvr>
                                      <p:to>
                                        <p:strVal val="visible"/>
                                      </p:to>
                                    </p:set>
                                    <p:animEffect transition="in" filter="randombar(horizontal)">
                                      <p:cBhvr>
                                        <p:cTn id="101" dur="500"/>
                                        <p:tgtEl>
                                          <p:spTgt spid="72"/>
                                        </p:tgtEl>
                                      </p:cBhvr>
                                    </p:animEffect>
                                  </p:childTnLst>
                                </p:cTn>
                              </p:par>
                              <p:par>
                                <p:cTn id="102" presetID="14" presetClass="entr" presetSubtype="10" fill="hold" grpId="0" nodeType="withEffect">
                                  <p:stCondLst>
                                    <p:cond delay="0"/>
                                  </p:stCondLst>
                                  <p:childTnLst>
                                    <p:set>
                                      <p:cBhvr>
                                        <p:cTn id="103" dur="1" fill="hold">
                                          <p:stCondLst>
                                            <p:cond delay="0"/>
                                          </p:stCondLst>
                                        </p:cTn>
                                        <p:tgtEl>
                                          <p:spTgt spid="73"/>
                                        </p:tgtEl>
                                        <p:attrNameLst>
                                          <p:attrName>style.visibility</p:attrName>
                                        </p:attrNameLst>
                                      </p:cBhvr>
                                      <p:to>
                                        <p:strVal val="visible"/>
                                      </p:to>
                                    </p:set>
                                    <p:animEffect transition="in" filter="randombar(horizontal)">
                                      <p:cBhvr>
                                        <p:cTn id="104"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P spid="68" grpId="0" animBg="1"/>
      <p:bldP spid="68" grpId="1" animBg="1"/>
      <p:bldP spid="69" grpId="0" animBg="1"/>
      <p:bldP spid="69" grpId="1" animBg="1"/>
      <p:bldP spid="70" grpId="0" animBg="1"/>
      <p:bldP spid="70" grpId="1" animBg="1"/>
      <p:bldP spid="71" grpId="0" animBg="1"/>
      <p:bldP spid="71" grpId="1" animBg="1"/>
      <p:bldP spid="72" grpId="0"/>
      <p:bldP spid="73" grpId="0"/>
      <p:bldP spid="74" grpId="0"/>
      <p:bldP spid="75" grpId="0"/>
      <p:bldP spid="76" grpId="0"/>
      <p:bldP spid="77" grpId="0"/>
      <p:bldP spid="78" grpId="0"/>
      <p:bldP spid="7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AutoShape 28"/>
          <p:cNvSpPr>
            <a:spLocks noChangeArrowheads="1"/>
          </p:cNvSpPr>
          <p:nvPr/>
        </p:nvSpPr>
        <p:spPr bwMode="auto">
          <a:xfrm>
            <a:off x="3413263" y="2355095"/>
            <a:ext cx="2160075" cy="215979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noFill/>
          <a:ln w="25400" cap="rnd">
            <a:solidFill>
              <a:srgbClr val="2F318B"/>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8" name="Oval 53"/>
          <p:cNvSpPr>
            <a:spLocks noChangeArrowheads="1"/>
          </p:cNvSpPr>
          <p:nvPr/>
        </p:nvSpPr>
        <p:spPr bwMode="auto">
          <a:xfrm>
            <a:off x="3505148" y="2067351"/>
            <a:ext cx="766775" cy="767081"/>
          </a:xfrm>
          <a:prstGeom prst="ellipse">
            <a:avLst/>
          </a:prstGeom>
          <a:solidFill>
            <a:srgbClr val="2F318B"/>
          </a:solidFill>
          <a:ln w="28575" cap="flat" cmpd="sng" algn="ctr">
            <a:no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49" name="Oval 53"/>
          <p:cNvSpPr>
            <a:spLocks noChangeArrowheads="1"/>
          </p:cNvSpPr>
          <p:nvPr/>
        </p:nvSpPr>
        <p:spPr bwMode="auto">
          <a:xfrm>
            <a:off x="3091947" y="3047236"/>
            <a:ext cx="766775" cy="767080"/>
          </a:xfrm>
          <a:prstGeom prst="ellipse">
            <a:avLst/>
          </a:prstGeom>
          <a:solidFill>
            <a:srgbClr val="E62129"/>
          </a:solidFill>
          <a:ln w="28575" cap="flat" cmpd="sng" algn="ctr">
            <a:no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50" name="Oval 53"/>
          <p:cNvSpPr>
            <a:spLocks noChangeArrowheads="1"/>
          </p:cNvSpPr>
          <p:nvPr/>
        </p:nvSpPr>
        <p:spPr bwMode="auto">
          <a:xfrm>
            <a:off x="3524201" y="3958063"/>
            <a:ext cx="766775" cy="767081"/>
          </a:xfrm>
          <a:prstGeom prst="ellipse">
            <a:avLst/>
          </a:prstGeom>
          <a:solidFill>
            <a:srgbClr val="2F318B"/>
          </a:solidFill>
          <a:ln w="28575" cap="flat" cmpd="sng" algn="ctr">
            <a:no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51" name="Oval 53"/>
          <p:cNvSpPr>
            <a:spLocks noChangeArrowheads="1"/>
          </p:cNvSpPr>
          <p:nvPr/>
        </p:nvSpPr>
        <p:spPr bwMode="auto">
          <a:xfrm>
            <a:off x="4657824" y="3958063"/>
            <a:ext cx="766775" cy="767081"/>
          </a:xfrm>
          <a:prstGeom prst="ellipse">
            <a:avLst/>
          </a:prstGeom>
          <a:solidFill>
            <a:srgbClr val="E62129"/>
          </a:solidFill>
          <a:ln w="28575" cap="flat" cmpd="sng" algn="ctr">
            <a:no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52" name="Oval 53"/>
          <p:cNvSpPr>
            <a:spLocks noChangeArrowheads="1"/>
          </p:cNvSpPr>
          <p:nvPr/>
        </p:nvSpPr>
        <p:spPr bwMode="auto">
          <a:xfrm>
            <a:off x="5123418" y="2986513"/>
            <a:ext cx="766775" cy="767081"/>
          </a:xfrm>
          <a:prstGeom prst="ellipse">
            <a:avLst/>
          </a:prstGeom>
          <a:solidFill>
            <a:srgbClr val="2F318B"/>
          </a:solidFill>
          <a:ln w="28575" cap="flat" cmpd="sng" algn="ctr">
            <a:no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53" name="Oval 53"/>
          <p:cNvSpPr>
            <a:spLocks noChangeArrowheads="1"/>
          </p:cNvSpPr>
          <p:nvPr/>
        </p:nvSpPr>
        <p:spPr bwMode="auto">
          <a:xfrm>
            <a:off x="4664968" y="2035205"/>
            <a:ext cx="766775" cy="767080"/>
          </a:xfrm>
          <a:prstGeom prst="ellipse">
            <a:avLst/>
          </a:prstGeom>
          <a:solidFill>
            <a:srgbClr val="E62129"/>
          </a:solidFill>
          <a:ln w="28575" cap="flat" cmpd="sng" algn="ctr">
            <a:no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54" name="Line 548"/>
          <p:cNvSpPr>
            <a:spLocks noChangeShapeType="1"/>
          </p:cNvSpPr>
          <p:nvPr/>
        </p:nvSpPr>
        <p:spPr bwMode="auto">
          <a:xfrm flipH="1">
            <a:off x="5898421" y="3649305"/>
            <a:ext cx="1836183" cy="0"/>
          </a:xfrm>
          <a:prstGeom prst="line">
            <a:avLst/>
          </a:prstGeom>
          <a:noFill/>
          <a:ln w="19050">
            <a:solidFill>
              <a:sysClr val="window" lastClr="FFFFFF">
                <a:lumMod val="50000"/>
              </a:sys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5" name="Line 548"/>
          <p:cNvSpPr>
            <a:spLocks noChangeShapeType="1"/>
          </p:cNvSpPr>
          <p:nvPr/>
        </p:nvSpPr>
        <p:spPr bwMode="auto">
          <a:xfrm flipH="1">
            <a:off x="5412583" y="4622045"/>
            <a:ext cx="1727821" cy="0"/>
          </a:xfrm>
          <a:prstGeom prst="line">
            <a:avLst/>
          </a:prstGeom>
          <a:noFill/>
          <a:ln w="19050">
            <a:solidFill>
              <a:sysClr val="window" lastClr="FFFFFF">
                <a:lumMod val="50000"/>
              </a:sys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6" name="Line 548"/>
          <p:cNvSpPr>
            <a:spLocks noChangeShapeType="1"/>
          </p:cNvSpPr>
          <p:nvPr/>
        </p:nvSpPr>
        <p:spPr bwMode="auto">
          <a:xfrm flipH="1">
            <a:off x="5466168" y="2624176"/>
            <a:ext cx="1836183" cy="0"/>
          </a:xfrm>
          <a:prstGeom prst="line">
            <a:avLst/>
          </a:prstGeom>
          <a:noFill/>
          <a:ln w="19050">
            <a:solidFill>
              <a:sysClr val="window" lastClr="FFFFFF">
                <a:lumMod val="50000"/>
              </a:sys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7" name="Line 548"/>
          <p:cNvSpPr>
            <a:spLocks noChangeShapeType="1"/>
          </p:cNvSpPr>
          <p:nvPr/>
        </p:nvSpPr>
        <p:spPr bwMode="auto">
          <a:xfrm>
            <a:off x="1739027" y="2624176"/>
            <a:ext cx="1727822" cy="0"/>
          </a:xfrm>
          <a:prstGeom prst="line">
            <a:avLst/>
          </a:prstGeom>
          <a:noFill/>
          <a:ln w="19050">
            <a:solidFill>
              <a:sysClr val="window" lastClr="FFFFFF">
                <a:lumMod val="50000"/>
              </a:sys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8" name="Rectangle 42"/>
          <p:cNvSpPr>
            <a:spLocks noChangeArrowheads="1"/>
          </p:cNvSpPr>
          <p:nvPr/>
        </p:nvSpPr>
        <p:spPr bwMode="auto">
          <a:xfrm>
            <a:off x="1739026" y="2191980"/>
            <a:ext cx="183618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p:txBody>
      </p:sp>
      <p:sp>
        <p:nvSpPr>
          <p:cNvPr id="59" name="Rectangle 45"/>
          <p:cNvSpPr>
            <a:spLocks noChangeArrowheads="1"/>
          </p:cNvSpPr>
          <p:nvPr/>
        </p:nvSpPr>
        <p:spPr bwMode="auto">
          <a:xfrm>
            <a:off x="5466168" y="4243426"/>
            <a:ext cx="253874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p:txBody>
      </p:sp>
      <p:sp>
        <p:nvSpPr>
          <p:cNvPr id="60" name="Rectangle 46"/>
          <p:cNvSpPr>
            <a:spLocks noChangeArrowheads="1"/>
          </p:cNvSpPr>
          <p:nvPr/>
        </p:nvSpPr>
        <p:spPr bwMode="auto">
          <a:xfrm>
            <a:off x="6060368" y="3270686"/>
            <a:ext cx="194454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p:txBody>
      </p:sp>
      <p:sp>
        <p:nvSpPr>
          <p:cNvPr id="61" name="Rectangle 47"/>
          <p:cNvSpPr>
            <a:spLocks noChangeArrowheads="1"/>
          </p:cNvSpPr>
          <p:nvPr/>
        </p:nvSpPr>
        <p:spPr bwMode="auto">
          <a:xfrm>
            <a:off x="5573338" y="2247939"/>
            <a:ext cx="1782598"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p:txBody>
      </p:sp>
      <p:sp>
        <p:nvSpPr>
          <p:cNvPr id="62" name="Rectangle 49"/>
          <p:cNvSpPr>
            <a:spLocks noChangeArrowheads="1"/>
          </p:cNvSpPr>
          <p:nvPr/>
        </p:nvSpPr>
        <p:spPr bwMode="auto">
          <a:xfrm>
            <a:off x="2657117" y="1889155"/>
            <a:ext cx="863316"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400" b="1" dirty="0" smtClean="0">
                <a:solidFill>
                  <a:srgbClr val="2F318B"/>
                </a:solidFill>
                <a:latin typeface="微软雅黑" pitchFamily="34" charset="-122"/>
                <a:ea typeface="微软雅黑" pitchFamily="34" charset="-122"/>
              </a:rPr>
              <a:t>添加标题</a:t>
            </a:r>
            <a:endParaRPr lang="zh-CN" altLang="en-US" sz="1400" b="1" dirty="0">
              <a:solidFill>
                <a:srgbClr val="2F318B"/>
              </a:solidFill>
              <a:latin typeface="微软雅黑" pitchFamily="34" charset="-122"/>
              <a:ea typeface="微软雅黑" pitchFamily="34" charset="-122"/>
            </a:endParaRPr>
          </a:p>
        </p:txBody>
      </p:sp>
      <p:sp>
        <p:nvSpPr>
          <p:cNvPr id="63" name="Line 548"/>
          <p:cNvSpPr>
            <a:spLocks noChangeShapeType="1"/>
          </p:cNvSpPr>
          <p:nvPr/>
        </p:nvSpPr>
        <p:spPr bwMode="auto">
          <a:xfrm>
            <a:off x="1306773" y="3649305"/>
            <a:ext cx="1729013" cy="0"/>
          </a:xfrm>
          <a:prstGeom prst="line">
            <a:avLst/>
          </a:prstGeom>
          <a:noFill/>
          <a:ln w="19050">
            <a:solidFill>
              <a:sysClr val="window" lastClr="FFFFFF">
                <a:lumMod val="50000"/>
              </a:sys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4" name="Rectangle 51"/>
          <p:cNvSpPr>
            <a:spLocks noChangeArrowheads="1"/>
          </p:cNvSpPr>
          <p:nvPr/>
        </p:nvSpPr>
        <p:spPr bwMode="auto">
          <a:xfrm>
            <a:off x="1306774" y="3219489"/>
            <a:ext cx="183618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p:txBody>
      </p:sp>
      <p:sp>
        <p:nvSpPr>
          <p:cNvPr id="65" name="Rectangle 52"/>
          <p:cNvSpPr>
            <a:spLocks noChangeArrowheads="1"/>
          </p:cNvSpPr>
          <p:nvPr/>
        </p:nvSpPr>
        <p:spPr bwMode="auto">
          <a:xfrm>
            <a:off x="2171279" y="2915473"/>
            <a:ext cx="918092"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400" b="1" dirty="0" smtClean="0">
                <a:solidFill>
                  <a:srgbClr val="E62129"/>
                </a:solidFill>
                <a:latin typeface="微软雅黑" pitchFamily="34" charset="-122"/>
                <a:ea typeface="微软雅黑" pitchFamily="34" charset="-122"/>
              </a:rPr>
              <a:t>添加标题</a:t>
            </a:r>
            <a:endParaRPr lang="zh-CN" altLang="en-US" sz="1400" b="1" dirty="0">
              <a:solidFill>
                <a:srgbClr val="E62129"/>
              </a:solidFill>
              <a:latin typeface="微软雅黑" pitchFamily="34" charset="-122"/>
              <a:ea typeface="微软雅黑" pitchFamily="34" charset="-122"/>
            </a:endParaRPr>
          </a:p>
        </p:txBody>
      </p:sp>
      <p:sp>
        <p:nvSpPr>
          <p:cNvPr id="66" name="Line 548"/>
          <p:cNvSpPr>
            <a:spLocks noChangeShapeType="1"/>
          </p:cNvSpPr>
          <p:nvPr/>
        </p:nvSpPr>
        <p:spPr bwMode="auto">
          <a:xfrm>
            <a:off x="1792611" y="4625459"/>
            <a:ext cx="1729013" cy="0"/>
          </a:xfrm>
          <a:prstGeom prst="line">
            <a:avLst/>
          </a:prstGeom>
          <a:noFill/>
          <a:ln w="19050">
            <a:solidFill>
              <a:sysClr val="window" lastClr="FFFFFF">
                <a:lumMod val="50000"/>
              </a:sys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7" name="Rectangle 54"/>
          <p:cNvSpPr>
            <a:spLocks noChangeArrowheads="1"/>
          </p:cNvSpPr>
          <p:nvPr/>
        </p:nvSpPr>
        <p:spPr bwMode="auto">
          <a:xfrm>
            <a:off x="1792612" y="4243426"/>
            <a:ext cx="183618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p:txBody>
      </p:sp>
      <p:sp>
        <p:nvSpPr>
          <p:cNvPr id="68" name="Rectangle 55"/>
          <p:cNvSpPr>
            <a:spLocks noChangeArrowheads="1"/>
          </p:cNvSpPr>
          <p:nvPr/>
        </p:nvSpPr>
        <p:spPr bwMode="auto">
          <a:xfrm>
            <a:off x="2602938" y="3921551"/>
            <a:ext cx="972271"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400" b="1" dirty="0" smtClean="0">
                <a:solidFill>
                  <a:srgbClr val="2F318B"/>
                </a:solidFill>
                <a:latin typeface="微软雅黑" pitchFamily="34" charset="-122"/>
                <a:ea typeface="微软雅黑" pitchFamily="34" charset="-122"/>
              </a:rPr>
              <a:t>添加标题</a:t>
            </a:r>
            <a:endParaRPr lang="zh-CN" altLang="en-US" sz="1400" b="1" dirty="0">
              <a:solidFill>
                <a:srgbClr val="2F318B"/>
              </a:solidFill>
              <a:latin typeface="微软雅黑" pitchFamily="34" charset="-122"/>
              <a:ea typeface="微软雅黑" pitchFamily="34" charset="-122"/>
            </a:endParaRPr>
          </a:p>
        </p:txBody>
      </p:sp>
      <p:sp>
        <p:nvSpPr>
          <p:cNvPr id="69" name="Rectangle 59"/>
          <p:cNvSpPr>
            <a:spLocks noChangeArrowheads="1"/>
          </p:cNvSpPr>
          <p:nvPr/>
        </p:nvSpPr>
        <p:spPr bwMode="auto">
          <a:xfrm>
            <a:off x="5574529" y="1923682"/>
            <a:ext cx="1241983"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400" b="1" dirty="0">
                <a:solidFill>
                  <a:srgbClr val="E62129"/>
                </a:solidFill>
                <a:latin typeface="微软雅黑" pitchFamily="34" charset="-122"/>
                <a:ea typeface="微软雅黑" pitchFamily="34" charset="-122"/>
              </a:rPr>
              <a:t>添加标题</a:t>
            </a:r>
          </a:p>
        </p:txBody>
      </p:sp>
      <p:sp>
        <p:nvSpPr>
          <p:cNvPr id="70" name="Rectangle 60"/>
          <p:cNvSpPr>
            <a:spLocks noChangeArrowheads="1"/>
          </p:cNvSpPr>
          <p:nvPr/>
        </p:nvSpPr>
        <p:spPr bwMode="auto">
          <a:xfrm>
            <a:off x="6060367" y="2948811"/>
            <a:ext cx="1080037"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400" b="1" dirty="0" smtClean="0">
                <a:solidFill>
                  <a:srgbClr val="2F318B"/>
                </a:solidFill>
                <a:latin typeface="微软雅黑" pitchFamily="34" charset="-122"/>
                <a:ea typeface="微软雅黑" pitchFamily="34" charset="-122"/>
              </a:rPr>
              <a:t>添加标题</a:t>
            </a:r>
            <a:endParaRPr lang="zh-CN" altLang="en-US" sz="1400" b="1" dirty="0">
              <a:solidFill>
                <a:srgbClr val="2F318B"/>
              </a:solidFill>
              <a:latin typeface="微软雅黑" pitchFamily="34" charset="-122"/>
              <a:ea typeface="微软雅黑" pitchFamily="34" charset="-122"/>
            </a:endParaRPr>
          </a:p>
        </p:txBody>
      </p:sp>
      <p:sp>
        <p:nvSpPr>
          <p:cNvPr id="71" name="Rectangle 61"/>
          <p:cNvSpPr>
            <a:spLocks noChangeArrowheads="1"/>
          </p:cNvSpPr>
          <p:nvPr/>
        </p:nvSpPr>
        <p:spPr bwMode="auto">
          <a:xfrm>
            <a:off x="5466167" y="3941792"/>
            <a:ext cx="1133623"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400" b="1" dirty="0" smtClean="0">
                <a:solidFill>
                  <a:srgbClr val="E62129"/>
                </a:solidFill>
                <a:latin typeface="微软雅黑" pitchFamily="34" charset="-122"/>
                <a:ea typeface="微软雅黑" pitchFamily="34" charset="-122"/>
              </a:rPr>
              <a:t>添加标题</a:t>
            </a:r>
            <a:endParaRPr lang="zh-CN" altLang="en-US" sz="1400" b="1" dirty="0">
              <a:solidFill>
                <a:srgbClr val="E62129"/>
              </a:solidFill>
              <a:latin typeface="微软雅黑" pitchFamily="34" charset="-122"/>
              <a:ea typeface="微软雅黑" pitchFamily="34" charset="-122"/>
            </a:endParaRPr>
          </a:p>
        </p:txBody>
      </p:sp>
      <p:sp>
        <p:nvSpPr>
          <p:cNvPr id="72" name="Freeform 34"/>
          <p:cNvSpPr>
            <a:spLocks noEditPoints="1"/>
          </p:cNvSpPr>
          <p:nvPr/>
        </p:nvSpPr>
        <p:spPr bwMode="auto">
          <a:xfrm>
            <a:off x="3765734" y="2320567"/>
            <a:ext cx="284597" cy="276225"/>
          </a:xfrm>
          <a:custGeom>
            <a:avLst/>
            <a:gdLst>
              <a:gd name="T0" fmla="*/ 353844 w 132"/>
              <a:gd name="T1" fmla="*/ 0 h 128"/>
              <a:gd name="T2" fmla="*/ 210801 w 132"/>
              <a:gd name="T3" fmla="*/ 101798 h 128"/>
              <a:gd name="T4" fmla="*/ 207036 w 132"/>
              <a:gd name="T5" fmla="*/ 101798 h 128"/>
              <a:gd name="T6" fmla="*/ 52700 w 132"/>
              <a:gd name="T7" fmla="*/ 260152 h 128"/>
              <a:gd name="T8" fmla="*/ 3764 w 132"/>
              <a:gd name="T9" fmla="*/ 414734 h 128"/>
              <a:gd name="T10" fmla="*/ 52700 w 132"/>
              <a:gd name="T11" fmla="*/ 482600 h 128"/>
              <a:gd name="T12" fmla="*/ 199508 w 132"/>
              <a:gd name="T13" fmla="*/ 444897 h 128"/>
              <a:gd name="T14" fmla="*/ 451715 w 132"/>
              <a:gd name="T15" fmla="*/ 199827 h 128"/>
              <a:gd name="T16" fmla="*/ 240915 w 132"/>
              <a:gd name="T17" fmla="*/ 358180 h 128"/>
              <a:gd name="T18" fmla="*/ 372665 w 132"/>
              <a:gd name="T19" fmla="*/ 177205 h 128"/>
              <a:gd name="T20" fmla="*/ 357608 w 132"/>
              <a:gd name="T21" fmla="*/ 252611 h 128"/>
              <a:gd name="T22" fmla="*/ 240915 w 132"/>
              <a:gd name="T23" fmla="*/ 369491 h 128"/>
              <a:gd name="T24" fmla="*/ 222093 w 132"/>
              <a:gd name="T25" fmla="*/ 305395 h 128"/>
              <a:gd name="T26" fmla="*/ 173158 w 132"/>
              <a:gd name="T27" fmla="*/ 256381 h 128"/>
              <a:gd name="T28" fmla="*/ 346315 w 132"/>
              <a:gd name="T29" fmla="*/ 135731 h 128"/>
              <a:gd name="T30" fmla="*/ 222093 w 132"/>
              <a:gd name="T31" fmla="*/ 305395 h 128"/>
              <a:gd name="T32" fmla="*/ 112929 w 132"/>
              <a:gd name="T33" fmla="*/ 241300 h 128"/>
              <a:gd name="T34" fmla="*/ 301144 w 132"/>
              <a:gd name="T35" fmla="*/ 109339 h 128"/>
              <a:gd name="T36" fmla="*/ 63993 w 132"/>
              <a:gd name="T37" fmla="*/ 448667 h 128"/>
              <a:gd name="T38" fmla="*/ 30114 w 132"/>
              <a:gd name="T39" fmla="*/ 429816 h 128"/>
              <a:gd name="T40" fmla="*/ 48936 w 132"/>
              <a:gd name="T41" fmla="*/ 361950 h 128"/>
              <a:gd name="T42" fmla="*/ 120457 w 132"/>
              <a:gd name="T43" fmla="*/ 437356 h 128"/>
              <a:gd name="T44" fmla="*/ 131750 w 132"/>
              <a:gd name="T45" fmla="*/ 433586 h 128"/>
              <a:gd name="T46" fmla="*/ 52700 w 132"/>
              <a:gd name="T47" fmla="*/ 346869 h 128"/>
              <a:gd name="T48" fmla="*/ 71522 w 132"/>
              <a:gd name="T49" fmla="*/ 282773 h 128"/>
              <a:gd name="T50" fmla="*/ 195743 w 132"/>
              <a:gd name="T51" fmla="*/ 414734 h 128"/>
              <a:gd name="T52" fmla="*/ 131750 w 132"/>
              <a:gd name="T53" fmla="*/ 433586 h 128"/>
              <a:gd name="T54" fmla="*/ 406544 w 132"/>
              <a:gd name="T55" fmla="*/ 203597 h 128"/>
              <a:gd name="T56" fmla="*/ 368901 w 132"/>
              <a:gd name="T57" fmla="*/ 113109 h 128"/>
              <a:gd name="T58" fmla="*/ 304908 w 132"/>
              <a:gd name="T59" fmla="*/ 49014 h 128"/>
              <a:gd name="T60" fmla="*/ 421601 w 132"/>
              <a:gd name="T61" fmla="*/ 60325 h 128"/>
              <a:gd name="T62" fmla="*/ 432894 w 132"/>
              <a:gd name="T63" fmla="*/ 177205 h 1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32"/>
              <a:gd name="T97" fmla="*/ 0 h 128"/>
              <a:gd name="T98" fmla="*/ 132 w 132"/>
              <a:gd name="T99" fmla="*/ 128 h 12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ysClr val="window" lastClr="FFFFFF"/>
          </a:solidFill>
          <a:ln>
            <a:noFill/>
          </a:ln>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pic>
        <p:nvPicPr>
          <p:cNvPr id="73" name="Group 2"/>
          <p:cNvPicPr>
            <a:picLocks noChangeArrowheads="1"/>
          </p:cNvPicPr>
          <p:nvPr/>
        </p:nvPicPr>
        <p:blipFill>
          <a:blip r:embed="rId2"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3318001" y="3271876"/>
            <a:ext cx="320320" cy="323850"/>
          </a:xfrm>
          <a:prstGeom prst="rect">
            <a:avLst/>
          </a:prstGeom>
          <a:noFill/>
          <a:extLst>
            <a:ext uri="{909E8E84-426E-40DD-AFC4-6F175D3DCCD1}">
              <a14:hiddenFill xmlns:a14="http://schemas.microsoft.com/office/drawing/2010/main">
                <a:solidFill>
                  <a:srgbClr val="333333"/>
                </a:solidFill>
              </a14:hiddenFill>
            </a:ext>
          </a:extLst>
        </p:spPr>
      </p:pic>
      <p:pic>
        <p:nvPicPr>
          <p:cNvPr id="74" name="Group 22"/>
          <p:cNvPicPr>
            <a:picLocks noChangeArrowheads="1"/>
          </p:cNvPicPr>
          <p:nvPr/>
        </p:nvPicPr>
        <p:blipFill>
          <a:blip r:embed="rId3"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4852916" y="4183895"/>
            <a:ext cx="375095" cy="388144"/>
          </a:xfrm>
          <a:prstGeom prst="rect">
            <a:avLst/>
          </a:prstGeom>
          <a:noFill/>
          <a:extLst>
            <a:ext uri="{909E8E84-426E-40DD-AFC4-6F175D3DCCD1}">
              <a14:hiddenFill xmlns:a14="http://schemas.microsoft.com/office/drawing/2010/main">
                <a:solidFill>
                  <a:srgbClr val="333333"/>
                </a:solidFill>
              </a14:hiddenFill>
            </a:ext>
          </a:extLst>
        </p:spPr>
      </p:pic>
      <p:pic>
        <p:nvPicPr>
          <p:cNvPr id="75" name="Group 25"/>
          <p:cNvPicPr>
            <a:picLocks noChangeArrowheads="1"/>
          </p:cNvPicPr>
          <p:nvPr/>
        </p:nvPicPr>
        <p:blipFill>
          <a:blip r:embed="rId4"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4925553" y="2300326"/>
            <a:ext cx="267926" cy="285750"/>
          </a:xfrm>
          <a:prstGeom prst="rect">
            <a:avLst/>
          </a:prstGeom>
          <a:noFill/>
          <a:extLst>
            <a:ext uri="{909E8E84-426E-40DD-AFC4-6F175D3DCCD1}">
              <a14:hiddenFill xmlns:a14="http://schemas.microsoft.com/office/drawing/2010/main">
                <a:solidFill>
                  <a:srgbClr val="333333"/>
                </a:solidFill>
              </a14:hiddenFill>
            </a:ext>
          </a:extLst>
        </p:spPr>
      </p:pic>
      <p:pic>
        <p:nvPicPr>
          <p:cNvPr id="76" name="Group 65"/>
          <p:cNvPicPr>
            <a:picLocks noChangeArrowheads="1"/>
          </p:cNvPicPr>
          <p:nvPr/>
        </p:nvPicPr>
        <p:blipFill>
          <a:blip r:embed="rId5"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3721675" y="4221995"/>
            <a:ext cx="370332" cy="302419"/>
          </a:xfrm>
          <a:prstGeom prst="rect">
            <a:avLst/>
          </a:prstGeom>
          <a:noFill/>
          <a:extLst>
            <a:ext uri="{909E8E84-426E-40DD-AFC4-6F175D3DCCD1}">
              <a14:hiddenFill xmlns:a14="http://schemas.microsoft.com/office/drawing/2010/main">
                <a:solidFill>
                  <a:srgbClr val="333333"/>
                </a:solidFill>
              </a14:hiddenFill>
            </a:ext>
          </a:extLst>
        </p:spPr>
      </p:pic>
      <p:pic>
        <p:nvPicPr>
          <p:cNvPr id="77" name="Group 30"/>
          <p:cNvPicPr>
            <a:picLocks noChangeArrowheads="1"/>
          </p:cNvPicPr>
          <p:nvPr/>
        </p:nvPicPr>
        <p:blipFill>
          <a:blip r:embed="rId6"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5330419" y="3198058"/>
            <a:ext cx="370333" cy="370285"/>
          </a:xfrm>
          <a:prstGeom prst="rect">
            <a:avLst/>
          </a:prstGeom>
          <a:noFill/>
          <a:extLst>
            <a:ext uri="{909E8E84-426E-40DD-AFC4-6F175D3DCCD1}">
              <a14:hiddenFill xmlns:a14="http://schemas.microsoft.com/office/drawing/2010/main">
                <a:solidFill>
                  <a:srgbClr val="333333"/>
                </a:solidFill>
              </a14:hiddenFill>
            </a:ext>
          </a:extLst>
        </p:spPr>
      </p:pic>
      <p:grpSp>
        <p:nvGrpSpPr>
          <p:cNvPr id="78" name="Group 99"/>
          <p:cNvGrpSpPr>
            <a:grpSpLocks/>
          </p:cNvGrpSpPr>
          <p:nvPr/>
        </p:nvGrpSpPr>
        <p:grpSpPr bwMode="auto">
          <a:xfrm>
            <a:off x="3590689" y="2624177"/>
            <a:ext cx="1767118" cy="1774031"/>
            <a:chOff x="3840" y="1570"/>
            <a:chExt cx="1770" cy="1776"/>
          </a:xfrm>
        </p:grpSpPr>
        <p:grpSp>
          <p:nvGrpSpPr>
            <p:cNvPr id="79" name="组合 54"/>
            <p:cNvGrpSpPr>
              <a:grpSpLocks/>
            </p:cNvGrpSpPr>
            <p:nvPr/>
          </p:nvGrpSpPr>
          <p:grpSpPr bwMode="auto">
            <a:xfrm>
              <a:off x="4334" y="1994"/>
              <a:ext cx="776" cy="776"/>
              <a:chOff x="4619504" y="2380975"/>
              <a:chExt cx="3138274" cy="3138274"/>
            </a:xfrm>
          </p:grpSpPr>
          <p:grpSp>
            <p:nvGrpSpPr>
              <p:cNvPr id="88" name="椭圆 56"/>
              <p:cNvGrpSpPr>
                <a:grpSpLocks/>
              </p:cNvGrpSpPr>
              <p:nvPr/>
            </p:nvGrpSpPr>
            <p:grpSpPr bwMode="auto">
              <a:xfrm>
                <a:off x="4603676" y="2372160"/>
                <a:ext cx="3169927" cy="3155901"/>
                <a:chOff x="5407152" y="2743200"/>
                <a:chExt cx="1377696" cy="1371600"/>
              </a:xfrm>
            </p:grpSpPr>
            <p:pic>
              <p:nvPicPr>
                <p:cNvPr id="90" name="椭圆 56"/>
                <p:cNvPicPr>
                  <a:picLocks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91" name="Text Box 103"/>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sp>
            <p:nvSpPr>
              <p:cNvPr id="89"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ysClr val="window" lastClr="FFFFFF"/>
                  </a:gs>
                </a:gsLst>
                <a:lin ang="5400000"/>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vert="eaVert"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grpSp>
          <p:nvGrpSpPr>
            <p:cNvPr id="80" name="组合 2"/>
            <p:cNvGrpSpPr/>
            <p:nvPr/>
          </p:nvGrpSpPr>
          <p:grpSpPr>
            <a:xfrm>
              <a:off x="4131" y="1792"/>
              <a:ext cx="1188" cy="1187"/>
              <a:chOff x="10012420" y="-396754"/>
              <a:chExt cx="1425600" cy="1425600"/>
            </a:xfrm>
            <a:effectLst>
              <a:outerShdw blurRad="279400" dist="63500" dir="5400000" sx="102000" sy="102000" algn="t" rotWithShape="0">
                <a:prstClr val="black">
                  <a:alpha val="28000"/>
                </a:prstClr>
              </a:outerShdw>
            </a:effectLst>
          </p:grpSpPr>
          <p:sp>
            <p:nvSpPr>
              <p:cNvPr id="86" name="Freeform 15"/>
              <p:cNvSpPr>
                <a:spLocks/>
              </p:cNvSpPr>
              <p:nvPr/>
            </p:nvSpPr>
            <p:spPr bwMode="auto">
              <a:xfrm>
                <a:off x="10012420" y="-396754"/>
                <a:ext cx="1425600" cy="1425600"/>
              </a:xfrm>
              <a:custGeom>
                <a:avLst/>
                <a:gdLst>
                  <a:gd name="T0" fmla="*/ 744 w 794"/>
                  <a:gd name="T1" fmla="*/ 323 h 794"/>
                  <a:gd name="T2" fmla="*/ 733 w 794"/>
                  <a:gd name="T3" fmla="*/ 284 h 794"/>
                  <a:gd name="T4" fmla="*/ 755 w 794"/>
                  <a:gd name="T5" fmla="*/ 224 h 794"/>
                  <a:gd name="T6" fmla="*/ 696 w 794"/>
                  <a:gd name="T7" fmla="*/ 219 h 794"/>
                  <a:gd name="T8" fmla="*/ 706 w 794"/>
                  <a:gd name="T9" fmla="*/ 157 h 794"/>
                  <a:gd name="T10" fmla="*/ 678 w 794"/>
                  <a:gd name="T11" fmla="*/ 124 h 794"/>
                  <a:gd name="T12" fmla="*/ 614 w 794"/>
                  <a:gd name="T13" fmla="*/ 125 h 794"/>
                  <a:gd name="T14" fmla="*/ 618 w 794"/>
                  <a:gd name="T15" fmla="*/ 67 h 794"/>
                  <a:gd name="T16" fmla="*/ 555 w 794"/>
                  <a:gd name="T17" fmla="*/ 80 h 794"/>
                  <a:gd name="T18" fmla="*/ 518 w 794"/>
                  <a:gd name="T19" fmla="*/ 65 h 794"/>
                  <a:gd name="T20" fmla="*/ 485 w 794"/>
                  <a:gd name="T21" fmla="*/ 10 h 794"/>
                  <a:gd name="T22" fmla="*/ 445 w 794"/>
                  <a:gd name="T23" fmla="*/ 53 h 794"/>
                  <a:gd name="T24" fmla="*/ 402 w 794"/>
                  <a:gd name="T25" fmla="*/ 6 h 794"/>
                  <a:gd name="T26" fmla="*/ 359 w 794"/>
                  <a:gd name="T27" fmla="*/ 8 h 794"/>
                  <a:gd name="T28" fmla="*/ 320 w 794"/>
                  <a:gd name="T29" fmla="*/ 59 h 794"/>
                  <a:gd name="T30" fmla="*/ 276 w 794"/>
                  <a:gd name="T31" fmla="*/ 19 h 794"/>
                  <a:gd name="T32" fmla="*/ 248 w 794"/>
                  <a:gd name="T33" fmla="*/ 77 h 794"/>
                  <a:gd name="T34" fmla="*/ 213 w 794"/>
                  <a:gd name="T35" fmla="*/ 96 h 794"/>
                  <a:gd name="T36" fmla="*/ 149 w 794"/>
                  <a:gd name="T37" fmla="*/ 88 h 794"/>
                  <a:gd name="T38" fmla="*/ 158 w 794"/>
                  <a:gd name="T39" fmla="*/ 146 h 794"/>
                  <a:gd name="T40" fmla="*/ 94 w 794"/>
                  <a:gd name="T41" fmla="*/ 150 h 794"/>
                  <a:gd name="T42" fmla="*/ 69 w 794"/>
                  <a:gd name="T43" fmla="*/ 185 h 794"/>
                  <a:gd name="T44" fmla="*/ 85 w 794"/>
                  <a:gd name="T45" fmla="*/ 247 h 794"/>
                  <a:gd name="T46" fmla="*/ 26 w 794"/>
                  <a:gd name="T47" fmla="*/ 257 h 794"/>
                  <a:gd name="T48" fmla="*/ 54 w 794"/>
                  <a:gd name="T49" fmla="*/ 314 h 794"/>
                  <a:gd name="T50" fmla="*/ 46 w 794"/>
                  <a:gd name="T51" fmla="*/ 354 h 794"/>
                  <a:gd name="T52" fmla="*/ 1 w 794"/>
                  <a:gd name="T53" fmla="*/ 399 h 794"/>
                  <a:gd name="T54" fmla="*/ 52 w 794"/>
                  <a:gd name="T55" fmla="*/ 428 h 794"/>
                  <a:gd name="T56" fmla="*/ 15 w 794"/>
                  <a:gd name="T57" fmla="*/ 480 h 794"/>
                  <a:gd name="T58" fmla="*/ 27 w 794"/>
                  <a:gd name="T59" fmla="*/ 522 h 794"/>
                  <a:gd name="T60" fmla="*/ 85 w 794"/>
                  <a:gd name="T61" fmla="*/ 548 h 794"/>
                  <a:gd name="T62" fmla="*/ 56 w 794"/>
                  <a:gd name="T63" fmla="*/ 600 h 794"/>
                  <a:gd name="T64" fmla="*/ 118 w 794"/>
                  <a:gd name="T65" fmla="*/ 615 h 794"/>
                  <a:gd name="T66" fmla="*/ 145 w 794"/>
                  <a:gd name="T67" fmla="*/ 645 h 794"/>
                  <a:gd name="T68" fmla="*/ 151 w 794"/>
                  <a:gd name="T69" fmla="*/ 709 h 794"/>
                  <a:gd name="T70" fmla="*/ 206 w 794"/>
                  <a:gd name="T71" fmla="*/ 687 h 794"/>
                  <a:gd name="T72" fmla="*/ 224 w 794"/>
                  <a:gd name="T73" fmla="*/ 748 h 794"/>
                  <a:gd name="T74" fmla="*/ 264 w 794"/>
                  <a:gd name="T75" fmla="*/ 765 h 794"/>
                  <a:gd name="T76" fmla="*/ 321 w 794"/>
                  <a:gd name="T77" fmla="*/ 736 h 794"/>
                  <a:gd name="T78" fmla="*/ 343 w 794"/>
                  <a:gd name="T79" fmla="*/ 791 h 794"/>
                  <a:gd name="T80" fmla="*/ 394 w 794"/>
                  <a:gd name="T81" fmla="*/ 751 h 794"/>
                  <a:gd name="T82" fmla="*/ 434 w 794"/>
                  <a:gd name="T83" fmla="*/ 750 h 794"/>
                  <a:gd name="T84" fmla="*/ 487 w 794"/>
                  <a:gd name="T85" fmla="*/ 784 h 794"/>
                  <a:gd name="T86" fmla="*/ 505 w 794"/>
                  <a:gd name="T87" fmla="*/ 728 h 794"/>
                  <a:gd name="T88" fmla="*/ 564 w 794"/>
                  <a:gd name="T89" fmla="*/ 752 h 794"/>
                  <a:gd name="T90" fmla="*/ 602 w 794"/>
                  <a:gd name="T91" fmla="*/ 731 h 794"/>
                  <a:gd name="T92" fmla="*/ 615 w 794"/>
                  <a:gd name="T93" fmla="*/ 669 h 794"/>
                  <a:gd name="T94" fmla="*/ 671 w 794"/>
                  <a:gd name="T95" fmla="*/ 685 h 794"/>
                  <a:gd name="T96" fmla="*/ 672 w 794"/>
                  <a:gd name="T97" fmla="*/ 621 h 794"/>
                  <a:gd name="T98" fmla="*/ 695 w 794"/>
                  <a:gd name="T99" fmla="*/ 589 h 794"/>
                  <a:gd name="T100" fmla="*/ 756 w 794"/>
                  <a:gd name="T101" fmla="*/ 569 h 794"/>
                  <a:gd name="T102" fmla="*/ 723 w 794"/>
                  <a:gd name="T103" fmla="*/ 520 h 794"/>
                  <a:gd name="T104" fmla="*/ 778 w 794"/>
                  <a:gd name="T105" fmla="*/ 488 h 794"/>
                  <a:gd name="T106" fmla="*/ 786 w 794"/>
                  <a:gd name="T107" fmla="*/ 446 h 794"/>
                  <a:gd name="T108" fmla="*/ 745 w 794"/>
                  <a:gd name="T109" fmla="*/ 397 h 794"/>
                  <a:gd name="T110" fmla="*/ 794 w 794"/>
                  <a:gd name="T111" fmla="*/ 363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94" h="794">
                    <a:moveTo>
                      <a:pt x="790" y="337"/>
                    </a:moveTo>
                    <a:cubicBezTo>
                      <a:pt x="790" y="333"/>
                      <a:pt x="787" y="330"/>
                      <a:pt x="783" y="329"/>
                    </a:cubicBezTo>
                    <a:cubicBezTo>
                      <a:pt x="744" y="323"/>
                      <a:pt x="744" y="323"/>
                      <a:pt x="744" y="323"/>
                    </a:cubicBezTo>
                    <a:cubicBezTo>
                      <a:pt x="740" y="322"/>
                      <a:pt x="736" y="319"/>
                      <a:pt x="735" y="315"/>
                    </a:cubicBezTo>
                    <a:cubicBezTo>
                      <a:pt x="730" y="295"/>
                      <a:pt x="730" y="295"/>
                      <a:pt x="730" y="295"/>
                    </a:cubicBezTo>
                    <a:cubicBezTo>
                      <a:pt x="729" y="291"/>
                      <a:pt x="730" y="286"/>
                      <a:pt x="733" y="284"/>
                    </a:cubicBezTo>
                    <a:cubicBezTo>
                      <a:pt x="763" y="258"/>
                      <a:pt x="763" y="258"/>
                      <a:pt x="763" y="258"/>
                    </a:cubicBezTo>
                    <a:cubicBezTo>
                      <a:pt x="766" y="256"/>
                      <a:pt x="767" y="251"/>
                      <a:pt x="766" y="248"/>
                    </a:cubicBezTo>
                    <a:cubicBezTo>
                      <a:pt x="755" y="224"/>
                      <a:pt x="755" y="224"/>
                      <a:pt x="755" y="224"/>
                    </a:cubicBezTo>
                    <a:cubicBezTo>
                      <a:pt x="754" y="221"/>
                      <a:pt x="749" y="218"/>
                      <a:pt x="746" y="219"/>
                    </a:cubicBezTo>
                    <a:cubicBezTo>
                      <a:pt x="706" y="224"/>
                      <a:pt x="706" y="224"/>
                      <a:pt x="706" y="224"/>
                    </a:cubicBezTo>
                    <a:cubicBezTo>
                      <a:pt x="703" y="225"/>
                      <a:pt x="698" y="222"/>
                      <a:pt x="696" y="219"/>
                    </a:cubicBezTo>
                    <a:cubicBezTo>
                      <a:pt x="685" y="201"/>
                      <a:pt x="685" y="201"/>
                      <a:pt x="685" y="201"/>
                    </a:cubicBezTo>
                    <a:cubicBezTo>
                      <a:pt x="683" y="198"/>
                      <a:pt x="683" y="193"/>
                      <a:pt x="685" y="190"/>
                    </a:cubicBezTo>
                    <a:cubicBezTo>
                      <a:pt x="706" y="157"/>
                      <a:pt x="706" y="157"/>
                      <a:pt x="706" y="157"/>
                    </a:cubicBezTo>
                    <a:cubicBezTo>
                      <a:pt x="708" y="154"/>
                      <a:pt x="708" y="149"/>
                      <a:pt x="705" y="146"/>
                    </a:cubicBezTo>
                    <a:cubicBezTo>
                      <a:pt x="688" y="126"/>
                      <a:pt x="688" y="126"/>
                      <a:pt x="688" y="126"/>
                    </a:cubicBezTo>
                    <a:cubicBezTo>
                      <a:pt x="686" y="124"/>
                      <a:pt x="681" y="123"/>
                      <a:pt x="678" y="124"/>
                    </a:cubicBezTo>
                    <a:cubicBezTo>
                      <a:pt x="642" y="141"/>
                      <a:pt x="642" y="141"/>
                      <a:pt x="642" y="141"/>
                    </a:cubicBezTo>
                    <a:cubicBezTo>
                      <a:pt x="638" y="142"/>
                      <a:pt x="633" y="142"/>
                      <a:pt x="631" y="139"/>
                    </a:cubicBezTo>
                    <a:cubicBezTo>
                      <a:pt x="614" y="125"/>
                      <a:pt x="614" y="125"/>
                      <a:pt x="614" y="125"/>
                    </a:cubicBezTo>
                    <a:cubicBezTo>
                      <a:pt x="611" y="123"/>
                      <a:pt x="610" y="118"/>
                      <a:pt x="611" y="115"/>
                    </a:cubicBezTo>
                    <a:cubicBezTo>
                      <a:pt x="622" y="76"/>
                      <a:pt x="622" y="76"/>
                      <a:pt x="622" y="76"/>
                    </a:cubicBezTo>
                    <a:cubicBezTo>
                      <a:pt x="623" y="73"/>
                      <a:pt x="621" y="69"/>
                      <a:pt x="618" y="67"/>
                    </a:cubicBezTo>
                    <a:cubicBezTo>
                      <a:pt x="595" y="53"/>
                      <a:pt x="595" y="53"/>
                      <a:pt x="595" y="53"/>
                    </a:cubicBezTo>
                    <a:cubicBezTo>
                      <a:pt x="592" y="51"/>
                      <a:pt x="587" y="51"/>
                      <a:pt x="585" y="54"/>
                    </a:cubicBezTo>
                    <a:cubicBezTo>
                      <a:pt x="555" y="80"/>
                      <a:pt x="555" y="80"/>
                      <a:pt x="555" y="80"/>
                    </a:cubicBezTo>
                    <a:cubicBezTo>
                      <a:pt x="552" y="83"/>
                      <a:pt x="548" y="84"/>
                      <a:pt x="544" y="82"/>
                    </a:cubicBezTo>
                    <a:cubicBezTo>
                      <a:pt x="524" y="74"/>
                      <a:pt x="524" y="74"/>
                      <a:pt x="524" y="74"/>
                    </a:cubicBezTo>
                    <a:cubicBezTo>
                      <a:pt x="521" y="72"/>
                      <a:pt x="518" y="68"/>
                      <a:pt x="518" y="65"/>
                    </a:cubicBezTo>
                    <a:cubicBezTo>
                      <a:pt x="517" y="25"/>
                      <a:pt x="517" y="25"/>
                      <a:pt x="517" y="25"/>
                    </a:cubicBezTo>
                    <a:cubicBezTo>
                      <a:pt x="517" y="21"/>
                      <a:pt x="514" y="17"/>
                      <a:pt x="510" y="16"/>
                    </a:cubicBezTo>
                    <a:cubicBezTo>
                      <a:pt x="485" y="10"/>
                      <a:pt x="485" y="10"/>
                      <a:pt x="485" y="10"/>
                    </a:cubicBezTo>
                    <a:cubicBezTo>
                      <a:pt x="481" y="9"/>
                      <a:pt x="477" y="11"/>
                      <a:pt x="475" y="14"/>
                    </a:cubicBezTo>
                    <a:cubicBezTo>
                      <a:pt x="455" y="48"/>
                      <a:pt x="455" y="48"/>
                      <a:pt x="455" y="48"/>
                    </a:cubicBezTo>
                    <a:cubicBezTo>
                      <a:pt x="453" y="51"/>
                      <a:pt x="448" y="53"/>
                      <a:pt x="445" y="53"/>
                    </a:cubicBezTo>
                    <a:cubicBezTo>
                      <a:pt x="423" y="51"/>
                      <a:pt x="423" y="51"/>
                      <a:pt x="423" y="51"/>
                    </a:cubicBezTo>
                    <a:cubicBezTo>
                      <a:pt x="420" y="50"/>
                      <a:pt x="416" y="47"/>
                      <a:pt x="415" y="44"/>
                    </a:cubicBezTo>
                    <a:cubicBezTo>
                      <a:pt x="402" y="6"/>
                      <a:pt x="402" y="6"/>
                      <a:pt x="402" y="6"/>
                    </a:cubicBezTo>
                    <a:cubicBezTo>
                      <a:pt x="401" y="3"/>
                      <a:pt x="397" y="0"/>
                      <a:pt x="393" y="0"/>
                    </a:cubicBezTo>
                    <a:cubicBezTo>
                      <a:pt x="367" y="1"/>
                      <a:pt x="367" y="1"/>
                      <a:pt x="367" y="1"/>
                    </a:cubicBezTo>
                    <a:cubicBezTo>
                      <a:pt x="363" y="2"/>
                      <a:pt x="359" y="5"/>
                      <a:pt x="359" y="8"/>
                    </a:cubicBezTo>
                    <a:cubicBezTo>
                      <a:pt x="349" y="47"/>
                      <a:pt x="349" y="47"/>
                      <a:pt x="349" y="47"/>
                    </a:cubicBezTo>
                    <a:cubicBezTo>
                      <a:pt x="348" y="50"/>
                      <a:pt x="345" y="54"/>
                      <a:pt x="341" y="54"/>
                    </a:cubicBezTo>
                    <a:cubicBezTo>
                      <a:pt x="320" y="59"/>
                      <a:pt x="320" y="59"/>
                      <a:pt x="320" y="59"/>
                    </a:cubicBezTo>
                    <a:cubicBezTo>
                      <a:pt x="317" y="59"/>
                      <a:pt x="312" y="57"/>
                      <a:pt x="310" y="55"/>
                    </a:cubicBezTo>
                    <a:cubicBezTo>
                      <a:pt x="286" y="22"/>
                      <a:pt x="286" y="22"/>
                      <a:pt x="286" y="22"/>
                    </a:cubicBezTo>
                    <a:cubicBezTo>
                      <a:pt x="284" y="19"/>
                      <a:pt x="280" y="18"/>
                      <a:pt x="276" y="19"/>
                    </a:cubicBezTo>
                    <a:cubicBezTo>
                      <a:pt x="251" y="28"/>
                      <a:pt x="251" y="28"/>
                      <a:pt x="251" y="28"/>
                    </a:cubicBezTo>
                    <a:cubicBezTo>
                      <a:pt x="248" y="29"/>
                      <a:pt x="245" y="33"/>
                      <a:pt x="246" y="37"/>
                    </a:cubicBezTo>
                    <a:cubicBezTo>
                      <a:pt x="248" y="77"/>
                      <a:pt x="248" y="77"/>
                      <a:pt x="248" y="77"/>
                    </a:cubicBezTo>
                    <a:cubicBezTo>
                      <a:pt x="248" y="80"/>
                      <a:pt x="246" y="85"/>
                      <a:pt x="243" y="86"/>
                    </a:cubicBezTo>
                    <a:cubicBezTo>
                      <a:pt x="224" y="97"/>
                      <a:pt x="224" y="97"/>
                      <a:pt x="224" y="97"/>
                    </a:cubicBezTo>
                    <a:cubicBezTo>
                      <a:pt x="221" y="98"/>
                      <a:pt x="216" y="98"/>
                      <a:pt x="213" y="96"/>
                    </a:cubicBezTo>
                    <a:cubicBezTo>
                      <a:pt x="181" y="72"/>
                      <a:pt x="181" y="72"/>
                      <a:pt x="181" y="72"/>
                    </a:cubicBezTo>
                    <a:cubicBezTo>
                      <a:pt x="178" y="70"/>
                      <a:pt x="173" y="70"/>
                      <a:pt x="170" y="72"/>
                    </a:cubicBezTo>
                    <a:cubicBezTo>
                      <a:pt x="149" y="88"/>
                      <a:pt x="149" y="88"/>
                      <a:pt x="149" y="88"/>
                    </a:cubicBezTo>
                    <a:cubicBezTo>
                      <a:pt x="146" y="90"/>
                      <a:pt x="145" y="94"/>
                      <a:pt x="146" y="98"/>
                    </a:cubicBezTo>
                    <a:cubicBezTo>
                      <a:pt x="160" y="135"/>
                      <a:pt x="160" y="135"/>
                      <a:pt x="160" y="135"/>
                    </a:cubicBezTo>
                    <a:cubicBezTo>
                      <a:pt x="161" y="138"/>
                      <a:pt x="160" y="143"/>
                      <a:pt x="158" y="146"/>
                    </a:cubicBezTo>
                    <a:cubicBezTo>
                      <a:pt x="143" y="161"/>
                      <a:pt x="143" y="161"/>
                      <a:pt x="143" y="161"/>
                    </a:cubicBezTo>
                    <a:cubicBezTo>
                      <a:pt x="140" y="164"/>
                      <a:pt x="135" y="165"/>
                      <a:pt x="132" y="164"/>
                    </a:cubicBezTo>
                    <a:cubicBezTo>
                      <a:pt x="94" y="150"/>
                      <a:pt x="94" y="150"/>
                      <a:pt x="94" y="150"/>
                    </a:cubicBezTo>
                    <a:cubicBezTo>
                      <a:pt x="91" y="149"/>
                      <a:pt x="86" y="150"/>
                      <a:pt x="84" y="153"/>
                    </a:cubicBezTo>
                    <a:cubicBezTo>
                      <a:pt x="69" y="175"/>
                      <a:pt x="69" y="175"/>
                      <a:pt x="69" y="175"/>
                    </a:cubicBezTo>
                    <a:cubicBezTo>
                      <a:pt x="67" y="178"/>
                      <a:pt x="67" y="182"/>
                      <a:pt x="69" y="185"/>
                    </a:cubicBezTo>
                    <a:cubicBezTo>
                      <a:pt x="93" y="217"/>
                      <a:pt x="93" y="217"/>
                      <a:pt x="93" y="217"/>
                    </a:cubicBezTo>
                    <a:cubicBezTo>
                      <a:pt x="96" y="220"/>
                      <a:pt x="96" y="225"/>
                      <a:pt x="94" y="228"/>
                    </a:cubicBezTo>
                    <a:cubicBezTo>
                      <a:pt x="85" y="247"/>
                      <a:pt x="85" y="247"/>
                      <a:pt x="85" y="247"/>
                    </a:cubicBezTo>
                    <a:cubicBezTo>
                      <a:pt x="83" y="250"/>
                      <a:pt x="78" y="253"/>
                      <a:pt x="75" y="252"/>
                    </a:cubicBezTo>
                    <a:cubicBezTo>
                      <a:pt x="35" y="251"/>
                      <a:pt x="35" y="251"/>
                      <a:pt x="35" y="251"/>
                    </a:cubicBezTo>
                    <a:cubicBezTo>
                      <a:pt x="31" y="250"/>
                      <a:pt x="28" y="253"/>
                      <a:pt x="26" y="257"/>
                    </a:cubicBezTo>
                    <a:cubicBezTo>
                      <a:pt x="18" y="282"/>
                      <a:pt x="18" y="282"/>
                      <a:pt x="18" y="282"/>
                    </a:cubicBezTo>
                    <a:cubicBezTo>
                      <a:pt x="17" y="285"/>
                      <a:pt x="18" y="290"/>
                      <a:pt x="21" y="292"/>
                    </a:cubicBezTo>
                    <a:cubicBezTo>
                      <a:pt x="54" y="314"/>
                      <a:pt x="54" y="314"/>
                      <a:pt x="54" y="314"/>
                    </a:cubicBezTo>
                    <a:cubicBezTo>
                      <a:pt x="57" y="317"/>
                      <a:pt x="59" y="321"/>
                      <a:pt x="58" y="325"/>
                    </a:cubicBezTo>
                    <a:cubicBezTo>
                      <a:pt x="54" y="346"/>
                      <a:pt x="54" y="346"/>
                      <a:pt x="54" y="346"/>
                    </a:cubicBezTo>
                    <a:cubicBezTo>
                      <a:pt x="53" y="349"/>
                      <a:pt x="50" y="353"/>
                      <a:pt x="46" y="354"/>
                    </a:cubicBezTo>
                    <a:cubicBezTo>
                      <a:pt x="8" y="364"/>
                      <a:pt x="8" y="364"/>
                      <a:pt x="8" y="364"/>
                    </a:cubicBezTo>
                    <a:cubicBezTo>
                      <a:pt x="4" y="365"/>
                      <a:pt x="1" y="369"/>
                      <a:pt x="1" y="372"/>
                    </a:cubicBezTo>
                    <a:cubicBezTo>
                      <a:pt x="1" y="399"/>
                      <a:pt x="1" y="399"/>
                      <a:pt x="1" y="399"/>
                    </a:cubicBezTo>
                    <a:cubicBezTo>
                      <a:pt x="0" y="402"/>
                      <a:pt x="3" y="406"/>
                      <a:pt x="7" y="407"/>
                    </a:cubicBezTo>
                    <a:cubicBezTo>
                      <a:pt x="45" y="420"/>
                      <a:pt x="45" y="420"/>
                      <a:pt x="45" y="420"/>
                    </a:cubicBezTo>
                    <a:cubicBezTo>
                      <a:pt x="48" y="421"/>
                      <a:pt x="51" y="425"/>
                      <a:pt x="52" y="428"/>
                    </a:cubicBezTo>
                    <a:cubicBezTo>
                      <a:pt x="54" y="449"/>
                      <a:pt x="54" y="449"/>
                      <a:pt x="54" y="449"/>
                    </a:cubicBezTo>
                    <a:cubicBezTo>
                      <a:pt x="55" y="453"/>
                      <a:pt x="52" y="458"/>
                      <a:pt x="49" y="460"/>
                    </a:cubicBezTo>
                    <a:cubicBezTo>
                      <a:pt x="15" y="480"/>
                      <a:pt x="15" y="480"/>
                      <a:pt x="15" y="480"/>
                    </a:cubicBezTo>
                    <a:cubicBezTo>
                      <a:pt x="12" y="482"/>
                      <a:pt x="11" y="487"/>
                      <a:pt x="12" y="490"/>
                    </a:cubicBezTo>
                    <a:cubicBezTo>
                      <a:pt x="19" y="516"/>
                      <a:pt x="19" y="516"/>
                      <a:pt x="19" y="516"/>
                    </a:cubicBezTo>
                    <a:cubicBezTo>
                      <a:pt x="20" y="519"/>
                      <a:pt x="23" y="522"/>
                      <a:pt x="27" y="522"/>
                    </a:cubicBezTo>
                    <a:cubicBezTo>
                      <a:pt x="67" y="523"/>
                      <a:pt x="67" y="523"/>
                      <a:pt x="67" y="523"/>
                    </a:cubicBezTo>
                    <a:cubicBezTo>
                      <a:pt x="70" y="523"/>
                      <a:pt x="75" y="526"/>
                      <a:pt x="76" y="529"/>
                    </a:cubicBezTo>
                    <a:cubicBezTo>
                      <a:pt x="85" y="548"/>
                      <a:pt x="85" y="548"/>
                      <a:pt x="85" y="548"/>
                    </a:cubicBezTo>
                    <a:cubicBezTo>
                      <a:pt x="86" y="552"/>
                      <a:pt x="86" y="557"/>
                      <a:pt x="83" y="559"/>
                    </a:cubicBezTo>
                    <a:cubicBezTo>
                      <a:pt x="57" y="589"/>
                      <a:pt x="57" y="589"/>
                      <a:pt x="57" y="589"/>
                    </a:cubicBezTo>
                    <a:cubicBezTo>
                      <a:pt x="55" y="592"/>
                      <a:pt x="54" y="597"/>
                      <a:pt x="56" y="600"/>
                    </a:cubicBezTo>
                    <a:cubicBezTo>
                      <a:pt x="70" y="622"/>
                      <a:pt x="70" y="622"/>
                      <a:pt x="70" y="622"/>
                    </a:cubicBezTo>
                    <a:cubicBezTo>
                      <a:pt x="72" y="625"/>
                      <a:pt x="77" y="627"/>
                      <a:pt x="80" y="626"/>
                    </a:cubicBezTo>
                    <a:cubicBezTo>
                      <a:pt x="118" y="615"/>
                      <a:pt x="118" y="615"/>
                      <a:pt x="118" y="615"/>
                    </a:cubicBezTo>
                    <a:cubicBezTo>
                      <a:pt x="122" y="614"/>
                      <a:pt x="127" y="615"/>
                      <a:pt x="129" y="618"/>
                    </a:cubicBezTo>
                    <a:cubicBezTo>
                      <a:pt x="143" y="634"/>
                      <a:pt x="143" y="634"/>
                      <a:pt x="143" y="634"/>
                    </a:cubicBezTo>
                    <a:cubicBezTo>
                      <a:pt x="146" y="637"/>
                      <a:pt x="146" y="642"/>
                      <a:pt x="145" y="645"/>
                    </a:cubicBezTo>
                    <a:cubicBezTo>
                      <a:pt x="129" y="681"/>
                      <a:pt x="129" y="681"/>
                      <a:pt x="129" y="681"/>
                    </a:cubicBezTo>
                    <a:cubicBezTo>
                      <a:pt x="127" y="685"/>
                      <a:pt x="128" y="689"/>
                      <a:pt x="131" y="692"/>
                    </a:cubicBezTo>
                    <a:cubicBezTo>
                      <a:pt x="151" y="709"/>
                      <a:pt x="151" y="709"/>
                      <a:pt x="151" y="709"/>
                    </a:cubicBezTo>
                    <a:cubicBezTo>
                      <a:pt x="154" y="711"/>
                      <a:pt x="159" y="711"/>
                      <a:pt x="162" y="709"/>
                    </a:cubicBezTo>
                    <a:cubicBezTo>
                      <a:pt x="195" y="687"/>
                      <a:pt x="195" y="687"/>
                      <a:pt x="195" y="687"/>
                    </a:cubicBezTo>
                    <a:cubicBezTo>
                      <a:pt x="198" y="685"/>
                      <a:pt x="203" y="685"/>
                      <a:pt x="206" y="687"/>
                    </a:cubicBezTo>
                    <a:cubicBezTo>
                      <a:pt x="224" y="699"/>
                      <a:pt x="224" y="699"/>
                      <a:pt x="224" y="699"/>
                    </a:cubicBezTo>
                    <a:cubicBezTo>
                      <a:pt x="227" y="700"/>
                      <a:pt x="230" y="705"/>
                      <a:pt x="229" y="709"/>
                    </a:cubicBezTo>
                    <a:cubicBezTo>
                      <a:pt x="224" y="748"/>
                      <a:pt x="224" y="748"/>
                      <a:pt x="224" y="748"/>
                    </a:cubicBezTo>
                    <a:cubicBezTo>
                      <a:pt x="224" y="752"/>
                      <a:pt x="226" y="756"/>
                      <a:pt x="230" y="757"/>
                    </a:cubicBezTo>
                    <a:cubicBezTo>
                      <a:pt x="254" y="768"/>
                      <a:pt x="254" y="768"/>
                      <a:pt x="254" y="768"/>
                    </a:cubicBezTo>
                    <a:cubicBezTo>
                      <a:pt x="257" y="769"/>
                      <a:pt x="262" y="768"/>
                      <a:pt x="264" y="765"/>
                    </a:cubicBezTo>
                    <a:cubicBezTo>
                      <a:pt x="289" y="734"/>
                      <a:pt x="289" y="734"/>
                      <a:pt x="289" y="734"/>
                    </a:cubicBezTo>
                    <a:cubicBezTo>
                      <a:pt x="292" y="732"/>
                      <a:pt x="296" y="730"/>
                      <a:pt x="300" y="731"/>
                    </a:cubicBezTo>
                    <a:cubicBezTo>
                      <a:pt x="321" y="736"/>
                      <a:pt x="321" y="736"/>
                      <a:pt x="321" y="736"/>
                    </a:cubicBezTo>
                    <a:cubicBezTo>
                      <a:pt x="324" y="737"/>
                      <a:pt x="328" y="741"/>
                      <a:pt x="328" y="744"/>
                    </a:cubicBezTo>
                    <a:cubicBezTo>
                      <a:pt x="335" y="784"/>
                      <a:pt x="335" y="784"/>
                      <a:pt x="335" y="784"/>
                    </a:cubicBezTo>
                    <a:cubicBezTo>
                      <a:pt x="336" y="787"/>
                      <a:pt x="340" y="790"/>
                      <a:pt x="343" y="791"/>
                    </a:cubicBezTo>
                    <a:cubicBezTo>
                      <a:pt x="369" y="794"/>
                      <a:pt x="369" y="794"/>
                      <a:pt x="369" y="794"/>
                    </a:cubicBezTo>
                    <a:cubicBezTo>
                      <a:pt x="373" y="794"/>
                      <a:pt x="377" y="792"/>
                      <a:pt x="378" y="788"/>
                    </a:cubicBezTo>
                    <a:cubicBezTo>
                      <a:pt x="394" y="751"/>
                      <a:pt x="394" y="751"/>
                      <a:pt x="394" y="751"/>
                    </a:cubicBezTo>
                    <a:cubicBezTo>
                      <a:pt x="395" y="748"/>
                      <a:pt x="399" y="745"/>
                      <a:pt x="403" y="745"/>
                    </a:cubicBezTo>
                    <a:cubicBezTo>
                      <a:pt x="424" y="744"/>
                      <a:pt x="424" y="744"/>
                      <a:pt x="424" y="744"/>
                    </a:cubicBezTo>
                    <a:cubicBezTo>
                      <a:pt x="428" y="744"/>
                      <a:pt x="432" y="746"/>
                      <a:pt x="434" y="750"/>
                    </a:cubicBezTo>
                    <a:cubicBezTo>
                      <a:pt x="452" y="785"/>
                      <a:pt x="452" y="785"/>
                      <a:pt x="452" y="785"/>
                    </a:cubicBezTo>
                    <a:cubicBezTo>
                      <a:pt x="454" y="788"/>
                      <a:pt x="458" y="790"/>
                      <a:pt x="462" y="789"/>
                    </a:cubicBezTo>
                    <a:cubicBezTo>
                      <a:pt x="487" y="784"/>
                      <a:pt x="487" y="784"/>
                      <a:pt x="487" y="784"/>
                    </a:cubicBezTo>
                    <a:cubicBezTo>
                      <a:pt x="491" y="784"/>
                      <a:pt x="494" y="780"/>
                      <a:pt x="495" y="776"/>
                    </a:cubicBezTo>
                    <a:cubicBezTo>
                      <a:pt x="498" y="737"/>
                      <a:pt x="498" y="737"/>
                      <a:pt x="498" y="737"/>
                    </a:cubicBezTo>
                    <a:cubicBezTo>
                      <a:pt x="498" y="733"/>
                      <a:pt x="501" y="729"/>
                      <a:pt x="505" y="728"/>
                    </a:cubicBezTo>
                    <a:cubicBezTo>
                      <a:pt x="525" y="721"/>
                      <a:pt x="525" y="721"/>
                      <a:pt x="525" y="721"/>
                    </a:cubicBezTo>
                    <a:cubicBezTo>
                      <a:pt x="528" y="720"/>
                      <a:pt x="533" y="721"/>
                      <a:pt x="536" y="723"/>
                    </a:cubicBezTo>
                    <a:cubicBezTo>
                      <a:pt x="564" y="752"/>
                      <a:pt x="564" y="752"/>
                      <a:pt x="564" y="752"/>
                    </a:cubicBezTo>
                    <a:cubicBezTo>
                      <a:pt x="566" y="754"/>
                      <a:pt x="571" y="755"/>
                      <a:pt x="574" y="753"/>
                    </a:cubicBezTo>
                    <a:cubicBezTo>
                      <a:pt x="597" y="741"/>
                      <a:pt x="597" y="741"/>
                      <a:pt x="597" y="741"/>
                    </a:cubicBezTo>
                    <a:cubicBezTo>
                      <a:pt x="601" y="739"/>
                      <a:pt x="603" y="735"/>
                      <a:pt x="602" y="731"/>
                    </a:cubicBezTo>
                    <a:cubicBezTo>
                      <a:pt x="594" y="692"/>
                      <a:pt x="594" y="692"/>
                      <a:pt x="594" y="692"/>
                    </a:cubicBezTo>
                    <a:cubicBezTo>
                      <a:pt x="593" y="689"/>
                      <a:pt x="595" y="684"/>
                      <a:pt x="598" y="682"/>
                    </a:cubicBezTo>
                    <a:cubicBezTo>
                      <a:pt x="615" y="669"/>
                      <a:pt x="615" y="669"/>
                      <a:pt x="615" y="669"/>
                    </a:cubicBezTo>
                    <a:cubicBezTo>
                      <a:pt x="618" y="667"/>
                      <a:pt x="623" y="666"/>
                      <a:pt x="626" y="668"/>
                    </a:cubicBezTo>
                    <a:cubicBezTo>
                      <a:pt x="661" y="687"/>
                      <a:pt x="661" y="687"/>
                      <a:pt x="661" y="687"/>
                    </a:cubicBezTo>
                    <a:cubicBezTo>
                      <a:pt x="664" y="689"/>
                      <a:pt x="669" y="688"/>
                      <a:pt x="671" y="685"/>
                    </a:cubicBezTo>
                    <a:cubicBezTo>
                      <a:pt x="690" y="667"/>
                      <a:pt x="690" y="667"/>
                      <a:pt x="690" y="667"/>
                    </a:cubicBezTo>
                    <a:cubicBezTo>
                      <a:pt x="692" y="664"/>
                      <a:pt x="693" y="659"/>
                      <a:pt x="691" y="656"/>
                    </a:cubicBezTo>
                    <a:cubicBezTo>
                      <a:pt x="672" y="621"/>
                      <a:pt x="672" y="621"/>
                      <a:pt x="672" y="621"/>
                    </a:cubicBezTo>
                    <a:cubicBezTo>
                      <a:pt x="670" y="618"/>
                      <a:pt x="670" y="613"/>
                      <a:pt x="673" y="610"/>
                    </a:cubicBezTo>
                    <a:cubicBezTo>
                      <a:pt x="685" y="593"/>
                      <a:pt x="685" y="593"/>
                      <a:pt x="685" y="593"/>
                    </a:cubicBezTo>
                    <a:cubicBezTo>
                      <a:pt x="687" y="590"/>
                      <a:pt x="692" y="588"/>
                      <a:pt x="695" y="589"/>
                    </a:cubicBezTo>
                    <a:cubicBezTo>
                      <a:pt x="735" y="597"/>
                      <a:pt x="735" y="597"/>
                      <a:pt x="735" y="597"/>
                    </a:cubicBezTo>
                    <a:cubicBezTo>
                      <a:pt x="738" y="597"/>
                      <a:pt x="742" y="595"/>
                      <a:pt x="744" y="592"/>
                    </a:cubicBezTo>
                    <a:cubicBezTo>
                      <a:pt x="756" y="569"/>
                      <a:pt x="756" y="569"/>
                      <a:pt x="756" y="569"/>
                    </a:cubicBezTo>
                    <a:cubicBezTo>
                      <a:pt x="758" y="565"/>
                      <a:pt x="757" y="561"/>
                      <a:pt x="754" y="558"/>
                    </a:cubicBezTo>
                    <a:cubicBezTo>
                      <a:pt x="726" y="531"/>
                      <a:pt x="726" y="531"/>
                      <a:pt x="726" y="531"/>
                    </a:cubicBezTo>
                    <a:cubicBezTo>
                      <a:pt x="723" y="528"/>
                      <a:pt x="722" y="523"/>
                      <a:pt x="723" y="520"/>
                    </a:cubicBezTo>
                    <a:cubicBezTo>
                      <a:pt x="730" y="500"/>
                      <a:pt x="730" y="500"/>
                      <a:pt x="730" y="500"/>
                    </a:cubicBezTo>
                    <a:cubicBezTo>
                      <a:pt x="731" y="496"/>
                      <a:pt x="735" y="493"/>
                      <a:pt x="739" y="493"/>
                    </a:cubicBezTo>
                    <a:cubicBezTo>
                      <a:pt x="778" y="488"/>
                      <a:pt x="778" y="488"/>
                      <a:pt x="778" y="488"/>
                    </a:cubicBezTo>
                    <a:cubicBezTo>
                      <a:pt x="782" y="488"/>
                      <a:pt x="785" y="485"/>
                      <a:pt x="786" y="481"/>
                    </a:cubicBezTo>
                    <a:cubicBezTo>
                      <a:pt x="791" y="455"/>
                      <a:pt x="791" y="455"/>
                      <a:pt x="791" y="455"/>
                    </a:cubicBezTo>
                    <a:cubicBezTo>
                      <a:pt x="791" y="452"/>
                      <a:pt x="789" y="447"/>
                      <a:pt x="786" y="446"/>
                    </a:cubicBezTo>
                    <a:cubicBezTo>
                      <a:pt x="750" y="428"/>
                      <a:pt x="750" y="428"/>
                      <a:pt x="750" y="428"/>
                    </a:cubicBezTo>
                    <a:cubicBezTo>
                      <a:pt x="747" y="426"/>
                      <a:pt x="745" y="422"/>
                      <a:pt x="745" y="419"/>
                    </a:cubicBezTo>
                    <a:cubicBezTo>
                      <a:pt x="745" y="397"/>
                      <a:pt x="745" y="397"/>
                      <a:pt x="745" y="397"/>
                    </a:cubicBezTo>
                    <a:cubicBezTo>
                      <a:pt x="745" y="393"/>
                      <a:pt x="748" y="389"/>
                      <a:pt x="752" y="388"/>
                    </a:cubicBezTo>
                    <a:cubicBezTo>
                      <a:pt x="788" y="372"/>
                      <a:pt x="788" y="372"/>
                      <a:pt x="788" y="372"/>
                    </a:cubicBezTo>
                    <a:cubicBezTo>
                      <a:pt x="792" y="371"/>
                      <a:pt x="794" y="367"/>
                      <a:pt x="794" y="363"/>
                    </a:cubicBezTo>
                    <a:lnTo>
                      <a:pt x="790" y="337"/>
                    </a:lnTo>
                    <a:close/>
                  </a:path>
                </a:pathLst>
              </a:custGeom>
              <a:gradFill>
                <a:gsLst>
                  <a:gs pos="100000">
                    <a:srgbClr val="D7D7D7"/>
                  </a:gs>
                  <a:gs pos="0">
                    <a:srgbClr val="F9F8FA"/>
                  </a:gs>
                </a:gsLst>
                <a:lin ang="5400000" scaled="1"/>
              </a:gra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87" name="椭圆 8"/>
              <p:cNvSpPr/>
              <p:nvPr/>
            </p:nvSpPr>
            <p:spPr>
              <a:xfrm>
                <a:off x="10243307" y="-165867"/>
                <a:ext cx="963827" cy="963827"/>
              </a:xfrm>
              <a:prstGeom prst="ellipse">
                <a:avLst/>
              </a:prstGeom>
              <a:solidFill>
                <a:srgbClr val="9FC628"/>
              </a:solidFill>
              <a:ln w="136525" cap="flat" cmpd="sng" algn="ctr">
                <a:gradFill>
                  <a:gsLst>
                    <a:gs pos="0">
                      <a:srgbClr val="C9C7C8"/>
                    </a:gs>
                    <a:gs pos="100000">
                      <a:srgbClr val="F9F9F8"/>
                    </a:gs>
                  </a:gsLst>
                  <a:lin ang="5400000" scaled="1"/>
                </a:gradFill>
                <a:prstDash val="solid"/>
              </a:ln>
              <a:effectLst>
                <a:innerShdw blurRad="215900" dist="88900" dir="16200000">
                  <a:prstClr val="black">
                    <a:alpha val="45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grpSp>
          <p:nvGrpSpPr>
            <p:cNvPr id="81" name="组合 54"/>
            <p:cNvGrpSpPr>
              <a:grpSpLocks/>
            </p:cNvGrpSpPr>
            <p:nvPr/>
          </p:nvGrpSpPr>
          <p:grpSpPr bwMode="auto">
            <a:xfrm>
              <a:off x="4289" y="1949"/>
              <a:ext cx="866" cy="866"/>
              <a:chOff x="4619504" y="2380975"/>
              <a:chExt cx="3138274" cy="3138274"/>
            </a:xfrm>
          </p:grpSpPr>
          <p:grpSp>
            <p:nvGrpSpPr>
              <p:cNvPr id="82" name="椭圆 56"/>
              <p:cNvGrpSpPr>
                <a:grpSpLocks/>
              </p:cNvGrpSpPr>
              <p:nvPr/>
            </p:nvGrpSpPr>
            <p:grpSpPr bwMode="auto">
              <a:xfrm>
                <a:off x="4603676" y="2372160"/>
                <a:ext cx="3169927" cy="3155901"/>
                <a:chOff x="5407152" y="2743200"/>
                <a:chExt cx="1377696" cy="1371600"/>
              </a:xfrm>
            </p:grpSpPr>
            <p:pic>
              <p:nvPicPr>
                <p:cNvPr id="84" name="椭圆 56"/>
                <p:cNvPicPr>
                  <a:picLocks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85" name="Text Box 109"/>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sp>
            <p:nvSpPr>
              <p:cNvPr id="83"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ysClr val="window" lastClr="FFFFFF"/>
                  </a:gs>
                </a:gsLst>
                <a:lin ang="5400000"/>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vert="eaVert"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grpSp>
    </p:spTree>
    <p:extLst>
      <p:ext uri="{BB962C8B-B14F-4D97-AF65-F5344CB8AC3E}">
        <p14:creationId xmlns:p14="http://schemas.microsoft.com/office/powerpoint/2010/main" val="245784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down)">
                                      <p:cBhvr>
                                        <p:cTn id="7" dur="580">
                                          <p:stCondLst>
                                            <p:cond delay="0"/>
                                          </p:stCondLst>
                                        </p:cTn>
                                        <p:tgtEl>
                                          <p:spTgt spid="47"/>
                                        </p:tgtEl>
                                      </p:cBhvr>
                                    </p:animEffect>
                                    <p:anim calcmode="lin" valueType="num">
                                      <p:cBhvr>
                                        <p:cTn id="8" dur="1822" tmFilter="0,0; 0.14,0.36; 0.43,0.73; 0.71,0.91; 1.0,1.0">
                                          <p:stCondLst>
                                            <p:cond delay="0"/>
                                          </p:stCondLst>
                                        </p:cTn>
                                        <p:tgtEl>
                                          <p:spTgt spid="4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7"/>
                                        </p:tgtEl>
                                        <p:attrNameLst>
                                          <p:attrName>ppt_y</p:attrName>
                                        </p:attrNameLst>
                                      </p:cBhvr>
                                      <p:tavLst>
                                        <p:tav tm="0" fmla="#ppt_y-sin(pi*$)/81">
                                          <p:val>
                                            <p:fltVal val="0"/>
                                          </p:val>
                                        </p:tav>
                                        <p:tav tm="100000">
                                          <p:val>
                                            <p:fltVal val="1"/>
                                          </p:val>
                                        </p:tav>
                                      </p:tavLst>
                                    </p:anim>
                                    <p:animScale>
                                      <p:cBhvr>
                                        <p:cTn id="13" dur="26">
                                          <p:stCondLst>
                                            <p:cond delay="650"/>
                                          </p:stCondLst>
                                        </p:cTn>
                                        <p:tgtEl>
                                          <p:spTgt spid="47"/>
                                        </p:tgtEl>
                                      </p:cBhvr>
                                      <p:to x="100000" y="60000"/>
                                    </p:animScale>
                                    <p:animScale>
                                      <p:cBhvr>
                                        <p:cTn id="14" dur="166" decel="50000">
                                          <p:stCondLst>
                                            <p:cond delay="676"/>
                                          </p:stCondLst>
                                        </p:cTn>
                                        <p:tgtEl>
                                          <p:spTgt spid="47"/>
                                        </p:tgtEl>
                                      </p:cBhvr>
                                      <p:to x="100000" y="100000"/>
                                    </p:animScale>
                                    <p:animScale>
                                      <p:cBhvr>
                                        <p:cTn id="15" dur="26">
                                          <p:stCondLst>
                                            <p:cond delay="1312"/>
                                          </p:stCondLst>
                                        </p:cTn>
                                        <p:tgtEl>
                                          <p:spTgt spid="47"/>
                                        </p:tgtEl>
                                      </p:cBhvr>
                                      <p:to x="100000" y="80000"/>
                                    </p:animScale>
                                    <p:animScale>
                                      <p:cBhvr>
                                        <p:cTn id="16" dur="166" decel="50000">
                                          <p:stCondLst>
                                            <p:cond delay="1338"/>
                                          </p:stCondLst>
                                        </p:cTn>
                                        <p:tgtEl>
                                          <p:spTgt spid="47"/>
                                        </p:tgtEl>
                                      </p:cBhvr>
                                      <p:to x="100000" y="100000"/>
                                    </p:animScale>
                                    <p:animScale>
                                      <p:cBhvr>
                                        <p:cTn id="17" dur="26">
                                          <p:stCondLst>
                                            <p:cond delay="1642"/>
                                          </p:stCondLst>
                                        </p:cTn>
                                        <p:tgtEl>
                                          <p:spTgt spid="47"/>
                                        </p:tgtEl>
                                      </p:cBhvr>
                                      <p:to x="100000" y="90000"/>
                                    </p:animScale>
                                    <p:animScale>
                                      <p:cBhvr>
                                        <p:cTn id="18" dur="166" decel="50000">
                                          <p:stCondLst>
                                            <p:cond delay="1668"/>
                                          </p:stCondLst>
                                        </p:cTn>
                                        <p:tgtEl>
                                          <p:spTgt spid="47"/>
                                        </p:tgtEl>
                                      </p:cBhvr>
                                      <p:to x="100000" y="100000"/>
                                    </p:animScale>
                                    <p:animScale>
                                      <p:cBhvr>
                                        <p:cTn id="19" dur="26">
                                          <p:stCondLst>
                                            <p:cond delay="1808"/>
                                          </p:stCondLst>
                                        </p:cTn>
                                        <p:tgtEl>
                                          <p:spTgt spid="47"/>
                                        </p:tgtEl>
                                      </p:cBhvr>
                                      <p:to x="100000" y="95000"/>
                                    </p:animScale>
                                    <p:animScale>
                                      <p:cBhvr>
                                        <p:cTn id="20" dur="166" decel="50000">
                                          <p:stCondLst>
                                            <p:cond delay="1834"/>
                                          </p:stCondLst>
                                        </p:cTn>
                                        <p:tgtEl>
                                          <p:spTgt spid="47"/>
                                        </p:tgtEl>
                                      </p:cBhvr>
                                      <p:to x="100000" y="100000"/>
                                    </p:animScale>
                                  </p:childTnLst>
                                </p:cTn>
                              </p:par>
                            </p:childTnLst>
                          </p:cTn>
                        </p:par>
                        <p:par>
                          <p:cTn id="21" fill="hold">
                            <p:stCondLst>
                              <p:cond delay="2000"/>
                            </p:stCondLst>
                            <p:childTnLst>
                              <p:par>
                                <p:cTn id="22" presetID="49" presetClass="entr" presetSubtype="0" decel="100000" fill="hold" nodeType="afterEffect">
                                  <p:stCondLst>
                                    <p:cond delay="0"/>
                                  </p:stCondLst>
                                  <p:childTnLst>
                                    <p:set>
                                      <p:cBhvr>
                                        <p:cTn id="23" dur="1" fill="hold">
                                          <p:stCondLst>
                                            <p:cond delay="0"/>
                                          </p:stCondLst>
                                        </p:cTn>
                                        <p:tgtEl>
                                          <p:spTgt spid="78"/>
                                        </p:tgtEl>
                                        <p:attrNameLst>
                                          <p:attrName>style.visibility</p:attrName>
                                        </p:attrNameLst>
                                      </p:cBhvr>
                                      <p:to>
                                        <p:strVal val="visible"/>
                                      </p:to>
                                    </p:set>
                                    <p:anim calcmode="lin" valueType="num">
                                      <p:cBhvr>
                                        <p:cTn id="24" dur="500" fill="hold"/>
                                        <p:tgtEl>
                                          <p:spTgt spid="78"/>
                                        </p:tgtEl>
                                        <p:attrNameLst>
                                          <p:attrName>ppt_w</p:attrName>
                                        </p:attrNameLst>
                                      </p:cBhvr>
                                      <p:tavLst>
                                        <p:tav tm="0">
                                          <p:val>
                                            <p:fltVal val="0"/>
                                          </p:val>
                                        </p:tav>
                                        <p:tav tm="100000">
                                          <p:val>
                                            <p:strVal val="#ppt_w"/>
                                          </p:val>
                                        </p:tav>
                                      </p:tavLst>
                                    </p:anim>
                                    <p:anim calcmode="lin" valueType="num">
                                      <p:cBhvr>
                                        <p:cTn id="25" dur="500" fill="hold"/>
                                        <p:tgtEl>
                                          <p:spTgt spid="78"/>
                                        </p:tgtEl>
                                        <p:attrNameLst>
                                          <p:attrName>ppt_h</p:attrName>
                                        </p:attrNameLst>
                                      </p:cBhvr>
                                      <p:tavLst>
                                        <p:tav tm="0">
                                          <p:val>
                                            <p:fltVal val="0"/>
                                          </p:val>
                                        </p:tav>
                                        <p:tav tm="100000">
                                          <p:val>
                                            <p:strVal val="#ppt_h"/>
                                          </p:val>
                                        </p:tav>
                                      </p:tavLst>
                                    </p:anim>
                                    <p:anim calcmode="lin" valueType="num">
                                      <p:cBhvr>
                                        <p:cTn id="26" dur="500" fill="hold"/>
                                        <p:tgtEl>
                                          <p:spTgt spid="78"/>
                                        </p:tgtEl>
                                        <p:attrNameLst>
                                          <p:attrName>style.rotation</p:attrName>
                                        </p:attrNameLst>
                                      </p:cBhvr>
                                      <p:tavLst>
                                        <p:tav tm="0">
                                          <p:val>
                                            <p:fltVal val="360"/>
                                          </p:val>
                                        </p:tav>
                                        <p:tav tm="100000">
                                          <p:val>
                                            <p:fltVal val="0"/>
                                          </p:val>
                                        </p:tav>
                                      </p:tavLst>
                                    </p:anim>
                                    <p:animEffect transition="in" filter="fade">
                                      <p:cBhvr>
                                        <p:cTn id="27" dur="500"/>
                                        <p:tgtEl>
                                          <p:spTgt spid="78"/>
                                        </p:tgtEl>
                                      </p:cBhvr>
                                    </p:animEffect>
                                  </p:childTnLst>
                                </p:cTn>
                              </p:par>
                            </p:childTnLst>
                          </p:cTn>
                        </p:par>
                        <p:par>
                          <p:cTn id="28" fill="hold">
                            <p:stCondLst>
                              <p:cond delay="2500"/>
                            </p:stCondLst>
                            <p:childTnLst>
                              <p:par>
                                <p:cTn id="29" presetID="14" presetClass="entr" presetSubtype="10" fill="hold" nodeType="after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randombar(horizontal)">
                                      <p:cBhvr>
                                        <p:cTn id="31" dur="500"/>
                                        <p:tgtEl>
                                          <p:spTgt spid="48"/>
                                        </p:tgtEl>
                                      </p:cBhvr>
                                    </p:animEffect>
                                  </p:childTnLst>
                                </p:cTn>
                              </p:par>
                            </p:childTnLst>
                          </p:cTn>
                        </p:par>
                        <p:par>
                          <p:cTn id="32" fill="hold">
                            <p:stCondLst>
                              <p:cond delay="3000"/>
                            </p:stCondLst>
                            <p:childTnLst>
                              <p:par>
                                <p:cTn id="33" presetID="14" presetClass="entr" presetSubtype="10" fill="hold"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randombar(horizontal)">
                                      <p:cBhvr>
                                        <p:cTn id="35" dur="500"/>
                                        <p:tgtEl>
                                          <p:spTgt spid="53"/>
                                        </p:tgtEl>
                                      </p:cBhvr>
                                    </p:animEffect>
                                  </p:childTnLst>
                                </p:cTn>
                              </p:par>
                            </p:childTnLst>
                          </p:cTn>
                        </p:par>
                        <p:par>
                          <p:cTn id="36" fill="hold">
                            <p:stCondLst>
                              <p:cond delay="3500"/>
                            </p:stCondLst>
                            <p:childTnLst>
                              <p:par>
                                <p:cTn id="37" presetID="14" presetClass="entr" presetSubtype="10" fill="hold"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randombar(horizontal)">
                                      <p:cBhvr>
                                        <p:cTn id="39" dur="500"/>
                                        <p:tgtEl>
                                          <p:spTgt spid="52"/>
                                        </p:tgtEl>
                                      </p:cBhvr>
                                    </p:animEffect>
                                  </p:childTnLst>
                                </p:cTn>
                              </p:par>
                            </p:childTnLst>
                          </p:cTn>
                        </p:par>
                        <p:par>
                          <p:cTn id="40" fill="hold">
                            <p:stCondLst>
                              <p:cond delay="4000"/>
                            </p:stCondLst>
                            <p:childTnLst>
                              <p:par>
                                <p:cTn id="41" presetID="14" presetClass="entr" presetSubtype="10" fill="hold"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randombar(horizontal)">
                                      <p:cBhvr>
                                        <p:cTn id="43" dur="500"/>
                                        <p:tgtEl>
                                          <p:spTgt spid="49"/>
                                        </p:tgtEl>
                                      </p:cBhvr>
                                    </p:animEffect>
                                  </p:childTnLst>
                                </p:cTn>
                              </p:par>
                            </p:childTnLst>
                          </p:cTn>
                        </p:par>
                        <p:par>
                          <p:cTn id="44" fill="hold">
                            <p:stCondLst>
                              <p:cond delay="4500"/>
                            </p:stCondLst>
                            <p:childTnLst>
                              <p:par>
                                <p:cTn id="45" presetID="14" presetClass="entr" presetSubtype="10" fill="hold" nodeType="after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randombar(horizontal)">
                                      <p:cBhvr>
                                        <p:cTn id="47" dur="500"/>
                                        <p:tgtEl>
                                          <p:spTgt spid="50"/>
                                        </p:tgtEl>
                                      </p:cBhvr>
                                    </p:animEffect>
                                  </p:childTnLst>
                                </p:cTn>
                              </p:par>
                            </p:childTnLst>
                          </p:cTn>
                        </p:par>
                        <p:par>
                          <p:cTn id="48" fill="hold">
                            <p:stCondLst>
                              <p:cond delay="5000"/>
                            </p:stCondLst>
                            <p:childTnLst>
                              <p:par>
                                <p:cTn id="49" presetID="14" presetClass="entr" presetSubtype="10" fill="hold" nodeType="after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randombar(horizontal)">
                                      <p:cBhvr>
                                        <p:cTn id="51" dur="500"/>
                                        <p:tgtEl>
                                          <p:spTgt spid="51"/>
                                        </p:tgtEl>
                                      </p:cBhvr>
                                    </p:animEffect>
                                  </p:childTnLst>
                                </p:cTn>
                              </p:par>
                            </p:childTnLst>
                          </p:cTn>
                        </p:par>
                        <p:par>
                          <p:cTn id="52" fill="hold">
                            <p:stCondLst>
                              <p:cond delay="5500"/>
                            </p:stCondLst>
                            <p:childTnLst>
                              <p:par>
                                <p:cTn id="53" presetID="49" presetClass="entr" presetSubtype="0" decel="100000" fill="hold" nodeType="afterEffect">
                                  <p:stCondLst>
                                    <p:cond delay="0"/>
                                  </p:stCondLst>
                                  <p:childTnLst>
                                    <p:set>
                                      <p:cBhvr>
                                        <p:cTn id="54" dur="1" fill="hold">
                                          <p:stCondLst>
                                            <p:cond delay="0"/>
                                          </p:stCondLst>
                                        </p:cTn>
                                        <p:tgtEl>
                                          <p:spTgt spid="76"/>
                                        </p:tgtEl>
                                        <p:attrNameLst>
                                          <p:attrName>style.visibility</p:attrName>
                                        </p:attrNameLst>
                                      </p:cBhvr>
                                      <p:to>
                                        <p:strVal val="visible"/>
                                      </p:to>
                                    </p:set>
                                    <p:anim calcmode="lin" valueType="num">
                                      <p:cBhvr>
                                        <p:cTn id="55" dur="500" fill="hold"/>
                                        <p:tgtEl>
                                          <p:spTgt spid="76"/>
                                        </p:tgtEl>
                                        <p:attrNameLst>
                                          <p:attrName>ppt_w</p:attrName>
                                        </p:attrNameLst>
                                      </p:cBhvr>
                                      <p:tavLst>
                                        <p:tav tm="0">
                                          <p:val>
                                            <p:fltVal val="0"/>
                                          </p:val>
                                        </p:tav>
                                        <p:tav tm="100000">
                                          <p:val>
                                            <p:strVal val="#ppt_w"/>
                                          </p:val>
                                        </p:tav>
                                      </p:tavLst>
                                    </p:anim>
                                    <p:anim calcmode="lin" valueType="num">
                                      <p:cBhvr>
                                        <p:cTn id="56" dur="500" fill="hold"/>
                                        <p:tgtEl>
                                          <p:spTgt spid="76"/>
                                        </p:tgtEl>
                                        <p:attrNameLst>
                                          <p:attrName>ppt_h</p:attrName>
                                        </p:attrNameLst>
                                      </p:cBhvr>
                                      <p:tavLst>
                                        <p:tav tm="0">
                                          <p:val>
                                            <p:fltVal val="0"/>
                                          </p:val>
                                        </p:tav>
                                        <p:tav tm="100000">
                                          <p:val>
                                            <p:strVal val="#ppt_h"/>
                                          </p:val>
                                        </p:tav>
                                      </p:tavLst>
                                    </p:anim>
                                    <p:anim calcmode="lin" valueType="num">
                                      <p:cBhvr>
                                        <p:cTn id="57" dur="500" fill="hold"/>
                                        <p:tgtEl>
                                          <p:spTgt spid="76"/>
                                        </p:tgtEl>
                                        <p:attrNameLst>
                                          <p:attrName>style.rotation</p:attrName>
                                        </p:attrNameLst>
                                      </p:cBhvr>
                                      <p:tavLst>
                                        <p:tav tm="0">
                                          <p:val>
                                            <p:fltVal val="360"/>
                                          </p:val>
                                        </p:tav>
                                        <p:tav tm="100000">
                                          <p:val>
                                            <p:fltVal val="0"/>
                                          </p:val>
                                        </p:tav>
                                      </p:tavLst>
                                    </p:anim>
                                    <p:animEffect transition="in" filter="fade">
                                      <p:cBhvr>
                                        <p:cTn id="58" dur="500"/>
                                        <p:tgtEl>
                                          <p:spTgt spid="76"/>
                                        </p:tgtEl>
                                      </p:cBhvr>
                                    </p:animEffect>
                                  </p:childTnLst>
                                </p:cTn>
                              </p:par>
                              <p:par>
                                <p:cTn id="59" presetID="49" presetClass="entr" presetSubtype="0" decel="100000" fill="hold" nodeType="withEffect">
                                  <p:stCondLst>
                                    <p:cond delay="0"/>
                                  </p:stCondLst>
                                  <p:childTnLst>
                                    <p:set>
                                      <p:cBhvr>
                                        <p:cTn id="60" dur="1" fill="hold">
                                          <p:stCondLst>
                                            <p:cond delay="0"/>
                                          </p:stCondLst>
                                        </p:cTn>
                                        <p:tgtEl>
                                          <p:spTgt spid="74"/>
                                        </p:tgtEl>
                                        <p:attrNameLst>
                                          <p:attrName>style.visibility</p:attrName>
                                        </p:attrNameLst>
                                      </p:cBhvr>
                                      <p:to>
                                        <p:strVal val="visible"/>
                                      </p:to>
                                    </p:set>
                                    <p:anim calcmode="lin" valueType="num">
                                      <p:cBhvr>
                                        <p:cTn id="61" dur="500" fill="hold"/>
                                        <p:tgtEl>
                                          <p:spTgt spid="74"/>
                                        </p:tgtEl>
                                        <p:attrNameLst>
                                          <p:attrName>ppt_w</p:attrName>
                                        </p:attrNameLst>
                                      </p:cBhvr>
                                      <p:tavLst>
                                        <p:tav tm="0">
                                          <p:val>
                                            <p:fltVal val="0"/>
                                          </p:val>
                                        </p:tav>
                                        <p:tav tm="100000">
                                          <p:val>
                                            <p:strVal val="#ppt_w"/>
                                          </p:val>
                                        </p:tav>
                                      </p:tavLst>
                                    </p:anim>
                                    <p:anim calcmode="lin" valueType="num">
                                      <p:cBhvr>
                                        <p:cTn id="62" dur="500" fill="hold"/>
                                        <p:tgtEl>
                                          <p:spTgt spid="74"/>
                                        </p:tgtEl>
                                        <p:attrNameLst>
                                          <p:attrName>ppt_h</p:attrName>
                                        </p:attrNameLst>
                                      </p:cBhvr>
                                      <p:tavLst>
                                        <p:tav tm="0">
                                          <p:val>
                                            <p:fltVal val="0"/>
                                          </p:val>
                                        </p:tav>
                                        <p:tav tm="100000">
                                          <p:val>
                                            <p:strVal val="#ppt_h"/>
                                          </p:val>
                                        </p:tav>
                                      </p:tavLst>
                                    </p:anim>
                                    <p:anim calcmode="lin" valueType="num">
                                      <p:cBhvr>
                                        <p:cTn id="63" dur="500" fill="hold"/>
                                        <p:tgtEl>
                                          <p:spTgt spid="74"/>
                                        </p:tgtEl>
                                        <p:attrNameLst>
                                          <p:attrName>style.rotation</p:attrName>
                                        </p:attrNameLst>
                                      </p:cBhvr>
                                      <p:tavLst>
                                        <p:tav tm="0">
                                          <p:val>
                                            <p:fltVal val="360"/>
                                          </p:val>
                                        </p:tav>
                                        <p:tav tm="100000">
                                          <p:val>
                                            <p:fltVal val="0"/>
                                          </p:val>
                                        </p:tav>
                                      </p:tavLst>
                                    </p:anim>
                                    <p:animEffect transition="in" filter="fade">
                                      <p:cBhvr>
                                        <p:cTn id="64" dur="500"/>
                                        <p:tgtEl>
                                          <p:spTgt spid="74"/>
                                        </p:tgtEl>
                                      </p:cBhvr>
                                    </p:animEffect>
                                  </p:childTnLst>
                                </p:cTn>
                              </p:par>
                              <p:par>
                                <p:cTn id="65" presetID="49" presetClass="entr" presetSubtype="0" decel="100000" fill="hold" nodeType="withEffect">
                                  <p:stCondLst>
                                    <p:cond delay="0"/>
                                  </p:stCondLst>
                                  <p:childTnLst>
                                    <p:set>
                                      <p:cBhvr>
                                        <p:cTn id="66" dur="1" fill="hold">
                                          <p:stCondLst>
                                            <p:cond delay="0"/>
                                          </p:stCondLst>
                                        </p:cTn>
                                        <p:tgtEl>
                                          <p:spTgt spid="77"/>
                                        </p:tgtEl>
                                        <p:attrNameLst>
                                          <p:attrName>style.visibility</p:attrName>
                                        </p:attrNameLst>
                                      </p:cBhvr>
                                      <p:to>
                                        <p:strVal val="visible"/>
                                      </p:to>
                                    </p:set>
                                    <p:anim calcmode="lin" valueType="num">
                                      <p:cBhvr>
                                        <p:cTn id="67" dur="500" fill="hold"/>
                                        <p:tgtEl>
                                          <p:spTgt spid="77"/>
                                        </p:tgtEl>
                                        <p:attrNameLst>
                                          <p:attrName>ppt_w</p:attrName>
                                        </p:attrNameLst>
                                      </p:cBhvr>
                                      <p:tavLst>
                                        <p:tav tm="0">
                                          <p:val>
                                            <p:fltVal val="0"/>
                                          </p:val>
                                        </p:tav>
                                        <p:tav tm="100000">
                                          <p:val>
                                            <p:strVal val="#ppt_w"/>
                                          </p:val>
                                        </p:tav>
                                      </p:tavLst>
                                    </p:anim>
                                    <p:anim calcmode="lin" valueType="num">
                                      <p:cBhvr>
                                        <p:cTn id="68" dur="500" fill="hold"/>
                                        <p:tgtEl>
                                          <p:spTgt spid="77"/>
                                        </p:tgtEl>
                                        <p:attrNameLst>
                                          <p:attrName>ppt_h</p:attrName>
                                        </p:attrNameLst>
                                      </p:cBhvr>
                                      <p:tavLst>
                                        <p:tav tm="0">
                                          <p:val>
                                            <p:fltVal val="0"/>
                                          </p:val>
                                        </p:tav>
                                        <p:tav tm="100000">
                                          <p:val>
                                            <p:strVal val="#ppt_h"/>
                                          </p:val>
                                        </p:tav>
                                      </p:tavLst>
                                    </p:anim>
                                    <p:anim calcmode="lin" valueType="num">
                                      <p:cBhvr>
                                        <p:cTn id="69" dur="500" fill="hold"/>
                                        <p:tgtEl>
                                          <p:spTgt spid="77"/>
                                        </p:tgtEl>
                                        <p:attrNameLst>
                                          <p:attrName>style.rotation</p:attrName>
                                        </p:attrNameLst>
                                      </p:cBhvr>
                                      <p:tavLst>
                                        <p:tav tm="0">
                                          <p:val>
                                            <p:fltVal val="360"/>
                                          </p:val>
                                        </p:tav>
                                        <p:tav tm="100000">
                                          <p:val>
                                            <p:fltVal val="0"/>
                                          </p:val>
                                        </p:tav>
                                      </p:tavLst>
                                    </p:anim>
                                    <p:animEffect transition="in" filter="fade">
                                      <p:cBhvr>
                                        <p:cTn id="70" dur="500"/>
                                        <p:tgtEl>
                                          <p:spTgt spid="77"/>
                                        </p:tgtEl>
                                      </p:cBhvr>
                                    </p:animEffect>
                                  </p:childTnLst>
                                </p:cTn>
                              </p:par>
                              <p:par>
                                <p:cTn id="71" presetID="49" presetClass="entr" presetSubtype="0" decel="100000" fill="hold" nodeType="withEffect">
                                  <p:stCondLst>
                                    <p:cond delay="0"/>
                                  </p:stCondLst>
                                  <p:childTnLst>
                                    <p:set>
                                      <p:cBhvr>
                                        <p:cTn id="72" dur="1" fill="hold">
                                          <p:stCondLst>
                                            <p:cond delay="0"/>
                                          </p:stCondLst>
                                        </p:cTn>
                                        <p:tgtEl>
                                          <p:spTgt spid="75"/>
                                        </p:tgtEl>
                                        <p:attrNameLst>
                                          <p:attrName>style.visibility</p:attrName>
                                        </p:attrNameLst>
                                      </p:cBhvr>
                                      <p:to>
                                        <p:strVal val="visible"/>
                                      </p:to>
                                    </p:set>
                                    <p:anim calcmode="lin" valueType="num">
                                      <p:cBhvr>
                                        <p:cTn id="73" dur="500" fill="hold"/>
                                        <p:tgtEl>
                                          <p:spTgt spid="75"/>
                                        </p:tgtEl>
                                        <p:attrNameLst>
                                          <p:attrName>ppt_w</p:attrName>
                                        </p:attrNameLst>
                                      </p:cBhvr>
                                      <p:tavLst>
                                        <p:tav tm="0">
                                          <p:val>
                                            <p:fltVal val="0"/>
                                          </p:val>
                                        </p:tav>
                                        <p:tav tm="100000">
                                          <p:val>
                                            <p:strVal val="#ppt_w"/>
                                          </p:val>
                                        </p:tav>
                                      </p:tavLst>
                                    </p:anim>
                                    <p:anim calcmode="lin" valueType="num">
                                      <p:cBhvr>
                                        <p:cTn id="74" dur="500" fill="hold"/>
                                        <p:tgtEl>
                                          <p:spTgt spid="75"/>
                                        </p:tgtEl>
                                        <p:attrNameLst>
                                          <p:attrName>ppt_h</p:attrName>
                                        </p:attrNameLst>
                                      </p:cBhvr>
                                      <p:tavLst>
                                        <p:tav tm="0">
                                          <p:val>
                                            <p:fltVal val="0"/>
                                          </p:val>
                                        </p:tav>
                                        <p:tav tm="100000">
                                          <p:val>
                                            <p:strVal val="#ppt_h"/>
                                          </p:val>
                                        </p:tav>
                                      </p:tavLst>
                                    </p:anim>
                                    <p:anim calcmode="lin" valueType="num">
                                      <p:cBhvr>
                                        <p:cTn id="75" dur="500" fill="hold"/>
                                        <p:tgtEl>
                                          <p:spTgt spid="75"/>
                                        </p:tgtEl>
                                        <p:attrNameLst>
                                          <p:attrName>style.rotation</p:attrName>
                                        </p:attrNameLst>
                                      </p:cBhvr>
                                      <p:tavLst>
                                        <p:tav tm="0">
                                          <p:val>
                                            <p:fltVal val="360"/>
                                          </p:val>
                                        </p:tav>
                                        <p:tav tm="100000">
                                          <p:val>
                                            <p:fltVal val="0"/>
                                          </p:val>
                                        </p:tav>
                                      </p:tavLst>
                                    </p:anim>
                                    <p:animEffect transition="in" filter="fade">
                                      <p:cBhvr>
                                        <p:cTn id="76" dur="500"/>
                                        <p:tgtEl>
                                          <p:spTgt spid="75"/>
                                        </p:tgtEl>
                                      </p:cBhvr>
                                    </p:animEffect>
                                  </p:childTnLst>
                                </p:cTn>
                              </p:par>
                              <p:par>
                                <p:cTn id="77" presetID="49" presetClass="entr" presetSubtype="0" decel="100000" fill="hold" nodeType="withEffect">
                                  <p:stCondLst>
                                    <p:cond delay="0"/>
                                  </p:stCondLst>
                                  <p:childTnLst>
                                    <p:set>
                                      <p:cBhvr>
                                        <p:cTn id="78" dur="1" fill="hold">
                                          <p:stCondLst>
                                            <p:cond delay="0"/>
                                          </p:stCondLst>
                                        </p:cTn>
                                        <p:tgtEl>
                                          <p:spTgt spid="73"/>
                                        </p:tgtEl>
                                        <p:attrNameLst>
                                          <p:attrName>style.visibility</p:attrName>
                                        </p:attrNameLst>
                                      </p:cBhvr>
                                      <p:to>
                                        <p:strVal val="visible"/>
                                      </p:to>
                                    </p:set>
                                    <p:anim calcmode="lin" valueType="num">
                                      <p:cBhvr>
                                        <p:cTn id="79" dur="500" fill="hold"/>
                                        <p:tgtEl>
                                          <p:spTgt spid="73"/>
                                        </p:tgtEl>
                                        <p:attrNameLst>
                                          <p:attrName>ppt_w</p:attrName>
                                        </p:attrNameLst>
                                      </p:cBhvr>
                                      <p:tavLst>
                                        <p:tav tm="0">
                                          <p:val>
                                            <p:fltVal val="0"/>
                                          </p:val>
                                        </p:tav>
                                        <p:tav tm="100000">
                                          <p:val>
                                            <p:strVal val="#ppt_w"/>
                                          </p:val>
                                        </p:tav>
                                      </p:tavLst>
                                    </p:anim>
                                    <p:anim calcmode="lin" valueType="num">
                                      <p:cBhvr>
                                        <p:cTn id="80" dur="500" fill="hold"/>
                                        <p:tgtEl>
                                          <p:spTgt spid="73"/>
                                        </p:tgtEl>
                                        <p:attrNameLst>
                                          <p:attrName>ppt_h</p:attrName>
                                        </p:attrNameLst>
                                      </p:cBhvr>
                                      <p:tavLst>
                                        <p:tav tm="0">
                                          <p:val>
                                            <p:fltVal val="0"/>
                                          </p:val>
                                        </p:tav>
                                        <p:tav tm="100000">
                                          <p:val>
                                            <p:strVal val="#ppt_h"/>
                                          </p:val>
                                        </p:tav>
                                      </p:tavLst>
                                    </p:anim>
                                    <p:anim calcmode="lin" valueType="num">
                                      <p:cBhvr>
                                        <p:cTn id="81" dur="500" fill="hold"/>
                                        <p:tgtEl>
                                          <p:spTgt spid="73"/>
                                        </p:tgtEl>
                                        <p:attrNameLst>
                                          <p:attrName>style.rotation</p:attrName>
                                        </p:attrNameLst>
                                      </p:cBhvr>
                                      <p:tavLst>
                                        <p:tav tm="0">
                                          <p:val>
                                            <p:fltVal val="360"/>
                                          </p:val>
                                        </p:tav>
                                        <p:tav tm="100000">
                                          <p:val>
                                            <p:fltVal val="0"/>
                                          </p:val>
                                        </p:tav>
                                      </p:tavLst>
                                    </p:anim>
                                    <p:animEffect transition="in" filter="fade">
                                      <p:cBhvr>
                                        <p:cTn id="82" dur="500"/>
                                        <p:tgtEl>
                                          <p:spTgt spid="73"/>
                                        </p:tgtEl>
                                      </p:cBhvr>
                                    </p:animEffect>
                                  </p:childTnLst>
                                </p:cTn>
                              </p:par>
                              <p:par>
                                <p:cTn id="83" presetID="49" presetClass="entr" presetSubtype="0" decel="100000" fill="hold" grpId="0" nodeType="withEffect">
                                  <p:stCondLst>
                                    <p:cond delay="0"/>
                                  </p:stCondLst>
                                  <p:childTnLst>
                                    <p:set>
                                      <p:cBhvr>
                                        <p:cTn id="84" dur="1" fill="hold">
                                          <p:stCondLst>
                                            <p:cond delay="0"/>
                                          </p:stCondLst>
                                        </p:cTn>
                                        <p:tgtEl>
                                          <p:spTgt spid="72"/>
                                        </p:tgtEl>
                                        <p:attrNameLst>
                                          <p:attrName>style.visibility</p:attrName>
                                        </p:attrNameLst>
                                      </p:cBhvr>
                                      <p:to>
                                        <p:strVal val="visible"/>
                                      </p:to>
                                    </p:set>
                                    <p:anim calcmode="lin" valueType="num">
                                      <p:cBhvr>
                                        <p:cTn id="85" dur="500" fill="hold"/>
                                        <p:tgtEl>
                                          <p:spTgt spid="72"/>
                                        </p:tgtEl>
                                        <p:attrNameLst>
                                          <p:attrName>ppt_w</p:attrName>
                                        </p:attrNameLst>
                                      </p:cBhvr>
                                      <p:tavLst>
                                        <p:tav tm="0">
                                          <p:val>
                                            <p:fltVal val="0"/>
                                          </p:val>
                                        </p:tav>
                                        <p:tav tm="100000">
                                          <p:val>
                                            <p:strVal val="#ppt_w"/>
                                          </p:val>
                                        </p:tav>
                                      </p:tavLst>
                                    </p:anim>
                                    <p:anim calcmode="lin" valueType="num">
                                      <p:cBhvr>
                                        <p:cTn id="86" dur="500" fill="hold"/>
                                        <p:tgtEl>
                                          <p:spTgt spid="72"/>
                                        </p:tgtEl>
                                        <p:attrNameLst>
                                          <p:attrName>ppt_h</p:attrName>
                                        </p:attrNameLst>
                                      </p:cBhvr>
                                      <p:tavLst>
                                        <p:tav tm="0">
                                          <p:val>
                                            <p:fltVal val="0"/>
                                          </p:val>
                                        </p:tav>
                                        <p:tav tm="100000">
                                          <p:val>
                                            <p:strVal val="#ppt_h"/>
                                          </p:val>
                                        </p:tav>
                                      </p:tavLst>
                                    </p:anim>
                                    <p:anim calcmode="lin" valueType="num">
                                      <p:cBhvr>
                                        <p:cTn id="87" dur="500" fill="hold"/>
                                        <p:tgtEl>
                                          <p:spTgt spid="72"/>
                                        </p:tgtEl>
                                        <p:attrNameLst>
                                          <p:attrName>style.rotation</p:attrName>
                                        </p:attrNameLst>
                                      </p:cBhvr>
                                      <p:tavLst>
                                        <p:tav tm="0">
                                          <p:val>
                                            <p:fltVal val="360"/>
                                          </p:val>
                                        </p:tav>
                                        <p:tav tm="100000">
                                          <p:val>
                                            <p:fltVal val="0"/>
                                          </p:val>
                                        </p:tav>
                                      </p:tavLst>
                                    </p:anim>
                                    <p:animEffect transition="in" filter="fade">
                                      <p:cBhvr>
                                        <p:cTn id="88" dur="500"/>
                                        <p:tgtEl>
                                          <p:spTgt spid="72"/>
                                        </p:tgtEl>
                                      </p:cBhvr>
                                    </p:animEffect>
                                  </p:childTnLst>
                                </p:cTn>
                              </p:par>
                            </p:childTnLst>
                          </p:cTn>
                        </p:par>
                        <p:par>
                          <p:cTn id="89" fill="hold">
                            <p:stCondLst>
                              <p:cond delay="6000"/>
                            </p:stCondLst>
                            <p:childTnLst>
                              <p:par>
                                <p:cTn id="90" presetID="2" presetClass="entr" presetSubtype="8" fill="hold" grpId="0" nodeType="afterEffect">
                                  <p:stCondLst>
                                    <p:cond delay="0"/>
                                  </p:stCondLst>
                                  <p:childTnLst>
                                    <p:set>
                                      <p:cBhvr>
                                        <p:cTn id="91" dur="1" fill="hold">
                                          <p:stCondLst>
                                            <p:cond delay="0"/>
                                          </p:stCondLst>
                                        </p:cTn>
                                        <p:tgtEl>
                                          <p:spTgt spid="57"/>
                                        </p:tgtEl>
                                        <p:attrNameLst>
                                          <p:attrName>style.visibility</p:attrName>
                                        </p:attrNameLst>
                                      </p:cBhvr>
                                      <p:to>
                                        <p:strVal val="visible"/>
                                      </p:to>
                                    </p:set>
                                    <p:anim calcmode="lin" valueType="num">
                                      <p:cBhvr additive="base">
                                        <p:cTn id="92" dur="500" fill="hold"/>
                                        <p:tgtEl>
                                          <p:spTgt spid="57"/>
                                        </p:tgtEl>
                                        <p:attrNameLst>
                                          <p:attrName>ppt_x</p:attrName>
                                        </p:attrNameLst>
                                      </p:cBhvr>
                                      <p:tavLst>
                                        <p:tav tm="0">
                                          <p:val>
                                            <p:strVal val="0-#ppt_w/2"/>
                                          </p:val>
                                        </p:tav>
                                        <p:tav tm="100000">
                                          <p:val>
                                            <p:strVal val="#ppt_x"/>
                                          </p:val>
                                        </p:tav>
                                      </p:tavLst>
                                    </p:anim>
                                    <p:anim calcmode="lin" valueType="num">
                                      <p:cBhvr additive="base">
                                        <p:cTn id="93" dur="500" fill="hold"/>
                                        <p:tgtEl>
                                          <p:spTgt spid="57"/>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0"/>
                                  </p:stCondLst>
                                  <p:childTnLst>
                                    <p:set>
                                      <p:cBhvr>
                                        <p:cTn id="95" dur="1" fill="hold">
                                          <p:stCondLst>
                                            <p:cond delay="0"/>
                                          </p:stCondLst>
                                        </p:cTn>
                                        <p:tgtEl>
                                          <p:spTgt spid="58"/>
                                        </p:tgtEl>
                                        <p:attrNameLst>
                                          <p:attrName>style.visibility</p:attrName>
                                        </p:attrNameLst>
                                      </p:cBhvr>
                                      <p:to>
                                        <p:strVal val="visible"/>
                                      </p:to>
                                    </p:set>
                                    <p:anim calcmode="lin" valueType="num">
                                      <p:cBhvr additive="base">
                                        <p:cTn id="96" dur="500" fill="hold"/>
                                        <p:tgtEl>
                                          <p:spTgt spid="58"/>
                                        </p:tgtEl>
                                        <p:attrNameLst>
                                          <p:attrName>ppt_x</p:attrName>
                                        </p:attrNameLst>
                                      </p:cBhvr>
                                      <p:tavLst>
                                        <p:tav tm="0">
                                          <p:val>
                                            <p:strVal val="0-#ppt_w/2"/>
                                          </p:val>
                                        </p:tav>
                                        <p:tav tm="100000">
                                          <p:val>
                                            <p:strVal val="#ppt_x"/>
                                          </p:val>
                                        </p:tav>
                                      </p:tavLst>
                                    </p:anim>
                                    <p:anim calcmode="lin" valueType="num">
                                      <p:cBhvr additive="base">
                                        <p:cTn id="97" dur="500" fill="hold"/>
                                        <p:tgtEl>
                                          <p:spTgt spid="58"/>
                                        </p:tgtEl>
                                        <p:attrNameLst>
                                          <p:attrName>ppt_y</p:attrName>
                                        </p:attrNameLst>
                                      </p:cBhvr>
                                      <p:tavLst>
                                        <p:tav tm="0">
                                          <p:val>
                                            <p:strVal val="#ppt_y"/>
                                          </p:val>
                                        </p:tav>
                                        <p:tav tm="100000">
                                          <p:val>
                                            <p:strVal val="#ppt_y"/>
                                          </p:val>
                                        </p:tav>
                                      </p:tavLst>
                                    </p:anim>
                                  </p:childTnLst>
                                </p:cTn>
                              </p:par>
                              <p:par>
                                <p:cTn id="98" presetID="2" presetClass="entr" presetSubtype="8" fill="hold" grpId="0" nodeType="withEffect">
                                  <p:stCondLst>
                                    <p:cond delay="0"/>
                                  </p:stCondLst>
                                  <p:childTnLst>
                                    <p:set>
                                      <p:cBhvr>
                                        <p:cTn id="99" dur="1" fill="hold">
                                          <p:stCondLst>
                                            <p:cond delay="0"/>
                                          </p:stCondLst>
                                        </p:cTn>
                                        <p:tgtEl>
                                          <p:spTgt spid="62"/>
                                        </p:tgtEl>
                                        <p:attrNameLst>
                                          <p:attrName>style.visibility</p:attrName>
                                        </p:attrNameLst>
                                      </p:cBhvr>
                                      <p:to>
                                        <p:strVal val="visible"/>
                                      </p:to>
                                    </p:set>
                                    <p:anim calcmode="lin" valueType="num">
                                      <p:cBhvr additive="base">
                                        <p:cTn id="100" dur="500" fill="hold"/>
                                        <p:tgtEl>
                                          <p:spTgt spid="62"/>
                                        </p:tgtEl>
                                        <p:attrNameLst>
                                          <p:attrName>ppt_x</p:attrName>
                                        </p:attrNameLst>
                                      </p:cBhvr>
                                      <p:tavLst>
                                        <p:tav tm="0">
                                          <p:val>
                                            <p:strVal val="0-#ppt_w/2"/>
                                          </p:val>
                                        </p:tav>
                                        <p:tav tm="100000">
                                          <p:val>
                                            <p:strVal val="#ppt_x"/>
                                          </p:val>
                                        </p:tav>
                                      </p:tavLst>
                                    </p:anim>
                                    <p:anim calcmode="lin" valueType="num">
                                      <p:cBhvr additive="base">
                                        <p:cTn id="101" dur="500" fill="hold"/>
                                        <p:tgtEl>
                                          <p:spTgt spid="62"/>
                                        </p:tgtEl>
                                        <p:attrNameLst>
                                          <p:attrName>ppt_y</p:attrName>
                                        </p:attrNameLst>
                                      </p:cBhvr>
                                      <p:tavLst>
                                        <p:tav tm="0">
                                          <p:val>
                                            <p:strVal val="#ppt_y"/>
                                          </p:val>
                                        </p:tav>
                                        <p:tav tm="100000">
                                          <p:val>
                                            <p:strVal val="#ppt_y"/>
                                          </p:val>
                                        </p:tav>
                                      </p:tavLst>
                                    </p:anim>
                                  </p:childTnLst>
                                </p:cTn>
                              </p:par>
                            </p:childTnLst>
                          </p:cTn>
                        </p:par>
                        <p:par>
                          <p:cTn id="102" fill="hold">
                            <p:stCondLst>
                              <p:cond delay="6500"/>
                            </p:stCondLst>
                            <p:childTnLst>
                              <p:par>
                                <p:cTn id="103" presetID="2" presetClass="entr" presetSubtype="8" fill="hold" grpId="0" nodeType="afterEffect">
                                  <p:stCondLst>
                                    <p:cond delay="0"/>
                                  </p:stCondLst>
                                  <p:childTnLst>
                                    <p:set>
                                      <p:cBhvr>
                                        <p:cTn id="104" dur="1" fill="hold">
                                          <p:stCondLst>
                                            <p:cond delay="0"/>
                                          </p:stCondLst>
                                        </p:cTn>
                                        <p:tgtEl>
                                          <p:spTgt spid="63"/>
                                        </p:tgtEl>
                                        <p:attrNameLst>
                                          <p:attrName>style.visibility</p:attrName>
                                        </p:attrNameLst>
                                      </p:cBhvr>
                                      <p:to>
                                        <p:strVal val="visible"/>
                                      </p:to>
                                    </p:set>
                                    <p:anim calcmode="lin" valueType="num">
                                      <p:cBhvr additive="base">
                                        <p:cTn id="105" dur="500" fill="hold"/>
                                        <p:tgtEl>
                                          <p:spTgt spid="63"/>
                                        </p:tgtEl>
                                        <p:attrNameLst>
                                          <p:attrName>ppt_x</p:attrName>
                                        </p:attrNameLst>
                                      </p:cBhvr>
                                      <p:tavLst>
                                        <p:tav tm="0">
                                          <p:val>
                                            <p:strVal val="0-#ppt_w/2"/>
                                          </p:val>
                                        </p:tav>
                                        <p:tav tm="100000">
                                          <p:val>
                                            <p:strVal val="#ppt_x"/>
                                          </p:val>
                                        </p:tav>
                                      </p:tavLst>
                                    </p:anim>
                                    <p:anim calcmode="lin" valueType="num">
                                      <p:cBhvr additive="base">
                                        <p:cTn id="106" dur="500" fill="hold"/>
                                        <p:tgtEl>
                                          <p:spTgt spid="63"/>
                                        </p:tgtEl>
                                        <p:attrNameLst>
                                          <p:attrName>ppt_y</p:attrName>
                                        </p:attrNameLst>
                                      </p:cBhvr>
                                      <p:tavLst>
                                        <p:tav tm="0">
                                          <p:val>
                                            <p:strVal val="#ppt_y"/>
                                          </p:val>
                                        </p:tav>
                                        <p:tav tm="100000">
                                          <p:val>
                                            <p:strVal val="#ppt_y"/>
                                          </p:val>
                                        </p:tav>
                                      </p:tavLst>
                                    </p:anim>
                                  </p:childTnLst>
                                </p:cTn>
                              </p:par>
                              <p:par>
                                <p:cTn id="107" presetID="2" presetClass="entr" presetSubtype="8" fill="hold" grpId="0" nodeType="withEffect">
                                  <p:stCondLst>
                                    <p:cond delay="0"/>
                                  </p:stCondLst>
                                  <p:childTnLst>
                                    <p:set>
                                      <p:cBhvr>
                                        <p:cTn id="108" dur="1" fill="hold">
                                          <p:stCondLst>
                                            <p:cond delay="0"/>
                                          </p:stCondLst>
                                        </p:cTn>
                                        <p:tgtEl>
                                          <p:spTgt spid="64"/>
                                        </p:tgtEl>
                                        <p:attrNameLst>
                                          <p:attrName>style.visibility</p:attrName>
                                        </p:attrNameLst>
                                      </p:cBhvr>
                                      <p:to>
                                        <p:strVal val="visible"/>
                                      </p:to>
                                    </p:set>
                                    <p:anim calcmode="lin" valueType="num">
                                      <p:cBhvr additive="base">
                                        <p:cTn id="109" dur="500" fill="hold"/>
                                        <p:tgtEl>
                                          <p:spTgt spid="64"/>
                                        </p:tgtEl>
                                        <p:attrNameLst>
                                          <p:attrName>ppt_x</p:attrName>
                                        </p:attrNameLst>
                                      </p:cBhvr>
                                      <p:tavLst>
                                        <p:tav tm="0">
                                          <p:val>
                                            <p:strVal val="0-#ppt_w/2"/>
                                          </p:val>
                                        </p:tav>
                                        <p:tav tm="100000">
                                          <p:val>
                                            <p:strVal val="#ppt_x"/>
                                          </p:val>
                                        </p:tav>
                                      </p:tavLst>
                                    </p:anim>
                                    <p:anim calcmode="lin" valueType="num">
                                      <p:cBhvr additive="base">
                                        <p:cTn id="110" dur="500" fill="hold"/>
                                        <p:tgtEl>
                                          <p:spTgt spid="64"/>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stCondLst>
                                    <p:cond delay="0"/>
                                  </p:stCondLst>
                                  <p:childTnLst>
                                    <p:set>
                                      <p:cBhvr>
                                        <p:cTn id="112" dur="1" fill="hold">
                                          <p:stCondLst>
                                            <p:cond delay="0"/>
                                          </p:stCondLst>
                                        </p:cTn>
                                        <p:tgtEl>
                                          <p:spTgt spid="65"/>
                                        </p:tgtEl>
                                        <p:attrNameLst>
                                          <p:attrName>style.visibility</p:attrName>
                                        </p:attrNameLst>
                                      </p:cBhvr>
                                      <p:to>
                                        <p:strVal val="visible"/>
                                      </p:to>
                                    </p:set>
                                    <p:anim calcmode="lin" valueType="num">
                                      <p:cBhvr additive="base">
                                        <p:cTn id="113" dur="500" fill="hold"/>
                                        <p:tgtEl>
                                          <p:spTgt spid="65"/>
                                        </p:tgtEl>
                                        <p:attrNameLst>
                                          <p:attrName>ppt_x</p:attrName>
                                        </p:attrNameLst>
                                      </p:cBhvr>
                                      <p:tavLst>
                                        <p:tav tm="0">
                                          <p:val>
                                            <p:strVal val="0-#ppt_w/2"/>
                                          </p:val>
                                        </p:tav>
                                        <p:tav tm="100000">
                                          <p:val>
                                            <p:strVal val="#ppt_x"/>
                                          </p:val>
                                        </p:tav>
                                      </p:tavLst>
                                    </p:anim>
                                    <p:anim calcmode="lin" valueType="num">
                                      <p:cBhvr additive="base">
                                        <p:cTn id="114" dur="500" fill="hold"/>
                                        <p:tgtEl>
                                          <p:spTgt spid="65"/>
                                        </p:tgtEl>
                                        <p:attrNameLst>
                                          <p:attrName>ppt_y</p:attrName>
                                        </p:attrNameLst>
                                      </p:cBhvr>
                                      <p:tavLst>
                                        <p:tav tm="0">
                                          <p:val>
                                            <p:strVal val="#ppt_y"/>
                                          </p:val>
                                        </p:tav>
                                        <p:tav tm="100000">
                                          <p:val>
                                            <p:strVal val="#ppt_y"/>
                                          </p:val>
                                        </p:tav>
                                      </p:tavLst>
                                    </p:anim>
                                  </p:childTnLst>
                                </p:cTn>
                              </p:par>
                            </p:childTnLst>
                          </p:cTn>
                        </p:par>
                        <p:par>
                          <p:cTn id="115" fill="hold">
                            <p:stCondLst>
                              <p:cond delay="7000"/>
                            </p:stCondLst>
                            <p:childTnLst>
                              <p:par>
                                <p:cTn id="116" presetID="2" presetClass="entr" presetSubtype="4" fill="hold" grpId="0" nodeType="afterEffect">
                                  <p:stCondLst>
                                    <p:cond delay="0"/>
                                  </p:stCondLst>
                                  <p:childTnLst>
                                    <p:set>
                                      <p:cBhvr>
                                        <p:cTn id="117" dur="1" fill="hold">
                                          <p:stCondLst>
                                            <p:cond delay="0"/>
                                          </p:stCondLst>
                                        </p:cTn>
                                        <p:tgtEl>
                                          <p:spTgt spid="66"/>
                                        </p:tgtEl>
                                        <p:attrNameLst>
                                          <p:attrName>style.visibility</p:attrName>
                                        </p:attrNameLst>
                                      </p:cBhvr>
                                      <p:to>
                                        <p:strVal val="visible"/>
                                      </p:to>
                                    </p:set>
                                    <p:anim calcmode="lin" valueType="num">
                                      <p:cBhvr additive="base">
                                        <p:cTn id="118" dur="500" fill="hold"/>
                                        <p:tgtEl>
                                          <p:spTgt spid="66"/>
                                        </p:tgtEl>
                                        <p:attrNameLst>
                                          <p:attrName>ppt_x</p:attrName>
                                        </p:attrNameLst>
                                      </p:cBhvr>
                                      <p:tavLst>
                                        <p:tav tm="0">
                                          <p:val>
                                            <p:strVal val="#ppt_x"/>
                                          </p:val>
                                        </p:tav>
                                        <p:tav tm="100000">
                                          <p:val>
                                            <p:strVal val="#ppt_x"/>
                                          </p:val>
                                        </p:tav>
                                      </p:tavLst>
                                    </p:anim>
                                    <p:anim calcmode="lin" valueType="num">
                                      <p:cBhvr additive="base">
                                        <p:cTn id="119" dur="500" fill="hold"/>
                                        <p:tgtEl>
                                          <p:spTgt spid="66"/>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67"/>
                                        </p:tgtEl>
                                        <p:attrNameLst>
                                          <p:attrName>style.visibility</p:attrName>
                                        </p:attrNameLst>
                                      </p:cBhvr>
                                      <p:to>
                                        <p:strVal val="visible"/>
                                      </p:to>
                                    </p:set>
                                    <p:anim calcmode="lin" valueType="num">
                                      <p:cBhvr additive="base">
                                        <p:cTn id="122" dur="500" fill="hold"/>
                                        <p:tgtEl>
                                          <p:spTgt spid="67"/>
                                        </p:tgtEl>
                                        <p:attrNameLst>
                                          <p:attrName>ppt_x</p:attrName>
                                        </p:attrNameLst>
                                      </p:cBhvr>
                                      <p:tavLst>
                                        <p:tav tm="0">
                                          <p:val>
                                            <p:strVal val="#ppt_x"/>
                                          </p:val>
                                        </p:tav>
                                        <p:tav tm="100000">
                                          <p:val>
                                            <p:strVal val="#ppt_x"/>
                                          </p:val>
                                        </p:tav>
                                      </p:tavLst>
                                    </p:anim>
                                    <p:anim calcmode="lin" valueType="num">
                                      <p:cBhvr additive="base">
                                        <p:cTn id="123" dur="500" fill="hold"/>
                                        <p:tgtEl>
                                          <p:spTgt spid="67"/>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68"/>
                                        </p:tgtEl>
                                        <p:attrNameLst>
                                          <p:attrName>style.visibility</p:attrName>
                                        </p:attrNameLst>
                                      </p:cBhvr>
                                      <p:to>
                                        <p:strVal val="visible"/>
                                      </p:to>
                                    </p:set>
                                    <p:anim calcmode="lin" valueType="num">
                                      <p:cBhvr additive="base">
                                        <p:cTn id="126" dur="500" fill="hold"/>
                                        <p:tgtEl>
                                          <p:spTgt spid="68"/>
                                        </p:tgtEl>
                                        <p:attrNameLst>
                                          <p:attrName>ppt_x</p:attrName>
                                        </p:attrNameLst>
                                      </p:cBhvr>
                                      <p:tavLst>
                                        <p:tav tm="0">
                                          <p:val>
                                            <p:strVal val="#ppt_x"/>
                                          </p:val>
                                        </p:tav>
                                        <p:tav tm="100000">
                                          <p:val>
                                            <p:strVal val="#ppt_x"/>
                                          </p:val>
                                        </p:tav>
                                      </p:tavLst>
                                    </p:anim>
                                    <p:anim calcmode="lin" valueType="num">
                                      <p:cBhvr additive="base">
                                        <p:cTn id="127" dur="500" fill="hold"/>
                                        <p:tgtEl>
                                          <p:spTgt spid="68"/>
                                        </p:tgtEl>
                                        <p:attrNameLst>
                                          <p:attrName>ppt_y</p:attrName>
                                        </p:attrNameLst>
                                      </p:cBhvr>
                                      <p:tavLst>
                                        <p:tav tm="0">
                                          <p:val>
                                            <p:strVal val="1+#ppt_h/2"/>
                                          </p:val>
                                        </p:tav>
                                        <p:tav tm="100000">
                                          <p:val>
                                            <p:strVal val="#ppt_y"/>
                                          </p:val>
                                        </p:tav>
                                      </p:tavLst>
                                    </p:anim>
                                  </p:childTnLst>
                                </p:cTn>
                              </p:par>
                            </p:childTnLst>
                          </p:cTn>
                        </p:par>
                        <p:par>
                          <p:cTn id="128" fill="hold">
                            <p:stCondLst>
                              <p:cond delay="7500"/>
                            </p:stCondLst>
                            <p:childTnLst>
                              <p:par>
                                <p:cTn id="129" presetID="2" presetClass="entr" presetSubtype="2" fill="hold" grpId="0" nodeType="afterEffect">
                                  <p:stCondLst>
                                    <p:cond delay="0"/>
                                  </p:stCondLst>
                                  <p:childTnLst>
                                    <p:set>
                                      <p:cBhvr>
                                        <p:cTn id="130" dur="1" fill="hold">
                                          <p:stCondLst>
                                            <p:cond delay="0"/>
                                          </p:stCondLst>
                                        </p:cTn>
                                        <p:tgtEl>
                                          <p:spTgt spid="56"/>
                                        </p:tgtEl>
                                        <p:attrNameLst>
                                          <p:attrName>style.visibility</p:attrName>
                                        </p:attrNameLst>
                                      </p:cBhvr>
                                      <p:to>
                                        <p:strVal val="visible"/>
                                      </p:to>
                                    </p:set>
                                    <p:anim calcmode="lin" valueType="num">
                                      <p:cBhvr additive="base">
                                        <p:cTn id="131" dur="500" fill="hold"/>
                                        <p:tgtEl>
                                          <p:spTgt spid="56"/>
                                        </p:tgtEl>
                                        <p:attrNameLst>
                                          <p:attrName>ppt_x</p:attrName>
                                        </p:attrNameLst>
                                      </p:cBhvr>
                                      <p:tavLst>
                                        <p:tav tm="0">
                                          <p:val>
                                            <p:strVal val="1+#ppt_w/2"/>
                                          </p:val>
                                        </p:tav>
                                        <p:tav tm="100000">
                                          <p:val>
                                            <p:strVal val="#ppt_x"/>
                                          </p:val>
                                        </p:tav>
                                      </p:tavLst>
                                    </p:anim>
                                    <p:anim calcmode="lin" valueType="num">
                                      <p:cBhvr additive="base">
                                        <p:cTn id="132" dur="500" fill="hold"/>
                                        <p:tgtEl>
                                          <p:spTgt spid="56"/>
                                        </p:tgtEl>
                                        <p:attrNameLst>
                                          <p:attrName>ppt_y</p:attrName>
                                        </p:attrNameLst>
                                      </p:cBhvr>
                                      <p:tavLst>
                                        <p:tav tm="0">
                                          <p:val>
                                            <p:strVal val="#ppt_y"/>
                                          </p:val>
                                        </p:tav>
                                        <p:tav tm="100000">
                                          <p:val>
                                            <p:strVal val="#ppt_y"/>
                                          </p:val>
                                        </p:tav>
                                      </p:tavLst>
                                    </p:anim>
                                  </p:childTnLst>
                                </p:cTn>
                              </p:par>
                              <p:par>
                                <p:cTn id="133" presetID="2" presetClass="entr" presetSubtype="2" fill="hold" grpId="0" nodeType="withEffect">
                                  <p:stCondLst>
                                    <p:cond delay="0"/>
                                  </p:stCondLst>
                                  <p:childTnLst>
                                    <p:set>
                                      <p:cBhvr>
                                        <p:cTn id="134" dur="1" fill="hold">
                                          <p:stCondLst>
                                            <p:cond delay="0"/>
                                          </p:stCondLst>
                                        </p:cTn>
                                        <p:tgtEl>
                                          <p:spTgt spid="61"/>
                                        </p:tgtEl>
                                        <p:attrNameLst>
                                          <p:attrName>style.visibility</p:attrName>
                                        </p:attrNameLst>
                                      </p:cBhvr>
                                      <p:to>
                                        <p:strVal val="visible"/>
                                      </p:to>
                                    </p:set>
                                    <p:anim calcmode="lin" valueType="num">
                                      <p:cBhvr additive="base">
                                        <p:cTn id="135" dur="500" fill="hold"/>
                                        <p:tgtEl>
                                          <p:spTgt spid="61"/>
                                        </p:tgtEl>
                                        <p:attrNameLst>
                                          <p:attrName>ppt_x</p:attrName>
                                        </p:attrNameLst>
                                      </p:cBhvr>
                                      <p:tavLst>
                                        <p:tav tm="0">
                                          <p:val>
                                            <p:strVal val="1+#ppt_w/2"/>
                                          </p:val>
                                        </p:tav>
                                        <p:tav tm="100000">
                                          <p:val>
                                            <p:strVal val="#ppt_x"/>
                                          </p:val>
                                        </p:tav>
                                      </p:tavLst>
                                    </p:anim>
                                    <p:anim calcmode="lin" valueType="num">
                                      <p:cBhvr additive="base">
                                        <p:cTn id="136" dur="500" fill="hold"/>
                                        <p:tgtEl>
                                          <p:spTgt spid="61"/>
                                        </p:tgtEl>
                                        <p:attrNameLst>
                                          <p:attrName>ppt_y</p:attrName>
                                        </p:attrNameLst>
                                      </p:cBhvr>
                                      <p:tavLst>
                                        <p:tav tm="0">
                                          <p:val>
                                            <p:strVal val="#ppt_y"/>
                                          </p:val>
                                        </p:tav>
                                        <p:tav tm="100000">
                                          <p:val>
                                            <p:strVal val="#ppt_y"/>
                                          </p:val>
                                        </p:tav>
                                      </p:tavLst>
                                    </p:anim>
                                  </p:childTnLst>
                                </p:cTn>
                              </p:par>
                              <p:par>
                                <p:cTn id="137" presetID="2" presetClass="entr" presetSubtype="2" fill="hold" grpId="0" nodeType="withEffect">
                                  <p:stCondLst>
                                    <p:cond delay="0"/>
                                  </p:stCondLst>
                                  <p:childTnLst>
                                    <p:set>
                                      <p:cBhvr>
                                        <p:cTn id="138" dur="1" fill="hold">
                                          <p:stCondLst>
                                            <p:cond delay="0"/>
                                          </p:stCondLst>
                                        </p:cTn>
                                        <p:tgtEl>
                                          <p:spTgt spid="69"/>
                                        </p:tgtEl>
                                        <p:attrNameLst>
                                          <p:attrName>style.visibility</p:attrName>
                                        </p:attrNameLst>
                                      </p:cBhvr>
                                      <p:to>
                                        <p:strVal val="visible"/>
                                      </p:to>
                                    </p:set>
                                    <p:anim calcmode="lin" valueType="num">
                                      <p:cBhvr additive="base">
                                        <p:cTn id="139" dur="500" fill="hold"/>
                                        <p:tgtEl>
                                          <p:spTgt spid="69"/>
                                        </p:tgtEl>
                                        <p:attrNameLst>
                                          <p:attrName>ppt_x</p:attrName>
                                        </p:attrNameLst>
                                      </p:cBhvr>
                                      <p:tavLst>
                                        <p:tav tm="0">
                                          <p:val>
                                            <p:strVal val="1+#ppt_w/2"/>
                                          </p:val>
                                        </p:tav>
                                        <p:tav tm="100000">
                                          <p:val>
                                            <p:strVal val="#ppt_x"/>
                                          </p:val>
                                        </p:tav>
                                      </p:tavLst>
                                    </p:anim>
                                    <p:anim calcmode="lin" valueType="num">
                                      <p:cBhvr additive="base">
                                        <p:cTn id="140" dur="500" fill="hold"/>
                                        <p:tgtEl>
                                          <p:spTgt spid="69"/>
                                        </p:tgtEl>
                                        <p:attrNameLst>
                                          <p:attrName>ppt_y</p:attrName>
                                        </p:attrNameLst>
                                      </p:cBhvr>
                                      <p:tavLst>
                                        <p:tav tm="0">
                                          <p:val>
                                            <p:strVal val="#ppt_y"/>
                                          </p:val>
                                        </p:tav>
                                        <p:tav tm="100000">
                                          <p:val>
                                            <p:strVal val="#ppt_y"/>
                                          </p:val>
                                        </p:tav>
                                      </p:tavLst>
                                    </p:anim>
                                  </p:childTnLst>
                                </p:cTn>
                              </p:par>
                            </p:childTnLst>
                          </p:cTn>
                        </p:par>
                        <p:par>
                          <p:cTn id="141" fill="hold">
                            <p:stCondLst>
                              <p:cond delay="8000"/>
                            </p:stCondLst>
                            <p:childTnLst>
                              <p:par>
                                <p:cTn id="142" presetID="2" presetClass="entr" presetSubtype="2" fill="hold" grpId="0" nodeType="afterEffect">
                                  <p:stCondLst>
                                    <p:cond delay="0"/>
                                  </p:stCondLst>
                                  <p:childTnLst>
                                    <p:set>
                                      <p:cBhvr>
                                        <p:cTn id="143" dur="1" fill="hold">
                                          <p:stCondLst>
                                            <p:cond delay="0"/>
                                          </p:stCondLst>
                                        </p:cTn>
                                        <p:tgtEl>
                                          <p:spTgt spid="54"/>
                                        </p:tgtEl>
                                        <p:attrNameLst>
                                          <p:attrName>style.visibility</p:attrName>
                                        </p:attrNameLst>
                                      </p:cBhvr>
                                      <p:to>
                                        <p:strVal val="visible"/>
                                      </p:to>
                                    </p:set>
                                    <p:anim calcmode="lin" valueType="num">
                                      <p:cBhvr additive="base">
                                        <p:cTn id="144" dur="500" fill="hold"/>
                                        <p:tgtEl>
                                          <p:spTgt spid="54"/>
                                        </p:tgtEl>
                                        <p:attrNameLst>
                                          <p:attrName>ppt_x</p:attrName>
                                        </p:attrNameLst>
                                      </p:cBhvr>
                                      <p:tavLst>
                                        <p:tav tm="0">
                                          <p:val>
                                            <p:strVal val="1+#ppt_w/2"/>
                                          </p:val>
                                        </p:tav>
                                        <p:tav tm="100000">
                                          <p:val>
                                            <p:strVal val="#ppt_x"/>
                                          </p:val>
                                        </p:tav>
                                      </p:tavLst>
                                    </p:anim>
                                    <p:anim calcmode="lin" valueType="num">
                                      <p:cBhvr additive="base">
                                        <p:cTn id="145" dur="500" fill="hold"/>
                                        <p:tgtEl>
                                          <p:spTgt spid="54"/>
                                        </p:tgtEl>
                                        <p:attrNameLst>
                                          <p:attrName>ppt_y</p:attrName>
                                        </p:attrNameLst>
                                      </p:cBhvr>
                                      <p:tavLst>
                                        <p:tav tm="0">
                                          <p:val>
                                            <p:strVal val="#ppt_y"/>
                                          </p:val>
                                        </p:tav>
                                        <p:tav tm="100000">
                                          <p:val>
                                            <p:strVal val="#ppt_y"/>
                                          </p:val>
                                        </p:tav>
                                      </p:tavLst>
                                    </p:anim>
                                  </p:childTnLst>
                                </p:cTn>
                              </p:par>
                              <p:par>
                                <p:cTn id="146" presetID="2" presetClass="entr" presetSubtype="2" fill="hold" grpId="0" nodeType="withEffect">
                                  <p:stCondLst>
                                    <p:cond delay="0"/>
                                  </p:stCondLst>
                                  <p:childTnLst>
                                    <p:set>
                                      <p:cBhvr>
                                        <p:cTn id="147" dur="1" fill="hold">
                                          <p:stCondLst>
                                            <p:cond delay="0"/>
                                          </p:stCondLst>
                                        </p:cTn>
                                        <p:tgtEl>
                                          <p:spTgt spid="60"/>
                                        </p:tgtEl>
                                        <p:attrNameLst>
                                          <p:attrName>style.visibility</p:attrName>
                                        </p:attrNameLst>
                                      </p:cBhvr>
                                      <p:to>
                                        <p:strVal val="visible"/>
                                      </p:to>
                                    </p:set>
                                    <p:anim calcmode="lin" valueType="num">
                                      <p:cBhvr additive="base">
                                        <p:cTn id="148" dur="500" fill="hold"/>
                                        <p:tgtEl>
                                          <p:spTgt spid="60"/>
                                        </p:tgtEl>
                                        <p:attrNameLst>
                                          <p:attrName>ppt_x</p:attrName>
                                        </p:attrNameLst>
                                      </p:cBhvr>
                                      <p:tavLst>
                                        <p:tav tm="0">
                                          <p:val>
                                            <p:strVal val="1+#ppt_w/2"/>
                                          </p:val>
                                        </p:tav>
                                        <p:tav tm="100000">
                                          <p:val>
                                            <p:strVal val="#ppt_x"/>
                                          </p:val>
                                        </p:tav>
                                      </p:tavLst>
                                    </p:anim>
                                    <p:anim calcmode="lin" valueType="num">
                                      <p:cBhvr additive="base">
                                        <p:cTn id="149" dur="500" fill="hold"/>
                                        <p:tgtEl>
                                          <p:spTgt spid="60"/>
                                        </p:tgtEl>
                                        <p:attrNameLst>
                                          <p:attrName>ppt_y</p:attrName>
                                        </p:attrNameLst>
                                      </p:cBhvr>
                                      <p:tavLst>
                                        <p:tav tm="0">
                                          <p:val>
                                            <p:strVal val="#ppt_y"/>
                                          </p:val>
                                        </p:tav>
                                        <p:tav tm="100000">
                                          <p:val>
                                            <p:strVal val="#ppt_y"/>
                                          </p:val>
                                        </p:tav>
                                      </p:tavLst>
                                    </p:anim>
                                  </p:childTnLst>
                                </p:cTn>
                              </p:par>
                              <p:par>
                                <p:cTn id="150" presetID="2" presetClass="entr" presetSubtype="2" fill="hold" grpId="0" nodeType="withEffect">
                                  <p:stCondLst>
                                    <p:cond delay="0"/>
                                  </p:stCondLst>
                                  <p:childTnLst>
                                    <p:set>
                                      <p:cBhvr>
                                        <p:cTn id="151" dur="1" fill="hold">
                                          <p:stCondLst>
                                            <p:cond delay="0"/>
                                          </p:stCondLst>
                                        </p:cTn>
                                        <p:tgtEl>
                                          <p:spTgt spid="70"/>
                                        </p:tgtEl>
                                        <p:attrNameLst>
                                          <p:attrName>style.visibility</p:attrName>
                                        </p:attrNameLst>
                                      </p:cBhvr>
                                      <p:to>
                                        <p:strVal val="visible"/>
                                      </p:to>
                                    </p:set>
                                    <p:anim calcmode="lin" valueType="num">
                                      <p:cBhvr additive="base">
                                        <p:cTn id="152" dur="500" fill="hold"/>
                                        <p:tgtEl>
                                          <p:spTgt spid="70"/>
                                        </p:tgtEl>
                                        <p:attrNameLst>
                                          <p:attrName>ppt_x</p:attrName>
                                        </p:attrNameLst>
                                      </p:cBhvr>
                                      <p:tavLst>
                                        <p:tav tm="0">
                                          <p:val>
                                            <p:strVal val="1+#ppt_w/2"/>
                                          </p:val>
                                        </p:tav>
                                        <p:tav tm="100000">
                                          <p:val>
                                            <p:strVal val="#ppt_x"/>
                                          </p:val>
                                        </p:tav>
                                      </p:tavLst>
                                    </p:anim>
                                    <p:anim calcmode="lin" valueType="num">
                                      <p:cBhvr additive="base">
                                        <p:cTn id="153" dur="500" fill="hold"/>
                                        <p:tgtEl>
                                          <p:spTgt spid="70"/>
                                        </p:tgtEl>
                                        <p:attrNameLst>
                                          <p:attrName>ppt_y</p:attrName>
                                        </p:attrNameLst>
                                      </p:cBhvr>
                                      <p:tavLst>
                                        <p:tav tm="0">
                                          <p:val>
                                            <p:strVal val="#ppt_y"/>
                                          </p:val>
                                        </p:tav>
                                        <p:tav tm="100000">
                                          <p:val>
                                            <p:strVal val="#ppt_y"/>
                                          </p:val>
                                        </p:tav>
                                      </p:tavLst>
                                    </p:anim>
                                  </p:childTnLst>
                                </p:cTn>
                              </p:par>
                            </p:childTnLst>
                          </p:cTn>
                        </p:par>
                        <p:par>
                          <p:cTn id="154" fill="hold">
                            <p:stCondLst>
                              <p:cond delay="8500"/>
                            </p:stCondLst>
                            <p:childTnLst>
                              <p:par>
                                <p:cTn id="155" presetID="2" presetClass="entr" presetSubtype="4" fill="hold" grpId="0" nodeType="afterEffect">
                                  <p:stCondLst>
                                    <p:cond delay="0"/>
                                  </p:stCondLst>
                                  <p:childTnLst>
                                    <p:set>
                                      <p:cBhvr>
                                        <p:cTn id="156" dur="1" fill="hold">
                                          <p:stCondLst>
                                            <p:cond delay="0"/>
                                          </p:stCondLst>
                                        </p:cTn>
                                        <p:tgtEl>
                                          <p:spTgt spid="55"/>
                                        </p:tgtEl>
                                        <p:attrNameLst>
                                          <p:attrName>style.visibility</p:attrName>
                                        </p:attrNameLst>
                                      </p:cBhvr>
                                      <p:to>
                                        <p:strVal val="visible"/>
                                      </p:to>
                                    </p:set>
                                    <p:anim calcmode="lin" valueType="num">
                                      <p:cBhvr additive="base">
                                        <p:cTn id="157" dur="500" fill="hold"/>
                                        <p:tgtEl>
                                          <p:spTgt spid="55"/>
                                        </p:tgtEl>
                                        <p:attrNameLst>
                                          <p:attrName>ppt_x</p:attrName>
                                        </p:attrNameLst>
                                      </p:cBhvr>
                                      <p:tavLst>
                                        <p:tav tm="0">
                                          <p:val>
                                            <p:strVal val="#ppt_x"/>
                                          </p:val>
                                        </p:tav>
                                        <p:tav tm="100000">
                                          <p:val>
                                            <p:strVal val="#ppt_x"/>
                                          </p:val>
                                        </p:tav>
                                      </p:tavLst>
                                    </p:anim>
                                    <p:anim calcmode="lin" valueType="num">
                                      <p:cBhvr additive="base">
                                        <p:cTn id="158" dur="500" fill="hold"/>
                                        <p:tgtEl>
                                          <p:spTgt spid="55"/>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stCondLst>
                                    <p:cond delay="0"/>
                                  </p:stCondLst>
                                  <p:childTnLst>
                                    <p:set>
                                      <p:cBhvr>
                                        <p:cTn id="160" dur="1" fill="hold">
                                          <p:stCondLst>
                                            <p:cond delay="0"/>
                                          </p:stCondLst>
                                        </p:cTn>
                                        <p:tgtEl>
                                          <p:spTgt spid="59"/>
                                        </p:tgtEl>
                                        <p:attrNameLst>
                                          <p:attrName>style.visibility</p:attrName>
                                        </p:attrNameLst>
                                      </p:cBhvr>
                                      <p:to>
                                        <p:strVal val="visible"/>
                                      </p:to>
                                    </p:set>
                                    <p:anim calcmode="lin" valueType="num">
                                      <p:cBhvr additive="base">
                                        <p:cTn id="161" dur="500" fill="hold"/>
                                        <p:tgtEl>
                                          <p:spTgt spid="59"/>
                                        </p:tgtEl>
                                        <p:attrNameLst>
                                          <p:attrName>ppt_x</p:attrName>
                                        </p:attrNameLst>
                                      </p:cBhvr>
                                      <p:tavLst>
                                        <p:tav tm="0">
                                          <p:val>
                                            <p:strVal val="#ppt_x"/>
                                          </p:val>
                                        </p:tav>
                                        <p:tav tm="100000">
                                          <p:val>
                                            <p:strVal val="#ppt_x"/>
                                          </p:val>
                                        </p:tav>
                                      </p:tavLst>
                                    </p:anim>
                                    <p:anim calcmode="lin" valueType="num">
                                      <p:cBhvr additive="base">
                                        <p:cTn id="162" dur="500" fill="hold"/>
                                        <p:tgtEl>
                                          <p:spTgt spid="59"/>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stCondLst>
                                    <p:cond delay="0"/>
                                  </p:stCondLst>
                                  <p:childTnLst>
                                    <p:set>
                                      <p:cBhvr>
                                        <p:cTn id="164" dur="1" fill="hold">
                                          <p:stCondLst>
                                            <p:cond delay="0"/>
                                          </p:stCondLst>
                                        </p:cTn>
                                        <p:tgtEl>
                                          <p:spTgt spid="71"/>
                                        </p:tgtEl>
                                        <p:attrNameLst>
                                          <p:attrName>style.visibility</p:attrName>
                                        </p:attrNameLst>
                                      </p:cBhvr>
                                      <p:to>
                                        <p:strVal val="visible"/>
                                      </p:to>
                                    </p:set>
                                    <p:anim calcmode="lin" valueType="num">
                                      <p:cBhvr additive="base">
                                        <p:cTn id="165" dur="500" fill="hold"/>
                                        <p:tgtEl>
                                          <p:spTgt spid="71"/>
                                        </p:tgtEl>
                                        <p:attrNameLst>
                                          <p:attrName>ppt_x</p:attrName>
                                        </p:attrNameLst>
                                      </p:cBhvr>
                                      <p:tavLst>
                                        <p:tav tm="0">
                                          <p:val>
                                            <p:strVal val="#ppt_x"/>
                                          </p:val>
                                        </p:tav>
                                        <p:tav tm="100000">
                                          <p:val>
                                            <p:strVal val="#ppt_x"/>
                                          </p:val>
                                        </p:tav>
                                      </p:tavLst>
                                    </p:anim>
                                    <p:anim calcmode="lin" valueType="num">
                                      <p:cBhvr additive="base">
                                        <p:cTn id="166"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54" grpId="0" animBg="1"/>
      <p:bldP spid="55" grpId="0" animBg="1"/>
      <p:bldP spid="56" grpId="0" animBg="1"/>
      <p:bldP spid="57" grpId="0" animBg="1"/>
      <p:bldP spid="58" grpId="0"/>
      <p:bldP spid="59" grpId="0"/>
      <p:bldP spid="60" grpId="0"/>
      <p:bldP spid="61" grpId="0"/>
      <p:bldP spid="62" grpId="0"/>
      <p:bldP spid="63" grpId="0" animBg="1"/>
      <p:bldP spid="64" grpId="0"/>
      <p:bldP spid="65" grpId="0"/>
      <p:bldP spid="66" grpId="0" animBg="1"/>
      <p:bldP spid="67" grpId="0"/>
      <p:bldP spid="68" grpId="0"/>
      <p:bldP spid="69" grpId="0"/>
      <p:bldP spid="70" grpId="0"/>
      <p:bldP spid="71" grpId="0"/>
      <p:bldP spid="7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1484417" y="2025553"/>
            <a:ext cx="3894137" cy="1369219"/>
            <a:chOff x="1980253" y="2205769"/>
            <a:chExt cx="5194887" cy="1826048"/>
          </a:xfrm>
        </p:grpSpPr>
        <p:sp>
          <p:nvSpPr>
            <p:cNvPr id="27" name="圆角矩形 26"/>
            <p:cNvSpPr/>
            <p:nvPr/>
          </p:nvSpPr>
          <p:spPr>
            <a:xfrm>
              <a:off x="1980253" y="3815867"/>
              <a:ext cx="5194887" cy="215950"/>
            </a:xfrm>
            <a:prstGeom prst="roundRect">
              <a:avLst>
                <a:gd name="adj" fmla="val 50000"/>
              </a:avLst>
            </a:prstGeom>
            <a:solidFill>
              <a:sysClr val="window" lastClr="FFFFFF">
                <a:lumMod val="65000"/>
              </a:sysClr>
            </a:solidFill>
            <a:ln w="25400" cap="flat" cmpd="sng" algn="ctr">
              <a:noFill/>
              <a:prstDash val="solid"/>
            </a:ln>
            <a:effectLst/>
          </p:spPr>
          <p:txBody>
            <a:bodyPr lIns="108896" tIns="54448" rIns="108896" bIns="5444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28" name="圆角矩形 27"/>
            <p:cNvSpPr/>
            <p:nvPr/>
          </p:nvSpPr>
          <p:spPr>
            <a:xfrm>
              <a:off x="1980253" y="3287108"/>
              <a:ext cx="5194887" cy="215950"/>
            </a:xfrm>
            <a:prstGeom prst="roundRect">
              <a:avLst>
                <a:gd name="adj" fmla="val 50000"/>
              </a:avLst>
            </a:prstGeom>
            <a:solidFill>
              <a:sysClr val="window" lastClr="FFFFFF">
                <a:lumMod val="65000"/>
              </a:sysClr>
            </a:solidFill>
            <a:ln w="25400" cap="flat" cmpd="sng" algn="ctr">
              <a:noFill/>
              <a:prstDash val="solid"/>
            </a:ln>
            <a:effectLst/>
          </p:spPr>
          <p:txBody>
            <a:bodyPr lIns="108896" tIns="54448" rIns="108896" bIns="5444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29" name="圆角矩形 28"/>
            <p:cNvSpPr/>
            <p:nvPr/>
          </p:nvSpPr>
          <p:spPr>
            <a:xfrm>
              <a:off x="1980253" y="2737706"/>
              <a:ext cx="5194887" cy="217537"/>
            </a:xfrm>
            <a:prstGeom prst="roundRect">
              <a:avLst>
                <a:gd name="adj" fmla="val 50000"/>
              </a:avLst>
            </a:prstGeom>
            <a:solidFill>
              <a:sysClr val="window" lastClr="FFFFFF">
                <a:lumMod val="65000"/>
              </a:sysClr>
            </a:solidFill>
            <a:ln w="25400" cap="flat" cmpd="sng" algn="ctr">
              <a:noFill/>
              <a:prstDash val="solid"/>
            </a:ln>
            <a:effectLst/>
          </p:spPr>
          <p:txBody>
            <a:bodyPr lIns="108896" tIns="54448" rIns="108896" bIns="5444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0" name="圆角矩形 29"/>
            <p:cNvSpPr/>
            <p:nvPr/>
          </p:nvSpPr>
          <p:spPr>
            <a:xfrm>
              <a:off x="1980253" y="2205769"/>
              <a:ext cx="5194887" cy="215950"/>
            </a:xfrm>
            <a:prstGeom prst="roundRect">
              <a:avLst>
                <a:gd name="adj" fmla="val 50000"/>
              </a:avLst>
            </a:prstGeom>
            <a:solidFill>
              <a:sysClr val="window" lastClr="FFFFFF">
                <a:lumMod val="65000"/>
              </a:sysClr>
            </a:solidFill>
            <a:ln w="25400" cap="flat" cmpd="sng" algn="ctr">
              <a:noFill/>
              <a:prstDash val="solid"/>
            </a:ln>
            <a:effectLst/>
          </p:spPr>
          <p:txBody>
            <a:bodyPr lIns="108896" tIns="54448" rIns="108896" bIns="5444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sp>
        <p:nvSpPr>
          <p:cNvPr id="31" name="文本框 8"/>
          <p:cNvSpPr txBox="1">
            <a:spLocks noChangeArrowheads="1"/>
          </p:cNvSpPr>
          <p:nvPr/>
        </p:nvSpPr>
        <p:spPr bwMode="auto">
          <a:xfrm>
            <a:off x="428728" y="1937447"/>
            <a:ext cx="914400" cy="27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8" tIns="40814" rIns="81628" bIns="40814"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r>
              <a:rPr lang="zh-CN" altLang="en-US" sz="1400" dirty="0">
                <a:latin typeface="微软雅黑" pitchFamily="34" charset="-122"/>
                <a:ea typeface="微软雅黑" pitchFamily="34" charset="-122"/>
              </a:rPr>
              <a:t>输入标题</a:t>
            </a:r>
          </a:p>
        </p:txBody>
      </p:sp>
      <p:sp>
        <p:nvSpPr>
          <p:cNvPr id="32" name="文本框 9"/>
          <p:cNvSpPr txBox="1">
            <a:spLocks noChangeArrowheads="1"/>
          </p:cNvSpPr>
          <p:nvPr/>
        </p:nvSpPr>
        <p:spPr bwMode="auto">
          <a:xfrm>
            <a:off x="5796067" y="1957688"/>
            <a:ext cx="71913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200" dirty="0">
                <a:ea typeface="微软雅黑" pitchFamily="34" charset="-122"/>
              </a:rPr>
              <a:t>40</a:t>
            </a:r>
            <a:r>
              <a:rPr lang="en-US" altLang="zh-CN" sz="1400" dirty="0">
                <a:ea typeface="微软雅黑" pitchFamily="34" charset="-122"/>
              </a:rPr>
              <a:t>%</a:t>
            </a:r>
            <a:endParaRPr lang="zh-CN" altLang="en-US" sz="1400" dirty="0">
              <a:ea typeface="微软雅黑" pitchFamily="34" charset="-122"/>
            </a:endParaRPr>
          </a:p>
        </p:txBody>
      </p:sp>
      <p:sp>
        <p:nvSpPr>
          <p:cNvPr id="33" name="文本框 23"/>
          <p:cNvSpPr txBox="1">
            <a:spLocks noChangeArrowheads="1"/>
          </p:cNvSpPr>
          <p:nvPr/>
        </p:nvSpPr>
        <p:spPr bwMode="auto">
          <a:xfrm>
            <a:off x="428728" y="2339878"/>
            <a:ext cx="914400" cy="27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8" tIns="40814" rIns="81628" bIns="40814"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a:r>
              <a:rPr lang="zh-CN" altLang="en-US" sz="1400" dirty="0">
                <a:latin typeface="微软雅黑" pitchFamily="34" charset="-122"/>
                <a:ea typeface="微软雅黑" pitchFamily="34" charset="-122"/>
              </a:rPr>
              <a:t>输入标题</a:t>
            </a:r>
          </a:p>
        </p:txBody>
      </p:sp>
      <p:sp>
        <p:nvSpPr>
          <p:cNvPr id="34" name="文本框 24"/>
          <p:cNvSpPr txBox="1">
            <a:spLocks noChangeArrowheads="1"/>
          </p:cNvSpPr>
          <p:nvPr/>
        </p:nvSpPr>
        <p:spPr bwMode="auto">
          <a:xfrm>
            <a:off x="5796067" y="2360119"/>
            <a:ext cx="719137" cy="263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200">
                <a:ea typeface="微软雅黑" pitchFamily="34" charset="-122"/>
              </a:rPr>
              <a:t>50</a:t>
            </a:r>
            <a:r>
              <a:rPr lang="en-US" altLang="zh-CN" sz="1400">
                <a:ea typeface="微软雅黑" pitchFamily="34" charset="-122"/>
              </a:rPr>
              <a:t>%</a:t>
            </a:r>
            <a:endParaRPr lang="zh-CN" altLang="en-US" sz="1400">
              <a:ea typeface="微软雅黑" pitchFamily="34" charset="-122"/>
            </a:endParaRPr>
          </a:p>
        </p:txBody>
      </p:sp>
      <p:sp>
        <p:nvSpPr>
          <p:cNvPr id="35" name="文本框 27"/>
          <p:cNvSpPr txBox="1">
            <a:spLocks noChangeArrowheads="1"/>
          </p:cNvSpPr>
          <p:nvPr/>
        </p:nvSpPr>
        <p:spPr bwMode="auto">
          <a:xfrm>
            <a:off x="428728" y="2742310"/>
            <a:ext cx="914400" cy="27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8" tIns="40814" rIns="81628" bIns="40814"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a:r>
              <a:rPr lang="zh-CN" altLang="en-US" sz="1400" dirty="0">
                <a:latin typeface="微软雅黑" pitchFamily="34" charset="-122"/>
                <a:ea typeface="微软雅黑" pitchFamily="34" charset="-122"/>
              </a:rPr>
              <a:t>输入标题</a:t>
            </a:r>
          </a:p>
        </p:txBody>
      </p:sp>
      <p:sp>
        <p:nvSpPr>
          <p:cNvPr id="36" name="文本框 28"/>
          <p:cNvSpPr txBox="1">
            <a:spLocks noChangeArrowheads="1"/>
          </p:cNvSpPr>
          <p:nvPr/>
        </p:nvSpPr>
        <p:spPr bwMode="auto">
          <a:xfrm>
            <a:off x="5796067" y="2763741"/>
            <a:ext cx="71913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200">
                <a:ea typeface="微软雅黑" pitchFamily="34" charset="-122"/>
              </a:rPr>
              <a:t>80</a:t>
            </a:r>
            <a:r>
              <a:rPr lang="en-US" altLang="zh-CN" sz="1400">
                <a:ea typeface="微软雅黑" pitchFamily="34" charset="-122"/>
              </a:rPr>
              <a:t>%</a:t>
            </a:r>
            <a:endParaRPr lang="zh-CN" altLang="en-US" sz="1400">
              <a:ea typeface="微软雅黑" pitchFamily="34" charset="-122"/>
            </a:endParaRPr>
          </a:p>
        </p:txBody>
      </p:sp>
      <p:sp>
        <p:nvSpPr>
          <p:cNvPr id="37" name="文本框 31"/>
          <p:cNvSpPr txBox="1">
            <a:spLocks noChangeArrowheads="1"/>
          </p:cNvSpPr>
          <p:nvPr/>
        </p:nvSpPr>
        <p:spPr bwMode="auto">
          <a:xfrm>
            <a:off x="428728" y="3144741"/>
            <a:ext cx="914400" cy="27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8" tIns="40814" rIns="81628" bIns="40814"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a:r>
              <a:rPr lang="zh-CN" altLang="en-US" sz="1400" dirty="0">
                <a:latin typeface="微软雅黑" pitchFamily="34" charset="-122"/>
                <a:ea typeface="微软雅黑" pitchFamily="34" charset="-122"/>
              </a:rPr>
              <a:t>输入标题</a:t>
            </a:r>
          </a:p>
        </p:txBody>
      </p:sp>
      <p:sp>
        <p:nvSpPr>
          <p:cNvPr id="38" name="文本框 32"/>
          <p:cNvSpPr txBox="1">
            <a:spLocks noChangeArrowheads="1"/>
          </p:cNvSpPr>
          <p:nvPr/>
        </p:nvSpPr>
        <p:spPr bwMode="auto">
          <a:xfrm>
            <a:off x="5796067" y="3166173"/>
            <a:ext cx="719137" cy="263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200">
                <a:ea typeface="微软雅黑" pitchFamily="34" charset="-122"/>
              </a:rPr>
              <a:t>20</a:t>
            </a:r>
            <a:r>
              <a:rPr lang="en-US" altLang="zh-CN" sz="1400">
                <a:ea typeface="微软雅黑" pitchFamily="34" charset="-122"/>
              </a:rPr>
              <a:t>%</a:t>
            </a:r>
            <a:endParaRPr lang="zh-CN" altLang="en-US" sz="1400">
              <a:ea typeface="微软雅黑" pitchFamily="34" charset="-122"/>
            </a:endParaRPr>
          </a:p>
        </p:txBody>
      </p:sp>
      <p:sp>
        <p:nvSpPr>
          <p:cNvPr id="39" name="矩形 38"/>
          <p:cNvSpPr/>
          <p:nvPr/>
        </p:nvSpPr>
        <p:spPr>
          <a:xfrm>
            <a:off x="399433" y="3753262"/>
            <a:ext cx="5991225" cy="950118"/>
          </a:xfrm>
          <a:prstGeom prst="rect">
            <a:avLst/>
          </a:prstGeom>
        </p:spPr>
        <p:txBody>
          <a:bodyPr lIns="81628" tIns="40814" rIns="81628" bIns="40814"/>
          <a:lstStyle/>
          <a:p>
            <a:pPr algn="just">
              <a:lnSpc>
                <a:spcPct val="130000"/>
              </a:lnSpc>
              <a:spcBef>
                <a:spcPts val="536"/>
              </a:spcBef>
              <a:spcAft>
                <a:spcPts val="536"/>
              </a:spcAft>
              <a:buClr>
                <a:srgbClr val="00B050"/>
              </a:buClr>
              <a:buSzPct val="80000"/>
              <a:defRPr/>
            </a:pPr>
            <a:r>
              <a:rPr lang="zh-CN" altLang="en-US" sz="1400" dirty="0">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a:t>
            </a:r>
          </a:p>
        </p:txBody>
      </p:sp>
      <p:grpSp>
        <p:nvGrpSpPr>
          <p:cNvPr id="40" name="组合 39"/>
          <p:cNvGrpSpPr/>
          <p:nvPr/>
        </p:nvGrpSpPr>
        <p:grpSpPr>
          <a:xfrm>
            <a:off x="1484416" y="2025553"/>
            <a:ext cx="3346450" cy="1369219"/>
            <a:chOff x="1980252" y="2205769"/>
            <a:chExt cx="4464257" cy="1826048"/>
          </a:xfrm>
        </p:grpSpPr>
        <p:sp>
          <p:nvSpPr>
            <p:cNvPr id="41" name="圆角矩形 40"/>
            <p:cNvSpPr/>
            <p:nvPr/>
          </p:nvSpPr>
          <p:spPr>
            <a:xfrm>
              <a:off x="1980253" y="2737706"/>
              <a:ext cx="2551911" cy="217537"/>
            </a:xfrm>
            <a:prstGeom prst="roundRect">
              <a:avLst>
                <a:gd name="adj" fmla="val 50000"/>
              </a:avLst>
            </a:prstGeom>
            <a:solidFill>
              <a:srgbClr val="2F318B"/>
            </a:solidFill>
            <a:ln w="25400" cap="flat" cmpd="sng" algn="ctr">
              <a:noFill/>
              <a:prstDash val="solid"/>
            </a:ln>
            <a:effectLst/>
          </p:spPr>
          <p:txBody>
            <a:bodyPr lIns="108896" tIns="54448" rIns="108896" bIns="5444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42" name="圆角矩形 41"/>
            <p:cNvSpPr/>
            <p:nvPr/>
          </p:nvSpPr>
          <p:spPr>
            <a:xfrm>
              <a:off x="1980252" y="3287108"/>
              <a:ext cx="4464257" cy="215950"/>
            </a:xfrm>
            <a:prstGeom prst="roundRect">
              <a:avLst>
                <a:gd name="adj" fmla="val 50000"/>
              </a:avLst>
            </a:prstGeom>
            <a:solidFill>
              <a:srgbClr val="E62129"/>
            </a:solidFill>
            <a:ln w="25400" cap="flat" cmpd="sng" algn="ctr">
              <a:noFill/>
              <a:prstDash val="solid"/>
            </a:ln>
            <a:effectLst/>
          </p:spPr>
          <p:txBody>
            <a:bodyPr lIns="108896" tIns="54448" rIns="108896" bIns="5444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43" name="圆角矩形 42"/>
            <p:cNvSpPr/>
            <p:nvPr/>
          </p:nvSpPr>
          <p:spPr>
            <a:xfrm>
              <a:off x="1980253" y="3815867"/>
              <a:ext cx="1274897" cy="215950"/>
            </a:xfrm>
            <a:prstGeom prst="roundRect">
              <a:avLst>
                <a:gd name="adj" fmla="val 50000"/>
              </a:avLst>
            </a:prstGeom>
            <a:solidFill>
              <a:srgbClr val="2F318B"/>
            </a:solidFill>
            <a:ln w="25400" cap="flat" cmpd="sng" algn="ctr">
              <a:noFill/>
              <a:prstDash val="solid"/>
            </a:ln>
            <a:effectLst/>
          </p:spPr>
          <p:txBody>
            <a:bodyPr lIns="108896" tIns="54448" rIns="108896" bIns="5444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44" name="圆角矩形 43"/>
            <p:cNvSpPr/>
            <p:nvPr/>
          </p:nvSpPr>
          <p:spPr>
            <a:xfrm>
              <a:off x="1980252" y="2205769"/>
              <a:ext cx="1912345" cy="215950"/>
            </a:xfrm>
            <a:prstGeom prst="roundRect">
              <a:avLst>
                <a:gd name="adj" fmla="val 50000"/>
              </a:avLst>
            </a:prstGeom>
            <a:solidFill>
              <a:srgbClr val="2F318B"/>
            </a:solidFill>
            <a:ln w="25400" cap="flat" cmpd="sng" algn="ctr">
              <a:noFill/>
              <a:prstDash val="solid"/>
            </a:ln>
            <a:effectLst/>
          </p:spPr>
          <p:txBody>
            <a:bodyPr lIns="108896" tIns="54448" rIns="108896" bIns="5444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sp>
        <p:nvSpPr>
          <p:cNvPr id="45" name="圆角矩形 44"/>
          <p:cNvSpPr>
            <a:spLocks noChangeAspect="1"/>
          </p:cNvSpPr>
          <p:nvPr/>
        </p:nvSpPr>
        <p:spPr>
          <a:xfrm>
            <a:off x="6623159" y="1779365"/>
            <a:ext cx="2081044" cy="2945779"/>
          </a:xfrm>
          <a:prstGeom prst="roundRect">
            <a:avLst>
              <a:gd name="adj" fmla="val 1429"/>
            </a:avLst>
          </a:prstGeom>
          <a:noFill/>
          <a:ln w="3175" cap="flat" cmpd="sng" algn="ctr">
            <a:solidFill>
              <a:srgbClr val="2F318B"/>
            </a:solidFill>
            <a:prstDash val="solid"/>
          </a:ln>
          <a:effectLst/>
        </p:spPr>
        <p:txBody>
          <a:bodyPr lIns="257097" tIns="642743" rIns="257097" bIns="321372" anchor="ctr"/>
          <a:lstStyle/>
          <a:p>
            <a:pPr marL="0" marR="0" lvl="0" indent="0" algn="just" defTabSz="914400" eaLnBrk="1" fontAlgn="auto" latinLnBrk="0" hangingPunct="1">
              <a:lnSpc>
                <a:spcPct val="120000"/>
              </a:lnSpc>
              <a:spcBef>
                <a:spcPts val="536"/>
              </a:spcBef>
              <a:spcAft>
                <a:spcPts val="536"/>
              </a:spcAft>
              <a:buClrTx/>
              <a:buSzTx/>
              <a:buFontTx/>
              <a:buNone/>
              <a:tabLst/>
              <a:defRPr/>
            </a:pPr>
            <a:endParaRPr kumimoji="0" lang="zh-CN" altLang="en-US" sz="1400" b="0" i="0" u="none" strike="noStrike" kern="0" cap="none" spc="0" normalizeH="0" baseline="0" noProof="0" dirty="0">
              <a:ln>
                <a:noFill/>
              </a:ln>
              <a:solidFill>
                <a:srgbClr val="454545"/>
              </a:solidFill>
              <a:effectLst/>
              <a:uLnTx/>
              <a:uFillTx/>
              <a:latin typeface="微软雅黑" panose="020B0503020204020204" pitchFamily="34" charset="-122"/>
              <a:ea typeface="宋体"/>
              <a:cs typeface="+mn-cs"/>
            </a:endParaRPr>
          </a:p>
        </p:txBody>
      </p:sp>
      <p:sp>
        <p:nvSpPr>
          <p:cNvPr id="46" name="任意多边形 45"/>
          <p:cNvSpPr/>
          <p:nvPr/>
        </p:nvSpPr>
        <p:spPr>
          <a:xfrm>
            <a:off x="6953710" y="1718206"/>
            <a:ext cx="154612" cy="61159"/>
          </a:xfrm>
          <a:custGeom>
            <a:avLst/>
            <a:gdLst>
              <a:gd name="connsiteX0" fmla="*/ 131005 w 311731"/>
              <a:gd name="connsiteY0" fmla="*/ 0 h 121823"/>
              <a:gd name="connsiteX1" fmla="*/ 180725 w 311731"/>
              <a:gd name="connsiteY1" fmla="*/ 0 h 121823"/>
              <a:gd name="connsiteX2" fmla="*/ 205433 w 311731"/>
              <a:gd name="connsiteY2" fmla="*/ 4162 h 121823"/>
              <a:gd name="connsiteX3" fmla="*/ 309453 w 311731"/>
              <a:gd name="connsiteY3" fmla="*/ 109253 h 121823"/>
              <a:gd name="connsiteX4" fmla="*/ 311731 w 311731"/>
              <a:gd name="connsiteY4" fmla="*/ 121823 h 121823"/>
              <a:gd name="connsiteX5" fmla="*/ 0 w 311731"/>
              <a:gd name="connsiteY5" fmla="*/ 121823 h 121823"/>
              <a:gd name="connsiteX6" fmla="*/ 2277 w 311731"/>
              <a:gd name="connsiteY6" fmla="*/ 109253 h 121823"/>
              <a:gd name="connsiteX7" fmla="*/ 106298 w 311731"/>
              <a:gd name="connsiteY7" fmla="*/ 4162 h 12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1731" h="121823">
                <a:moveTo>
                  <a:pt x="131005" y="0"/>
                </a:moveTo>
                <a:lnTo>
                  <a:pt x="180725" y="0"/>
                </a:lnTo>
                <a:lnTo>
                  <a:pt x="205433" y="4162"/>
                </a:lnTo>
                <a:cubicBezTo>
                  <a:pt x="252408" y="20443"/>
                  <a:pt x="290475" y="59254"/>
                  <a:pt x="309453" y="109253"/>
                </a:cubicBezTo>
                <a:lnTo>
                  <a:pt x="311731" y="121823"/>
                </a:lnTo>
                <a:lnTo>
                  <a:pt x="0" y="121823"/>
                </a:lnTo>
                <a:lnTo>
                  <a:pt x="2277" y="109253"/>
                </a:lnTo>
                <a:cubicBezTo>
                  <a:pt x="21256" y="59254"/>
                  <a:pt x="59323" y="20443"/>
                  <a:pt x="106298" y="4162"/>
                </a:cubicBezTo>
                <a:close/>
              </a:path>
            </a:pathLst>
          </a:custGeom>
          <a:solidFill>
            <a:srgbClr val="002060"/>
          </a:solidFill>
          <a:ln w="25400" cap="flat" cmpd="sng" algn="ctr">
            <a:noFill/>
            <a:prstDash val="solid"/>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宋体"/>
              <a:cs typeface="+mn-cs"/>
            </a:endParaRPr>
          </a:p>
        </p:txBody>
      </p:sp>
      <p:sp>
        <p:nvSpPr>
          <p:cNvPr id="47" name="任意多边形 46"/>
          <p:cNvSpPr/>
          <p:nvPr/>
        </p:nvSpPr>
        <p:spPr>
          <a:xfrm>
            <a:off x="8256361" y="1718206"/>
            <a:ext cx="146615" cy="61159"/>
          </a:xfrm>
          <a:custGeom>
            <a:avLst/>
            <a:gdLst>
              <a:gd name="connsiteX0" fmla="*/ 145370 w 318081"/>
              <a:gd name="connsiteY0" fmla="*/ 0 h 130555"/>
              <a:gd name="connsiteX1" fmla="*/ 172710 w 318081"/>
              <a:gd name="connsiteY1" fmla="*/ 0 h 130555"/>
              <a:gd name="connsiteX2" fmla="*/ 209618 w 318081"/>
              <a:gd name="connsiteY2" fmla="*/ 6428 h 130555"/>
              <a:gd name="connsiteX3" fmla="*/ 315757 w 318081"/>
              <a:gd name="connsiteY3" fmla="*/ 117294 h 130555"/>
              <a:gd name="connsiteX4" fmla="*/ 318081 w 318081"/>
              <a:gd name="connsiteY4" fmla="*/ 130555 h 130555"/>
              <a:gd name="connsiteX5" fmla="*/ 0 w 318081"/>
              <a:gd name="connsiteY5" fmla="*/ 130555 h 130555"/>
              <a:gd name="connsiteX6" fmla="*/ 2324 w 318081"/>
              <a:gd name="connsiteY6" fmla="*/ 117294 h 130555"/>
              <a:gd name="connsiteX7" fmla="*/ 108463 w 318081"/>
              <a:gd name="connsiteY7" fmla="*/ 6428 h 13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8081" h="130555">
                <a:moveTo>
                  <a:pt x="145370" y="0"/>
                </a:moveTo>
                <a:lnTo>
                  <a:pt x="172710" y="0"/>
                </a:lnTo>
                <a:lnTo>
                  <a:pt x="209618" y="6428"/>
                </a:lnTo>
                <a:cubicBezTo>
                  <a:pt x="257550" y="23604"/>
                  <a:pt x="296392" y="64548"/>
                  <a:pt x="315757" y="117294"/>
                </a:cubicBezTo>
                <a:lnTo>
                  <a:pt x="318081" y="130555"/>
                </a:lnTo>
                <a:lnTo>
                  <a:pt x="0" y="130555"/>
                </a:lnTo>
                <a:lnTo>
                  <a:pt x="2324" y="117294"/>
                </a:lnTo>
                <a:cubicBezTo>
                  <a:pt x="21689" y="64548"/>
                  <a:pt x="60531" y="23604"/>
                  <a:pt x="108463" y="6428"/>
                </a:cubicBezTo>
                <a:close/>
              </a:path>
            </a:pathLst>
          </a:custGeom>
          <a:solidFill>
            <a:srgbClr val="002060"/>
          </a:solidFill>
          <a:ln w="25400" cap="flat" cmpd="sng" algn="ctr">
            <a:noFill/>
            <a:prstDash val="solid"/>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宋体"/>
              <a:cs typeface="+mn-cs"/>
            </a:endParaRPr>
          </a:p>
        </p:txBody>
      </p:sp>
      <p:sp>
        <p:nvSpPr>
          <p:cNvPr id="48" name="任意多边形 47"/>
          <p:cNvSpPr/>
          <p:nvPr/>
        </p:nvSpPr>
        <p:spPr>
          <a:xfrm>
            <a:off x="7031905" y="1718207"/>
            <a:ext cx="1291989" cy="329130"/>
          </a:xfrm>
          <a:custGeom>
            <a:avLst/>
            <a:gdLst>
              <a:gd name="connsiteX0" fmla="*/ 0 w 2600830"/>
              <a:gd name="connsiteY0" fmla="*/ 0 h 649288"/>
              <a:gd name="connsiteX1" fmla="*/ 2600830 w 2600830"/>
              <a:gd name="connsiteY1" fmla="*/ 0 h 649288"/>
              <a:gd name="connsiteX2" fmla="*/ 2520047 w 2600830"/>
              <a:gd name="connsiteY2" fmla="*/ 89402 h 649288"/>
              <a:gd name="connsiteX3" fmla="*/ 1945040 w 2600830"/>
              <a:gd name="connsiteY3" fmla="*/ 646112 h 649288"/>
              <a:gd name="connsiteX4" fmla="*/ 648052 w 2600830"/>
              <a:gd name="connsiteY4" fmla="*/ 649287 h 649288"/>
              <a:gd name="connsiteX5" fmla="*/ 77908 w 2600830"/>
              <a:gd name="connsiteY5" fmla="*/ 84156 h 64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0830" h="649288">
                <a:moveTo>
                  <a:pt x="0" y="0"/>
                </a:moveTo>
                <a:lnTo>
                  <a:pt x="2600830" y="0"/>
                </a:lnTo>
                <a:lnTo>
                  <a:pt x="2520047" y="89402"/>
                </a:lnTo>
                <a:cubicBezTo>
                  <a:pt x="2351572" y="318525"/>
                  <a:pt x="2323328" y="645186"/>
                  <a:pt x="1945040" y="646112"/>
                </a:cubicBezTo>
                <a:lnTo>
                  <a:pt x="648052" y="649287"/>
                </a:lnTo>
                <a:cubicBezTo>
                  <a:pt x="269764" y="650213"/>
                  <a:pt x="245977" y="310819"/>
                  <a:pt x="77908" y="84156"/>
                </a:cubicBezTo>
                <a:close/>
              </a:path>
            </a:pathLst>
          </a:custGeom>
          <a:solidFill>
            <a:srgbClr val="2F318B"/>
          </a:solidFill>
          <a:ln w="3175" cap="flat" cmpd="sng" algn="ctr">
            <a:noFill/>
            <a:prstDash val="solid"/>
          </a:ln>
          <a:effectLst/>
        </p:spPr>
        <p:txBody>
          <a:bodyPr lIns="81628" tIns="40814" rIns="81628" bIns="40814"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输入标题</a:t>
            </a:r>
          </a:p>
        </p:txBody>
      </p:sp>
      <p:sp>
        <p:nvSpPr>
          <p:cNvPr id="49" name="矩形 48"/>
          <p:cNvSpPr/>
          <p:nvPr/>
        </p:nvSpPr>
        <p:spPr>
          <a:xfrm>
            <a:off x="6785094" y="2123883"/>
            <a:ext cx="1834928" cy="2493274"/>
          </a:xfrm>
          <a:prstGeom prst="rect">
            <a:avLst/>
          </a:prstGeom>
        </p:spPr>
        <p:txBody>
          <a:bodyPr lIns="81628" tIns="40814" rIns="81628" bIns="40814"/>
          <a:lstStyle/>
          <a:p>
            <a:pPr algn="just">
              <a:lnSpc>
                <a:spcPct val="130000"/>
              </a:lnSpc>
              <a:spcBef>
                <a:spcPts val="536"/>
              </a:spcBef>
              <a:spcAft>
                <a:spcPts val="536"/>
              </a:spcAft>
              <a:buClr>
                <a:srgbClr val="00B050"/>
              </a:buClr>
              <a:buSzPct val="80000"/>
              <a:defRPr/>
            </a:pPr>
            <a:r>
              <a:rPr lang="zh-CN" altLang="en-US" sz="1400" dirty="0">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a:t>
            </a:r>
          </a:p>
        </p:txBody>
      </p:sp>
    </p:spTree>
    <p:extLst>
      <p:ext uri="{BB962C8B-B14F-4D97-AF65-F5344CB8AC3E}">
        <p14:creationId xmlns:p14="http://schemas.microsoft.com/office/powerpoint/2010/main" val="245784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0-#ppt_w/2"/>
                                          </p:val>
                                        </p:tav>
                                        <p:tav tm="100000">
                                          <p:val>
                                            <p:strVal val="#ppt_x"/>
                                          </p:val>
                                        </p:tav>
                                      </p:tavLst>
                                    </p:anim>
                                    <p:anim calcmode="lin" valueType="num">
                                      <p:cBhvr additive="base">
                                        <p:cTn id="12" dur="500" fill="hold"/>
                                        <p:tgtEl>
                                          <p:spTgt spid="3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0-#ppt_w/2"/>
                                          </p:val>
                                        </p:tav>
                                        <p:tav tm="100000">
                                          <p:val>
                                            <p:strVal val="#ppt_x"/>
                                          </p:val>
                                        </p:tav>
                                      </p:tavLst>
                                    </p:anim>
                                    <p:anim calcmode="lin" valueType="num">
                                      <p:cBhvr additive="base">
                                        <p:cTn id="20" dur="500" fill="hold"/>
                                        <p:tgtEl>
                                          <p:spTgt spid="37"/>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1250"/>
                                        <p:tgtEl>
                                          <p:spTgt spid="26"/>
                                        </p:tgtEl>
                                      </p:cBhvr>
                                    </p:animEffect>
                                  </p:childTnLst>
                                </p:cTn>
                              </p:par>
                              <p:par>
                                <p:cTn id="25" presetID="22" presetClass="entr" presetSubtype="8" fill="hold" nodeType="withEffect">
                                  <p:stCondLst>
                                    <p:cond delay="250"/>
                                  </p:stCondLst>
                                  <p:childTnLst>
                                    <p:set>
                                      <p:cBhvr>
                                        <p:cTn id="26" dur="1" fill="hold">
                                          <p:stCondLst>
                                            <p:cond delay="0"/>
                                          </p:stCondLst>
                                        </p:cTn>
                                        <p:tgtEl>
                                          <p:spTgt spid="40"/>
                                        </p:tgtEl>
                                        <p:attrNameLst>
                                          <p:attrName>style.visibility</p:attrName>
                                        </p:attrNameLst>
                                      </p:cBhvr>
                                      <p:to>
                                        <p:strVal val="visible"/>
                                      </p:to>
                                    </p:set>
                                    <p:animEffect transition="in" filter="wipe(left)">
                                      <p:cBhvr>
                                        <p:cTn id="27" dur="1250"/>
                                        <p:tgtEl>
                                          <p:spTgt spid="40"/>
                                        </p:tgtEl>
                                      </p:cBhvr>
                                    </p:animEffect>
                                  </p:childTnLst>
                                </p:cTn>
                              </p:par>
                            </p:childTnLst>
                          </p:cTn>
                        </p:par>
                        <p:par>
                          <p:cTn id="28" fill="hold">
                            <p:stCondLst>
                              <p:cond delay="2000"/>
                            </p:stCondLst>
                            <p:childTnLst>
                              <p:par>
                                <p:cTn id="29" presetID="22" presetClass="entr" presetSubtype="4"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wipe(down)">
                                      <p:cBhvr>
                                        <p:cTn id="31" dur="500"/>
                                        <p:tgtEl>
                                          <p:spTgt spid="32"/>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wipe(down)">
                                      <p:cBhvr>
                                        <p:cTn id="34" dur="500"/>
                                        <p:tgtEl>
                                          <p:spTgt spid="34"/>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down)">
                                      <p:cBhvr>
                                        <p:cTn id="40" dur="500"/>
                                        <p:tgtEl>
                                          <p:spTgt spid="38"/>
                                        </p:tgtEl>
                                      </p:cBhvr>
                                    </p:animEffect>
                                  </p:childTnLst>
                                </p:cTn>
                              </p:par>
                            </p:childTnLst>
                          </p:cTn>
                        </p:par>
                        <p:par>
                          <p:cTn id="41" fill="hold">
                            <p:stCondLst>
                              <p:cond delay="2500"/>
                            </p:stCondLst>
                            <p:childTnLst>
                              <p:par>
                                <p:cTn id="42" presetID="42" presetClass="entr" presetSubtype="0" fill="hold" grpId="0" nodeType="after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fade">
                                      <p:cBhvr>
                                        <p:cTn id="44" dur="1000"/>
                                        <p:tgtEl>
                                          <p:spTgt spid="39"/>
                                        </p:tgtEl>
                                      </p:cBhvr>
                                    </p:animEffect>
                                    <p:anim calcmode="lin" valueType="num">
                                      <p:cBhvr>
                                        <p:cTn id="45" dur="1000" fill="hold"/>
                                        <p:tgtEl>
                                          <p:spTgt spid="39"/>
                                        </p:tgtEl>
                                        <p:attrNameLst>
                                          <p:attrName>ppt_x</p:attrName>
                                        </p:attrNameLst>
                                      </p:cBhvr>
                                      <p:tavLst>
                                        <p:tav tm="0">
                                          <p:val>
                                            <p:strVal val="#ppt_x"/>
                                          </p:val>
                                        </p:tav>
                                        <p:tav tm="100000">
                                          <p:val>
                                            <p:strVal val="#ppt_x"/>
                                          </p:val>
                                        </p:tav>
                                      </p:tavLst>
                                    </p:anim>
                                    <p:anim calcmode="lin" valueType="num">
                                      <p:cBhvr>
                                        <p:cTn id="46" dur="1000" fill="hold"/>
                                        <p:tgtEl>
                                          <p:spTgt spid="39"/>
                                        </p:tgtEl>
                                        <p:attrNameLst>
                                          <p:attrName>ppt_y</p:attrName>
                                        </p:attrNameLst>
                                      </p:cBhvr>
                                      <p:tavLst>
                                        <p:tav tm="0">
                                          <p:val>
                                            <p:strVal val="#ppt_y+.1"/>
                                          </p:val>
                                        </p:tav>
                                        <p:tav tm="100000">
                                          <p:val>
                                            <p:strVal val="#ppt_y"/>
                                          </p:val>
                                        </p:tav>
                                      </p:tavLst>
                                    </p:anim>
                                  </p:childTnLst>
                                </p:cTn>
                              </p:par>
                            </p:childTnLst>
                          </p:cTn>
                        </p:par>
                        <p:par>
                          <p:cTn id="47" fill="hold">
                            <p:stCondLst>
                              <p:cond delay="3500"/>
                            </p:stCondLst>
                            <p:childTnLst>
                              <p:par>
                                <p:cTn id="48" presetID="14" presetClass="entr" presetSubtype="10" fill="hold" grpId="0" nodeType="after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randombar(horizontal)">
                                      <p:cBhvr>
                                        <p:cTn id="50" dur="500"/>
                                        <p:tgtEl>
                                          <p:spTgt spid="46"/>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randombar(horizontal)">
                                      <p:cBhvr>
                                        <p:cTn id="53" dur="500"/>
                                        <p:tgtEl>
                                          <p:spTgt spid="47"/>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48"/>
                                        </p:tgtEl>
                                        <p:attrNameLst>
                                          <p:attrName>style.visibility</p:attrName>
                                        </p:attrNameLst>
                                      </p:cBhvr>
                                      <p:to>
                                        <p:strVal val="visible"/>
                                      </p:to>
                                    </p:set>
                                    <p:animEffect transition="in" filter="randombar(horizontal)">
                                      <p:cBhvr>
                                        <p:cTn id="56" dur="500"/>
                                        <p:tgtEl>
                                          <p:spTgt spid="48"/>
                                        </p:tgtEl>
                                      </p:cBhvr>
                                    </p:animEffect>
                                  </p:childTnLst>
                                </p:cTn>
                              </p:par>
                            </p:childTnLst>
                          </p:cTn>
                        </p:par>
                        <p:par>
                          <p:cTn id="57" fill="hold">
                            <p:stCondLst>
                              <p:cond delay="4000"/>
                            </p:stCondLst>
                            <p:childTnLst>
                              <p:par>
                                <p:cTn id="58" presetID="22" presetClass="entr" presetSubtype="1" fill="hold" grpId="0" nodeType="afterEffect">
                                  <p:stCondLst>
                                    <p:cond delay="0"/>
                                  </p:stCondLst>
                                  <p:childTnLst>
                                    <p:set>
                                      <p:cBhvr>
                                        <p:cTn id="59" dur="1" fill="hold">
                                          <p:stCondLst>
                                            <p:cond delay="0"/>
                                          </p:stCondLst>
                                        </p:cTn>
                                        <p:tgtEl>
                                          <p:spTgt spid="45"/>
                                        </p:tgtEl>
                                        <p:attrNameLst>
                                          <p:attrName>style.visibility</p:attrName>
                                        </p:attrNameLst>
                                      </p:cBhvr>
                                      <p:to>
                                        <p:strVal val="visible"/>
                                      </p:to>
                                    </p:set>
                                    <p:animEffect transition="in" filter="wipe(up)">
                                      <p:cBhvr>
                                        <p:cTn id="60" dur="500"/>
                                        <p:tgtEl>
                                          <p:spTgt spid="45"/>
                                        </p:tgtEl>
                                      </p:cBhvr>
                                    </p:animEffect>
                                  </p:childTnLst>
                                </p:cTn>
                              </p:par>
                            </p:childTnLst>
                          </p:cTn>
                        </p:par>
                        <p:par>
                          <p:cTn id="61" fill="hold">
                            <p:stCondLst>
                              <p:cond delay="4500"/>
                            </p:stCondLst>
                            <p:childTnLst>
                              <p:par>
                                <p:cTn id="62" presetID="42" presetClass="entr" presetSubtype="0" fill="hold" grpId="0"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1000"/>
                                        <p:tgtEl>
                                          <p:spTgt spid="49"/>
                                        </p:tgtEl>
                                      </p:cBhvr>
                                    </p:animEffect>
                                    <p:anim calcmode="lin" valueType="num">
                                      <p:cBhvr>
                                        <p:cTn id="65" dur="1000" fill="hold"/>
                                        <p:tgtEl>
                                          <p:spTgt spid="49"/>
                                        </p:tgtEl>
                                        <p:attrNameLst>
                                          <p:attrName>ppt_x</p:attrName>
                                        </p:attrNameLst>
                                      </p:cBhvr>
                                      <p:tavLst>
                                        <p:tav tm="0">
                                          <p:val>
                                            <p:strVal val="#ppt_x"/>
                                          </p:val>
                                        </p:tav>
                                        <p:tav tm="100000">
                                          <p:val>
                                            <p:strVal val="#ppt_x"/>
                                          </p:val>
                                        </p:tav>
                                      </p:tavLst>
                                    </p:anim>
                                    <p:anim calcmode="lin" valueType="num">
                                      <p:cBhvr>
                                        <p:cTn id="66"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p:bldP spid="38" grpId="0"/>
      <p:bldP spid="39" grpId="0"/>
      <p:bldP spid="45" grpId="0" animBg="1"/>
      <p:bldP spid="46" grpId="0" animBg="1"/>
      <p:bldP spid="47" grpId="0" animBg="1"/>
      <p:bldP spid="48" grpId="0" animBg="1"/>
      <p:bldP spid="4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2897230" y="1840914"/>
            <a:ext cx="1918068" cy="680813"/>
            <a:chOff x="3666731" y="1984470"/>
            <a:chExt cx="2636520" cy="1447800"/>
          </a:xfrm>
        </p:grpSpPr>
        <p:sp>
          <p:nvSpPr>
            <p:cNvPr id="25" name="任意多边形 24"/>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1" i="0" u="none" strike="noStrike" kern="0" cap="none" spc="0" normalizeH="0" baseline="0" noProof="0">
                <a:ln>
                  <a:noFill/>
                </a:ln>
                <a:solidFill>
                  <a:srgbClr val="1F497D">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26" name="文本框 47"/>
            <p:cNvSpPr txBox="1"/>
            <p:nvPr/>
          </p:nvSpPr>
          <p:spPr>
            <a:xfrm>
              <a:off x="3971726" y="2364755"/>
              <a:ext cx="2230360" cy="687235"/>
            </a:xfrm>
            <a:prstGeom prst="rect">
              <a:avLst/>
            </a:prstGeom>
            <a:noFill/>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lumMod val="95000"/>
                    </a:sysClr>
                  </a:solidFill>
                  <a:effectLst/>
                  <a:uLnTx/>
                  <a:uFillTx/>
                  <a:latin typeface="Arial" panose="020B0604020202020204" pitchFamily="34" charset="0"/>
                  <a:ea typeface="微软雅黑" panose="020B0503020204020204" pitchFamily="34" charset="-122"/>
                  <a:cs typeface="Arial" panose="020B0604020202020204" pitchFamily="34" charset="0"/>
                </a:rPr>
                <a:t>输入内容</a:t>
              </a:r>
              <a:endParaRPr kumimoji="0" lang="zh-CN" altLang="en-US" sz="1500" b="1" i="0" u="none" strike="noStrike" kern="0" cap="none" spc="0" normalizeH="0" baseline="-3000" noProof="0" dirty="0">
                <a:ln>
                  <a:noFill/>
                </a:ln>
                <a:solidFill>
                  <a:sysClr val="window" lastClr="FFFFFF">
                    <a:lumMod val="9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27" name="组合 26"/>
          <p:cNvGrpSpPr/>
          <p:nvPr/>
        </p:nvGrpSpPr>
        <p:grpSpPr>
          <a:xfrm>
            <a:off x="1294089" y="1840914"/>
            <a:ext cx="1918068" cy="680813"/>
            <a:chOff x="1436370" y="1984470"/>
            <a:chExt cx="2636520" cy="1447800"/>
          </a:xfrm>
        </p:grpSpPr>
        <p:sp>
          <p:nvSpPr>
            <p:cNvPr id="28" name="任意多边形 27"/>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2F318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1" i="0" u="none" strike="noStrike" kern="0" cap="none" spc="0" normalizeH="0" baseline="0" noProof="0">
                <a:ln>
                  <a:noFill/>
                </a:ln>
                <a:solidFill>
                  <a:srgbClr val="1F497D">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29" name="文本框 50"/>
            <p:cNvSpPr txBox="1"/>
            <p:nvPr/>
          </p:nvSpPr>
          <p:spPr>
            <a:xfrm>
              <a:off x="1709209" y="2315665"/>
              <a:ext cx="2293960" cy="785412"/>
            </a:xfrm>
            <a:prstGeom prst="rect">
              <a:avLst/>
            </a:prstGeom>
            <a:noFill/>
          </p:spPr>
          <p:txBody>
            <a:bodyPr wrap="square" rtlCol="0" anchor="ctr">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lumMod val="95000"/>
                    </a:sysClr>
                  </a:solidFill>
                  <a:effectLst/>
                  <a:uLnTx/>
                  <a:uFillTx/>
                  <a:latin typeface="Arial" panose="020B0604020202020204" pitchFamily="34" charset="0"/>
                  <a:ea typeface="微软雅黑" panose="020B0503020204020204" pitchFamily="34" charset="-122"/>
                  <a:cs typeface="Arial" panose="020B0604020202020204" pitchFamily="34" charset="0"/>
                </a:rPr>
                <a:t>输入内容</a:t>
              </a:r>
              <a:endParaRPr kumimoji="0" lang="zh-CN" altLang="en-US" sz="1500" b="1" i="0" u="none" strike="noStrike" kern="0" cap="none" spc="0" normalizeH="0" baseline="-3000" noProof="0" dirty="0">
                <a:ln>
                  <a:noFill/>
                </a:ln>
                <a:solidFill>
                  <a:sysClr val="window" lastClr="FFFFFF">
                    <a:lumMod val="9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30" name="组合 29"/>
          <p:cNvGrpSpPr/>
          <p:nvPr/>
        </p:nvGrpSpPr>
        <p:grpSpPr>
          <a:xfrm>
            <a:off x="6103511" y="1840914"/>
            <a:ext cx="1918068" cy="680813"/>
            <a:chOff x="8127453" y="1984470"/>
            <a:chExt cx="2636520" cy="1447800"/>
          </a:xfrm>
        </p:grpSpPr>
        <p:sp>
          <p:nvSpPr>
            <p:cNvPr id="31" name="任意多边形 3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7030A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1" i="0" u="none" strike="noStrike" kern="0" cap="none" spc="0" normalizeH="0" baseline="0" noProof="0">
                <a:ln>
                  <a:noFill/>
                </a:ln>
                <a:solidFill>
                  <a:srgbClr val="7030A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2" name="文本框 53"/>
            <p:cNvSpPr txBox="1"/>
            <p:nvPr/>
          </p:nvSpPr>
          <p:spPr>
            <a:xfrm>
              <a:off x="8439016" y="2364755"/>
              <a:ext cx="2230360" cy="687235"/>
            </a:xfrm>
            <a:prstGeom prst="rect">
              <a:avLst/>
            </a:prstGeom>
            <a:noFill/>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lumMod val="95000"/>
                    </a:sysClr>
                  </a:solidFill>
                  <a:effectLst/>
                  <a:uLnTx/>
                  <a:uFillTx/>
                  <a:latin typeface="Arial" panose="020B0604020202020204" pitchFamily="34" charset="0"/>
                  <a:ea typeface="微软雅黑" panose="020B0503020204020204" pitchFamily="34" charset="-122"/>
                  <a:cs typeface="Arial" panose="020B0604020202020204" pitchFamily="34" charset="0"/>
                </a:rPr>
                <a:t>输入内容</a:t>
              </a:r>
              <a:endParaRPr kumimoji="0" lang="zh-CN" altLang="en-US" sz="1500" b="1" i="0" u="none" strike="noStrike" kern="0" cap="none" spc="0" normalizeH="0" baseline="-3000" noProof="0" dirty="0">
                <a:ln>
                  <a:noFill/>
                </a:ln>
                <a:solidFill>
                  <a:sysClr val="window" lastClr="FFFFFF">
                    <a:lumMod val="9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33" name="组合 32"/>
          <p:cNvGrpSpPr/>
          <p:nvPr/>
        </p:nvGrpSpPr>
        <p:grpSpPr>
          <a:xfrm>
            <a:off x="4500370" y="1840914"/>
            <a:ext cx="1918068" cy="680813"/>
            <a:chOff x="5897092" y="1984470"/>
            <a:chExt cx="2636520" cy="1447800"/>
          </a:xfrm>
        </p:grpSpPr>
        <p:sp>
          <p:nvSpPr>
            <p:cNvPr id="34" name="任意多边形 3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1" i="0" u="none" strike="noStrike" kern="0" cap="none" spc="0" normalizeH="0" baseline="0" noProof="0">
                <a:ln>
                  <a:noFill/>
                </a:ln>
                <a:solidFill>
                  <a:srgbClr val="1F497D">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5" name="文本框 56"/>
            <p:cNvSpPr txBox="1"/>
            <p:nvPr/>
          </p:nvSpPr>
          <p:spPr>
            <a:xfrm>
              <a:off x="6227711" y="2315669"/>
              <a:ext cx="2205655" cy="785412"/>
            </a:xfrm>
            <a:prstGeom prst="rect">
              <a:avLst/>
            </a:prstGeom>
            <a:noFill/>
          </p:spPr>
          <p:txBody>
            <a:bodyPr wrap="square" rtlCol="0" anchor="ctr">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lumMod val="95000"/>
                    </a:sysClr>
                  </a:solidFill>
                  <a:effectLst/>
                  <a:uLnTx/>
                  <a:uFillTx/>
                  <a:latin typeface="Arial" panose="020B0604020202020204" pitchFamily="34" charset="0"/>
                  <a:ea typeface="微软雅黑" panose="020B0503020204020204" pitchFamily="34" charset="-122"/>
                  <a:cs typeface="Arial" panose="020B0604020202020204" pitchFamily="34" charset="0"/>
                </a:rPr>
                <a:t>输入内容</a:t>
              </a:r>
              <a:endParaRPr kumimoji="0" lang="zh-CN" altLang="en-US" sz="1500" b="1" i="0" u="none" strike="noStrike" kern="0" cap="none" spc="0" normalizeH="0" baseline="-3000" noProof="0" dirty="0">
                <a:ln>
                  <a:noFill/>
                </a:ln>
                <a:solidFill>
                  <a:sysClr val="window" lastClr="FFFFFF">
                    <a:lumMod val="9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36" name="矩形 47"/>
          <p:cNvSpPr>
            <a:spLocks noChangeArrowheads="1"/>
          </p:cNvSpPr>
          <p:nvPr/>
        </p:nvSpPr>
        <p:spPr bwMode="auto">
          <a:xfrm>
            <a:off x="1084452" y="4334535"/>
            <a:ext cx="7039088"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本图表的综合描述说明，在此录入本图表的综合描述说明，在此录入本图表的综合描述说明。在此录入本图表的综合描述说明，在此录入本图表的综合描述说明，在此录入上述图表的综合描述说明，在此录入上述</a:t>
            </a:r>
            <a:r>
              <a:rPr kumimoji="0" lang="zh-CN" altLang="en-US" sz="11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图表</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的综合描述说明，在此录入上述图表的综合描述说明。</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endParaRPr>
          </a:p>
        </p:txBody>
      </p:sp>
      <p:sp>
        <p:nvSpPr>
          <p:cNvPr id="37" name="矩形 36"/>
          <p:cNvSpPr/>
          <p:nvPr/>
        </p:nvSpPr>
        <p:spPr>
          <a:xfrm>
            <a:off x="1696223" y="2730228"/>
            <a:ext cx="1010520" cy="330854"/>
          </a:xfrm>
          <a:prstGeom prst="rect">
            <a:avLst/>
          </a:prstGeom>
        </p:spPr>
        <p:txBody>
          <a:bodyPr wrap="none" lIns="68573" tIns="34287" rIns="68573" bIns="3428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7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8" name="矩形 47"/>
          <p:cNvSpPr>
            <a:spLocks noChangeArrowheads="1"/>
          </p:cNvSpPr>
          <p:nvPr/>
        </p:nvSpPr>
        <p:spPr bwMode="auto">
          <a:xfrm>
            <a:off x="1488256" y="3089568"/>
            <a:ext cx="1430914" cy="88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签</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约设计师原创作品，请勿盗卖！否则将被追究法律责任！</a:t>
            </a:r>
          </a:p>
        </p:txBody>
      </p:sp>
      <p:sp>
        <p:nvSpPr>
          <p:cNvPr id="39" name="矩形 38"/>
          <p:cNvSpPr/>
          <p:nvPr/>
        </p:nvSpPr>
        <p:spPr>
          <a:xfrm>
            <a:off x="3321702" y="2730228"/>
            <a:ext cx="1010520" cy="330854"/>
          </a:xfrm>
          <a:prstGeom prst="rect">
            <a:avLst/>
          </a:prstGeom>
        </p:spPr>
        <p:txBody>
          <a:bodyPr wrap="none" lIns="68573" tIns="34287" rIns="68573" bIns="3428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7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0" name="矩形 47"/>
          <p:cNvSpPr>
            <a:spLocks noChangeArrowheads="1"/>
          </p:cNvSpPr>
          <p:nvPr/>
        </p:nvSpPr>
        <p:spPr bwMode="auto">
          <a:xfrm>
            <a:off x="3145738" y="3089568"/>
            <a:ext cx="1406521" cy="88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签</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约设计师原创作品，请勿盗卖！否则将被追究法律责任！</a:t>
            </a:r>
          </a:p>
        </p:txBody>
      </p:sp>
      <p:sp>
        <p:nvSpPr>
          <p:cNvPr id="41" name="矩形 40"/>
          <p:cNvSpPr/>
          <p:nvPr/>
        </p:nvSpPr>
        <p:spPr>
          <a:xfrm>
            <a:off x="4947181" y="2730228"/>
            <a:ext cx="1010520" cy="330854"/>
          </a:xfrm>
          <a:prstGeom prst="rect">
            <a:avLst/>
          </a:prstGeom>
        </p:spPr>
        <p:txBody>
          <a:bodyPr wrap="none" lIns="68573" tIns="34287" rIns="68573" bIns="3428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7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2" name="矩形 47"/>
          <p:cNvSpPr>
            <a:spLocks noChangeArrowheads="1"/>
          </p:cNvSpPr>
          <p:nvPr/>
        </p:nvSpPr>
        <p:spPr bwMode="auto">
          <a:xfrm>
            <a:off x="4778827" y="3089568"/>
            <a:ext cx="1419455" cy="88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签</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约设计师原创作品，请勿盗卖！否则将被追究法律责任！</a:t>
            </a:r>
          </a:p>
        </p:txBody>
      </p:sp>
      <p:sp>
        <p:nvSpPr>
          <p:cNvPr id="43" name="矩形 42"/>
          <p:cNvSpPr/>
          <p:nvPr/>
        </p:nvSpPr>
        <p:spPr>
          <a:xfrm>
            <a:off x="6572659" y="2730228"/>
            <a:ext cx="1010520" cy="330854"/>
          </a:xfrm>
          <a:prstGeom prst="rect">
            <a:avLst/>
          </a:prstGeom>
        </p:spPr>
        <p:txBody>
          <a:bodyPr wrap="none" lIns="68573" tIns="34287" rIns="68573" bIns="3428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7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4" name="矩形 47"/>
          <p:cNvSpPr>
            <a:spLocks noChangeArrowheads="1"/>
          </p:cNvSpPr>
          <p:nvPr/>
        </p:nvSpPr>
        <p:spPr bwMode="auto">
          <a:xfrm>
            <a:off x="6424851" y="3089568"/>
            <a:ext cx="1406245" cy="88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签</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约设计师原创作品，请勿盗卖！否则将被追究法律责任！</a:t>
            </a:r>
          </a:p>
        </p:txBody>
      </p:sp>
      <p:cxnSp>
        <p:nvCxnSpPr>
          <p:cNvPr id="45" name="直接连接符 8"/>
          <p:cNvCxnSpPr/>
          <p:nvPr/>
        </p:nvCxnSpPr>
        <p:spPr>
          <a:xfrm>
            <a:off x="1094033" y="4242777"/>
            <a:ext cx="7019925" cy="0"/>
          </a:xfrm>
          <a:prstGeom prst="line">
            <a:avLst/>
          </a:prstGeom>
          <a:noFill/>
          <a:ln w="9525" cap="flat" cmpd="sng" algn="ctr">
            <a:solidFill>
              <a:sysClr val="window" lastClr="FFFFFF">
                <a:lumMod val="65000"/>
              </a:sysClr>
            </a:solidFill>
            <a:prstDash val="solid"/>
          </a:ln>
          <a:effectLst/>
        </p:spPr>
      </p:cxn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400" fill="hold"/>
                                        <p:tgtEl>
                                          <p:spTgt spid="27"/>
                                        </p:tgtEl>
                                        <p:attrNameLst>
                                          <p:attrName>ppt_x</p:attrName>
                                        </p:attrNameLst>
                                      </p:cBhvr>
                                      <p:tavLst>
                                        <p:tav tm="0">
                                          <p:val>
                                            <p:strVal val="0-#ppt_w/2"/>
                                          </p:val>
                                        </p:tav>
                                        <p:tav tm="100000">
                                          <p:val>
                                            <p:strVal val="#ppt_x"/>
                                          </p:val>
                                        </p:tav>
                                      </p:tavLst>
                                    </p:anim>
                                    <p:anim calcmode="lin" valueType="num">
                                      <p:cBhvr additive="base">
                                        <p:cTn id="8" dur="400" fill="hold"/>
                                        <p:tgtEl>
                                          <p:spTgt spid="27"/>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400"/>
                                        <p:tgtEl>
                                          <p:spTgt spid="37"/>
                                        </p:tgtEl>
                                        <p:attrNameLst>
                                          <p:attrName>ppt_y</p:attrName>
                                        </p:attrNameLst>
                                      </p:cBhvr>
                                      <p:tavLst>
                                        <p:tav tm="0">
                                          <p:val>
                                            <p:strVal val="#ppt_y-#ppt_h*1.125000"/>
                                          </p:val>
                                        </p:tav>
                                        <p:tav tm="100000">
                                          <p:val>
                                            <p:strVal val="#ppt_y"/>
                                          </p:val>
                                        </p:tav>
                                      </p:tavLst>
                                    </p:anim>
                                    <p:animEffect transition="in" filter="wipe(down)">
                                      <p:cBhvr>
                                        <p:cTn id="12" dur="400"/>
                                        <p:tgtEl>
                                          <p:spTgt spid="3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400"/>
                                        <p:tgtEl>
                                          <p:spTgt spid="38"/>
                                        </p:tgtEl>
                                        <p:attrNameLst>
                                          <p:attrName>ppt_y</p:attrName>
                                        </p:attrNameLst>
                                      </p:cBhvr>
                                      <p:tavLst>
                                        <p:tav tm="0">
                                          <p:val>
                                            <p:strVal val="#ppt_y-#ppt_h*1.125000"/>
                                          </p:val>
                                        </p:tav>
                                        <p:tav tm="100000">
                                          <p:val>
                                            <p:strVal val="#ppt_y"/>
                                          </p:val>
                                        </p:tav>
                                      </p:tavLst>
                                    </p:anim>
                                    <p:animEffect transition="in" filter="wipe(down)">
                                      <p:cBhvr>
                                        <p:cTn id="16" dur="400"/>
                                        <p:tgtEl>
                                          <p:spTgt spid="3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400"/>
                                        <p:tgtEl>
                                          <p:spTgt spid="24"/>
                                        </p:tgtEl>
                                        <p:attrNameLst>
                                          <p:attrName>ppt_x</p:attrName>
                                        </p:attrNameLst>
                                      </p:cBhvr>
                                      <p:tavLst>
                                        <p:tav tm="0">
                                          <p:val>
                                            <p:strVal val="#ppt_x-#ppt_w*1.125000"/>
                                          </p:val>
                                        </p:tav>
                                        <p:tav tm="100000">
                                          <p:val>
                                            <p:strVal val="#ppt_x"/>
                                          </p:val>
                                        </p:tav>
                                      </p:tavLst>
                                    </p:anim>
                                    <p:animEffect transition="in" filter="wipe(right)">
                                      <p:cBhvr>
                                        <p:cTn id="21" dur="400"/>
                                        <p:tgtEl>
                                          <p:spTgt spid="24"/>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400"/>
                                        <p:tgtEl>
                                          <p:spTgt spid="39"/>
                                        </p:tgtEl>
                                        <p:attrNameLst>
                                          <p:attrName>ppt_y</p:attrName>
                                        </p:attrNameLst>
                                      </p:cBhvr>
                                      <p:tavLst>
                                        <p:tav tm="0">
                                          <p:val>
                                            <p:strVal val="#ppt_y-#ppt_h*1.125000"/>
                                          </p:val>
                                        </p:tav>
                                        <p:tav tm="100000">
                                          <p:val>
                                            <p:strVal val="#ppt_y"/>
                                          </p:val>
                                        </p:tav>
                                      </p:tavLst>
                                    </p:anim>
                                    <p:animEffect transition="in" filter="wipe(down)">
                                      <p:cBhvr>
                                        <p:cTn id="25" dur="400"/>
                                        <p:tgtEl>
                                          <p:spTgt spid="3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400"/>
                                        <p:tgtEl>
                                          <p:spTgt spid="40"/>
                                        </p:tgtEl>
                                        <p:attrNameLst>
                                          <p:attrName>ppt_y</p:attrName>
                                        </p:attrNameLst>
                                      </p:cBhvr>
                                      <p:tavLst>
                                        <p:tav tm="0">
                                          <p:val>
                                            <p:strVal val="#ppt_y-#ppt_h*1.125000"/>
                                          </p:val>
                                        </p:tav>
                                        <p:tav tm="100000">
                                          <p:val>
                                            <p:strVal val="#ppt_y"/>
                                          </p:val>
                                        </p:tav>
                                      </p:tavLst>
                                    </p:anim>
                                    <p:animEffect transition="in" filter="wipe(down)">
                                      <p:cBhvr>
                                        <p:cTn id="29" dur="400"/>
                                        <p:tgtEl>
                                          <p:spTgt spid="4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400"/>
                                        <p:tgtEl>
                                          <p:spTgt spid="33"/>
                                        </p:tgtEl>
                                        <p:attrNameLst>
                                          <p:attrName>ppt_x</p:attrName>
                                        </p:attrNameLst>
                                      </p:cBhvr>
                                      <p:tavLst>
                                        <p:tav tm="0">
                                          <p:val>
                                            <p:strVal val="#ppt_x-#ppt_w*1.125000"/>
                                          </p:val>
                                        </p:tav>
                                        <p:tav tm="100000">
                                          <p:val>
                                            <p:strVal val="#ppt_x"/>
                                          </p:val>
                                        </p:tav>
                                      </p:tavLst>
                                    </p:anim>
                                    <p:animEffect transition="in" filter="wipe(right)">
                                      <p:cBhvr>
                                        <p:cTn id="34" dur="400"/>
                                        <p:tgtEl>
                                          <p:spTgt spid="3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41"/>
                                        </p:tgtEl>
                                        <p:attrNameLst>
                                          <p:attrName>style.visibility</p:attrName>
                                        </p:attrNameLst>
                                      </p:cBhvr>
                                      <p:to>
                                        <p:strVal val="visible"/>
                                      </p:to>
                                    </p:set>
                                    <p:anim calcmode="lin" valueType="num">
                                      <p:cBhvr additive="base">
                                        <p:cTn id="37" dur="400"/>
                                        <p:tgtEl>
                                          <p:spTgt spid="41"/>
                                        </p:tgtEl>
                                        <p:attrNameLst>
                                          <p:attrName>ppt_y</p:attrName>
                                        </p:attrNameLst>
                                      </p:cBhvr>
                                      <p:tavLst>
                                        <p:tav tm="0">
                                          <p:val>
                                            <p:strVal val="#ppt_y-#ppt_h*1.125000"/>
                                          </p:val>
                                        </p:tav>
                                        <p:tav tm="100000">
                                          <p:val>
                                            <p:strVal val="#ppt_y"/>
                                          </p:val>
                                        </p:tav>
                                      </p:tavLst>
                                    </p:anim>
                                    <p:animEffect transition="in" filter="wipe(down)">
                                      <p:cBhvr>
                                        <p:cTn id="38" dur="400"/>
                                        <p:tgtEl>
                                          <p:spTgt spid="4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42"/>
                                        </p:tgtEl>
                                        <p:attrNameLst>
                                          <p:attrName>style.visibility</p:attrName>
                                        </p:attrNameLst>
                                      </p:cBhvr>
                                      <p:to>
                                        <p:strVal val="visible"/>
                                      </p:to>
                                    </p:set>
                                    <p:anim calcmode="lin" valueType="num">
                                      <p:cBhvr additive="base">
                                        <p:cTn id="41" dur="400"/>
                                        <p:tgtEl>
                                          <p:spTgt spid="42"/>
                                        </p:tgtEl>
                                        <p:attrNameLst>
                                          <p:attrName>ppt_y</p:attrName>
                                        </p:attrNameLst>
                                      </p:cBhvr>
                                      <p:tavLst>
                                        <p:tav tm="0">
                                          <p:val>
                                            <p:strVal val="#ppt_y-#ppt_h*1.125000"/>
                                          </p:val>
                                        </p:tav>
                                        <p:tav tm="100000">
                                          <p:val>
                                            <p:strVal val="#ppt_y"/>
                                          </p:val>
                                        </p:tav>
                                      </p:tavLst>
                                    </p:anim>
                                    <p:animEffect transition="in" filter="wipe(down)">
                                      <p:cBhvr>
                                        <p:cTn id="42" dur="400"/>
                                        <p:tgtEl>
                                          <p:spTgt spid="4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400"/>
                                        <p:tgtEl>
                                          <p:spTgt spid="30"/>
                                        </p:tgtEl>
                                        <p:attrNameLst>
                                          <p:attrName>ppt_x</p:attrName>
                                        </p:attrNameLst>
                                      </p:cBhvr>
                                      <p:tavLst>
                                        <p:tav tm="0">
                                          <p:val>
                                            <p:strVal val="#ppt_x-#ppt_w*1.125000"/>
                                          </p:val>
                                        </p:tav>
                                        <p:tav tm="100000">
                                          <p:val>
                                            <p:strVal val="#ppt_x"/>
                                          </p:val>
                                        </p:tav>
                                      </p:tavLst>
                                    </p:anim>
                                    <p:animEffect transition="in" filter="wipe(right)">
                                      <p:cBhvr>
                                        <p:cTn id="47" dur="400"/>
                                        <p:tgtEl>
                                          <p:spTgt spid="3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400"/>
                                        <p:tgtEl>
                                          <p:spTgt spid="43"/>
                                        </p:tgtEl>
                                        <p:attrNameLst>
                                          <p:attrName>ppt_y</p:attrName>
                                        </p:attrNameLst>
                                      </p:cBhvr>
                                      <p:tavLst>
                                        <p:tav tm="0">
                                          <p:val>
                                            <p:strVal val="#ppt_y-#ppt_h*1.125000"/>
                                          </p:val>
                                        </p:tav>
                                        <p:tav tm="100000">
                                          <p:val>
                                            <p:strVal val="#ppt_y"/>
                                          </p:val>
                                        </p:tav>
                                      </p:tavLst>
                                    </p:anim>
                                    <p:animEffect transition="in" filter="wipe(down)">
                                      <p:cBhvr>
                                        <p:cTn id="51" dur="400"/>
                                        <p:tgtEl>
                                          <p:spTgt spid="4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44"/>
                                        </p:tgtEl>
                                        <p:attrNameLst>
                                          <p:attrName>style.visibility</p:attrName>
                                        </p:attrNameLst>
                                      </p:cBhvr>
                                      <p:to>
                                        <p:strVal val="visible"/>
                                      </p:to>
                                    </p:set>
                                    <p:anim calcmode="lin" valueType="num">
                                      <p:cBhvr additive="base">
                                        <p:cTn id="54" dur="400"/>
                                        <p:tgtEl>
                                          <p:spTgt spid="44"/>
                                        </p:tgtEl>
                                        <p:attrNameLst>
                                          <p:attrName>ppt_y</p:attrName>
                                        </p:attrNameLst>
                                      </p:cBhvr>
                                      <p:tavLst>
                                        <p:tav tm="0">
                                          <p:val>
                                            <p:strVal val="#ppt_y-#ppt_h*1.125000"/>
                                          </p:val>
                                        </p:tav>
                                        <p:tav tm="100000">
                                          <p:val>
                                            <p:strVal val="#ppt_y"/>
                                          </p:val>
                                        </p:tav>
                                      </p:tavLst>
                                    </p:anim>
                                    <p:animEffect transition="in" filter="wipe(down)">
                                      <p:cBhvr>
                                        <p:cTn id="55" dur="400"/>
                                        <p:tgtEl>
                                          <p:spTgt spid="4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barn(outVertical)">
                                      <p:cBhvr>
                                        <p:cTn id="59" dur="750"/>
                                        <p:tgtEl>
                                          <p:spTgt spid="4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1" grpId="0"/>
      <p:bldP spid="42" grpId="0"/>
      <p:bldP spid="43" grpId="0"/>
      <p:bldP spid="4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文本框 25"/>
          <p:cNvSpPr txBox="1"/>
          <p:nvPr/>
        </p:nvSpPr>
        <p:spPr>
          <a:xfrm>
            <a:off x="852597" y="4386461"/>
            <a:ext cx="1542454" cy="315471"/>
          </a:xfrm>
          <a:prstGeom prst="rect">
            <a:avLst/>
          </a:prstGeom>
          <a:noFill/>
        </p:spPr>
        <p:txBody>
          <a:bodyPr wrap="square" lIns="68580" tIns="34290" rIns="68580" bIns="34290" rtlCol="0">
            <a:spAutoFit/>
          </a:bodyPr>
          <a:lstStyle/>
          <a:p>
            <a:r>
              <a:rPr lang="zh-CN" altLang="en-US" sz="1600" b="1" dirty="0" smtClean="0">
                <a:latin typeface="微软雅黑" panose="020B0503020204020204" pitchFamily="34" charset="-122"/>
                <a:ea typeface="微软雅黑" panose="020B0503020204020204" pitchFamily="34" charset="-122"/>
              </a:rPr>
              <a:t>添加标题</a:t>
            </a:r>
            <a:endParaRPr lang="zh-CN" altLang="en-US" sz="1600" b="1" dirty="0">
              <a:latin typeface="微软雅黑" panose="020B0503020204020204" pitchFamily="34" charset="-122"/>
              <a:ea typeface="微软雅黑" panose="020B0503020204020204" pitchFamily="34" charset="-122"/>
            </a:endParaRPr>
          </a:p>
        </p:txBody>
      </p:sp>
      <p:sp>
        <p:nvSpPr>
          <p:cNvPr id="53" name="文本框 26"/>
          <p:cNvSpPr txBox="1"/>
          <p:nvPr/>
        </p:nvSpPr>
        <p:spPr>
          <a:xfrm>
            <a:off x="852598" y="4703802"/>
            <a:ext cx="7452717" cy="669414"/>
          </a:xfrm>
          <a:prstGeom prst="rect">
            <a:avLst/>
          </a:prstGeom>
          <a:noFill/>
        </p:spPr>
        <p:txBody>
          <a:bodyPr wrap="square" lIns="68580" tIns="34290" rIns="68580" bIns="34290" rtlCol="0">
            <a:spAutoFit/>
          </a:bodyPr>
          <a:lstStyle/>
          <a:p>
            <a:pPr algn="just">
              <a:lnSpc>
                <a:spcPct val="130000"/>
              </a:lnSpc>
            </a:pPr>
            <a:r>
              <a:rPr lang="zh-CN" altLang="en-US" sz="1000" dirty="0">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单击添加单击添加文本单击添加文本单击添加文本单击添加文本单击添加文本单击添加文本单击添加文本单击添加文本单击添加文本单击添加文本单击添加文本单击添加文本</a:t>
            </a:r>
            <a:endParaRPr lang="en-US" altLang="zh-CN" sz="1000" dirty="0">
              <a:latin typeface="微软雅黑" panose="020B0503020204020204" pitchFamily="34" charset="-122"/>
              <a:ea typeface="微软雅黑" panose="020B0503020204020204" pitchFamily="34" charset="-122"/>
            </a:endParaRPr>
          </a:p>
        </p:txBody>
      </p:sp>
      <p:sp>
        <p:nvSpPr>
          <p:cNvPr id="54" name="弧形 53"/>
          <p:cNvSpPr/>
          <p:nvPr/>
        </p:nvSpPr>
        <p:spPr>
          <a:xfrm>
            <a:off x="720328" y="2448595"/>
            <a:ext cx="742950" cy="742950"/>
          </a:xfrm>
          <a:prstGeom prst="arc">
            <a:avLst/>
          </a:prstGeom>
          <a:noFill/>
          <a:ln w="28575" cap="flat" cmpd="sng" algn="ctr">
            <a:solidFill>
              <a:sysClr val="windowText" lastClr="000000">
                <a:lumMod val="75000"/>
                <a:lumOff val="25000"/>
              </a:sysClr>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5" name="弧形 54"/>
          <p:cNvSpPr/>
          <p:nvPr/>
        </p:nvSpPr>
        <p:spPr>
          <a:xfrm flipV="1">
            <a:off x="3267075" y="2448595"/>
            <a:ext cx="742950" cy="742950"/>
          </a:xfrm>
          <a:prstGeom prst="arc">
            <a:avLst/>
          </a:prstGeom>
          <a:noFill/>
          <a:ln w="28575" cap="flat" cmpd="sng" algn="ctr">
            <a:solidFill>
              <a:sysClr val="windowText" lastClr="000000">
                <a:lumMod val="75000"/>
                <a:lumOff val="25000"/>
              </a:sysClr>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6" name="弧形 55"/>
          <p:cNvSpPr/>
          <p:nvPr/>
        </p:nvSpPr>
        <p:spPr>
          <a:xfrm>
            <a:off x="5813822" y="2448595"/>
            <a:ext cx="742950" cy="742950"/>
          </a:xfrm>
          <a:prstGeom prst="arc">
            <a:avLst/>
          </a:prstGeom>
          <a:noFill/>
          <a:ln w="28575" cap="flat" cmpd="sng" algn="ctr">
            <a:solidFill>
              <a:sysClr val="windowText" lastClr="000000">
                <a:lumMod val="75000"/>
                <a:lumOff val="25000"/>
              </a:sysClr>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57" name="直接连接符 56"/>
          <p:cNvCxnSpPr/>
          <p:nvPr/>
        </p:nvCxnSpPr>
        <p:spPr>
          <a:xfrm>
            <a:off x="1452564" y="2820070"/>
            <a:ext cx="1749028" cy="0"/>
          </a:xfrm>
          <a:prstGeom prst="line">
            <a:avLst/>
          </a:prstGeom>
          <a:noFill/>
          <a:ln w="28575" cap="flat" cmpd="sng" algn="ctr">
            <a:solidFill>
              <a:sysClr val="windowText" lastClr="000000">
                <a:lumMod val="75000"/>
                <a:lumOff val="25000"/>
              </a:sysClr>
            </a:solidFill>
            <a:prstDash val="solid"/>
            <a:tailEnd type="oval"/>
          </a:ln>
          <a:effectLst/>
        </p:spPr>
      </p:cxnSp>
      <p:cxnSp>
        <p:nvCxnSpPr>
          <p:cNvPr id="58" name="直接连接符 57"/>
          <p:cNvCxnSpPr/>
          <p:nvPr/>
        </p:nvCxnSpPr>
        <p:spPr>
          <a:xfrm>
            <a:off x="3999311" y="2820070"/>
            <a:ext cx="1749028" cy="0"/>
          </a:xfrm>
          <a:prstGeom prst="line">
            <a:avLst/>
          </a:prstGeom>
          <a:noFill/>
          <a:ln w="28575" cap="flat" cmpd="sng" algn="ctr">
            <a:solidFill>
              <a:sysClr val="windowText" lastClr="000000">
                <a:lumMod val="75000"/>
                <a:lumOff val="25000"/>
              </a:sysClr>
            </a:solidFill>
            <a:prstDash val="solid"/>
            <a:tailEnd type="oval"/>
          </a:ln>
          <a:effectLst/>
        </p:spPr>
      </p:cxnSp>
      <p:cxnSp>
        <p:nvCxnSpPr>
          <p:cNvPr id="59" name="直接连接符 58"/>
          <p:cNvCxnSpPr/>
          <p:nvPr/>
        </p:nvCxnSpPr>
        <p:spPr>
          <a:xfrm>
            <a:off x="6546058" y="2820070"/>
            <a:ext cx="1749028" cy="0"/>
          </a:xfrm>
          <a:prstGeom prst="line">
            <a:avLst/>
          </a:prstGeom>
          <a:noFill/>
          <a:ln w="28575" cap="flat" cmpd="sng" algn="ctr">
            <a:solidFill>
              <a:sysClr val="windowText" lastClr="000000">
                <a:lumMod val="75000"/>
                <a:lumOff val="25000"/>
              </a:sysClr>
            </a:solidFill>
            <a:prstDash val="solid"/>
            <a:tailEnd type="oval"/>
          </a:ln>
          <a:effectLst/>
        </p:spPr>
      </p:cxnSp>
      <p:cxnSp>
        <p:nvCxnSpPr>
          <p:cNvPr id="60" name="直接连接符 59"/>
          <p:cNvCxnSpPr/>
          <p:nvPr/>
        </p:nvCxnSpPr>
        <p:spPr>
          <a:xfrm rot="16200000">
            <a:off x="794803" y="2166239"/>
            <a:ext cx="594000" cy="0"/>
          </a:xfrm>
          <a:prstGeom prst="line">
            <a:avLst/>
          </a:prstGeom>
          <a:noFill/>
          <a:ln w="28575" cap="flat" cmpd="sng" algn="ctr">
            <a:solidFill>
              <a:sysClr val="windowText" lastClr="000000">
                <a:lumMod val="75000"/>
                <a:lumOff val="25000"/>
              </a:sysClr>
            </a:solidFill>
            <a:prstDash val="solid"/>
            <a:tailEnd type="oval"/>
          </a:ln>
          <a:effectLst/>
        </p:spPr>
      </p:cxnSp>
      <p:cxnSp>
        <p:nvCxnSpPr>
          <p:cNvPr id="61" name="直接连接符 60"/>
          <p:cNvCxnSpPr/>
          <p:nvPr/>
        </p:nvCxnSpPr>
        <p:spPr>
          <a:xfrm rot="16200000">
            <a:off x="5888297" y="2167668"/>
            <a:ext cx="594000" cy="0"/>
          </a:xfrm>
          <a:prstGeom prst="line">
            <a:avLst/>
          </a:prstGeom>
          <a:noFill/>
          <a:ln w="28575" cap="flat" cmpd="sng" algn="ctr">
            <a:solidFill>
              <a:sysClr val="windowText" lastClr="000000">
                <a:lumMod val="75000"/>
                <a:lumOff val="25000"/>
              </a:sysClr>
            </a:solidFill>
            <a:prstDash val="solid"/>
            <a:tailEnd type="oval"/>
          </a:ln>
          <a:effectLst/>
        </p:spPr>
      </p:cxnSp>
      <p:cxnSp>
        <p:nvCxnSpPr>
          <p:cNvPr id="62" name="直接连接符 61"/>
          <p:cNvCxnSpPr/>
          <p:nvPr/>
        </p:nvCxnSpPr>
        <p:spPr>
          <a:xfrm rot="5400000" flipV="1">
            <a:off x="3341549" y="3477830"/>
            <a:ext cx="594000" cy="0"/>
          </a:xfrm>
          <a:prstGeom prst="line">
            <a:avLst/>
          </a:prstGeom>
          <a:noFill/>
          <a:ln w="28575" cap="flat" cmpd="sng" algn="ctr">
            <a:solidFill>
              <a:sysClr val="windowText" lastClr="000000">
                <a:lumMod val="75000"/>
                <a:lumOff val="25000"/>
              </a:sysClr>
            </a:solidFill>
            <a:prstDash val="solid"/>
            <a:tailEnd type="oval"/>
          </a:ln>
          <a:effectLst/>
        </p:spPr>
      </p:cxnSp>
      <p:grpSp>
        <p:nvGrpSpPr>
          <p:cNvPr id="63" name="组合 62"/>
          <p:cNvGrpSpPr/>
          <p:nvPr/>
        </p:nvGrpSpPr>
        <p:grpSpPr>
          <a:xfrm>
            <a:off x="1452562" y="2424707"/>
            <a:ext cx="1749029" cy="1734695"/>
            <a:chOff x="1936749" y="2530375"/>
            <a:chExt cx="2332038" cy="2312926"/>
          </a:xfrm>
        </p:grpSpPr>
        <p:grpSp>
          <p:nvGrpSpPr>
            <p:cNvPr id="64" name="组合 63"/>
            <p:cNvGrpSpPr/>
            <p:nvPr/>
          </p:nvGrpSpPr>
          <p:grpSpPr>
            <a:xfrm>
              <a:off x="2164557" y="2530375"/>
              <a:ext cx="1876425" cy="447741"/>
              <a:chOff x="2164557" y="2530375"/>
              <a:chExt cx="1876425" cy="447741"/>
            </a:xfrm>
          </p:grpSpPr>
          <p:sp>
            <p:nvSpPr>
              <p:cNvPr id="68" name="任意多边形 67"/>
              <p:cNvSpPr/>
              <p:nvPr/>
            </p:nvSpPr>
            <p:spPr>
              <a:xfrm rot="10800000">
                <a:off x="2164557" y="2536554"/>
                <a:ext cx="1876425" cy="441562"/>
              </a:xfrm>
              <a:custGeom>
                <a:avLst/>
                <a:gdLst>
                  <a:gd name="connsiteX0" fmla="*/ 1876425 w 1876425"/>
                  <a:gd name="connsiteY0" fmla="*/ 441562 h 441562"/>
                  <a:gd name="connsiteX1" fmla="*/ 0 w 1876425"/>
                  <a:gd name="connsiteY1" fmla="*/ 441562 h 441562"/>
                  <a:gd name="connsiteX2" fmla="*/ 0 w 1876425"/>
                  <a:gd name="connsiteY2" fmla="*/ 81562 h 441562"/>
                  <a:gd name="connsiteX3" fmla="*/ 862947 w 1876425"/>
                  <a:gd name="connsiteY3" fmla="*/ 81562 h 441562"/>
                  <a:gd name="connsiteX4" fmla="*/ 939134 w 1876425"/>
                  <a:gd name="connsiteY4" fmla="*/ 0 h 441562"/>
                  <a:gd name="connsiteX5" fmla="*/ 1015321 w 1876425"/>
                  <a:gd name="connsiteY5" fmla="*/ 81562 h 441562"/>
                  <a:gd name="connsiteX6" fmla="*/ 1876425 w 1876425"/>
                  <a:gd name="connsiteY6" fmla="*/ 81562 h 44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6425" h="441562">
                    <a:moveTo>
                      <a:pt x="1876425" y="441562"/>
                    </a:moveTo>
                    <a:lnTo>
                      <a:pt x="0" y="441562"/>
                    </a:lnTo>
                    <a:lnTo>
                      <a:pt x="0" y="81562"/>
                    </a:lnTo>
                    <a:lnTo>
                      <a:pt x="862947" y="81562"/>
                    </a:lnTo>
                    <a:lnTo>
                      <a:pt x="939134" y="0"/>
                    </a:lnTo>
                    <a:lnTo>
                      <a:pt x="1015321" y="81562"/>
                    </a:lnTo>
                    <a:lnTo>
                      <a:pt x="1876425" y="81562"/>
                    </a:lnTo>
                    <a:close/>
                  </a:path>
                </a:pathLst>
              </a:custGeom>
              <a:solidFill>
                <a:srgbClr val="2F318B"/>
              </a:soli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文本框 52"/>
              <p:cNvSpPr txBox="1"/>
              <p:nvPr/>
            </p:nvSpPr>
            <p:spPr>
              <a:xfrm>
                <a:off x="2507322" y="2530375"/>
                <a:ext cx="1203748" cy="410369"/>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E5F5F7"/>
                    </a:solidFill>
                    <a:effectLst/>
                    <a:uLnTx/>
                    <a:uFillTx/>
                    <a:latin typeface="微软雅黑" panose="020B0503020204020204" pitchFamily="34" charset="-122"/>
                    <a:ea typeface="微软雅黑" panose="020B0503020204020204" pitchFamily="34" charset="-122"/>
                  </a:rPr>
                  <a:t>添加标题</a:t>
                </a:r>
                <a:endParaRPr kumimoji="0" lang="zh-CN" altLang="en-US" sz="1400" b="1" i="0" u="none" strike="noStrike" kern="0" cap="none" spc="0" normalizeH="0" baseline="0" noProof="0" dirty="0">
                  <a:ln>
                    <a:noFill/>
                  </a:ln>
                  <a:solidFill>
                    <a:srgbClr val="E5F5F7"/>
                  </a:solidFill>
                  <a:effectLst/>
                  <a:uLnTx/>
                  <a:uFillTx/>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1936749" y="3147133"/>
              <a:ext cx="2332038" cy="1696168"/>
              <a:chOff x="1936749" y="3147133"/>
              <a:chExt cx="2332038" cy="1696168"/>
            </a:xfrm>
          </p:grpSpPr>
          <p:sp>
            <p:nvSpPr>
              <p:cNvPr id="66" name="任意多边形 65"/>
              <p:cNvSpPr/>
              <p:nvPr/>
            </p:nvSpPr>
            <p:spPr>
              <a:xfrm rot="10800000">
                <a:off x="1936749" y="3147133"/>
                <a:ext cx="2332038" cy="1696168"/>
              </a:xfrm>
              <a:custGeom>
                <a:avLst/>
                <a:gdLst>
                  <a:gd name="connsiteX0" fmla="*/ 1165097 w 2332038"/>
                  <a:gd name="connsiteY0" fmla="*/ 1696168 h 1696168"/>
                  <a:gd name="connsiteX1" fmla="*/ 1088911 w 2332038"/>
                  <a:gd name="connsiteY1" fmla="*/ 1614607 h 1696168"/>
                  <a:gd name="connsiteX2" fmla="*/ 0 w 2332038"/>
                  <a:gd name="connsiteY2" fmla="*/ 1614607 h 1696168"/>
                  <a:gd name="connsiteX3" fmla="*/ 0 w 2332038"/>
                  <a:gd name="connsiteY3" fmla="*/ 0 h 1696168"/>
                  <a:gd name="connsiteX4" fmla="*/ 2332038 w 2332038"/>
                  <a:gd name="connsiteY4" fmla="*/ 0 h 1696168"/>
                  <a:gd name="connsiteX5" fmla="*/ 2332038 w 2332038"/>
                  <a:gd name="connsiteY5" fmla="*/ 1614607 h 1696168"/>
                  <a:gd name="connsiteX6" fmla="*/ 1241283 w 2332038"/>
                  <a:gd name="connsiteY6" fmla="*/ 1614607 h 1696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2038" h="1696168">
                    <a:moveTo>
                      <a:pt x="1165097" y="1696168"/>
                    </a:moveTo>
                    <a:lnTo>
                      <a:pt x="1088911" y="1614607"/>
                    </a:lnTo>
                    <a:lnTo>
                      <a:pt x="0" y="1614607"/>
                    </a:lnTo>
                    <a:lnTo>
                      <a:pt x="0" y="0"/>
                    </a:lnTo>
                    <a:lnTo>
                      <a:pt x="2332038" y="0"/>
                    </a:lnTo>
                    <a:lnTo>
                      <a:pt x="2332038" y="1614607"/>
                    </a:lnTo>
                    <a:lnTo>
                      <a:pt x="1241283" y="1614607"/>
                    </a:lnTo>
                    <a:close/>
                  </a:path>
                </a:pathLst>
              </a:custGeom>
              <a:solidFill>
                <a:srgbClr val="2F318B"/>
              </a:soli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文本框 53"/>
              <p:cNvSpPr txBox="1"/>
              <p:nvPr/>
            </p:nvSpPr>
            <p:spPr>
              <a:xfrm>
                <a:off x="2042750" y="3320513"/>
                <a:ext cx="2120035" cy="923329"/>
              </a:xfrm>
              <a:prstGeom prst="rect">
                <a:avLst/>
              </a:prstGeom>
              <a:noFill/>
            </p:spPr>
            <p:txBody>
              <a:bodyPr wrap="square" rtlCol="0">
                <a:spAutoFit/>
              </a:bodyPr>
              <a:lstStyle/>
              <a:p>
                <a:pPr marL="0" marR="0" lvl="0" indent="0" algn="just" defTabSz="914400" eaLnBrk="1" fontAlgn="auto" latinLnBrk="0" hangingPunct="1">
                  <a:lnSpc>
                    <a:spcPct val="130000"/>
                  </a:lnSpc>
                  <a:spcBef>
                    <a:spcPts val="750"/>
                  </a:spcBef>
                  <a:spcAft>
                    <a:spcPts val="0"/>
                  </a:spcAft>
                  <a:buClrTx/>
                  <a:buSzTx/>
                  <a:buFontTx/>
                  <a:buNone/>
                  <a:tabLst/>
                  <a:defRPr/>
                </a:pPr>
                <a:r>
                  <a:rPr kumimoji="0" lang="zh-CN" altLang="en-US" sz="1000" b="0" i="0" u="none" strike="noStrike" kern="0" cap="none" spc="0" normalizeH="0" baseline="0" noProof="0" dirty="0" smtClean="0">
                    <a:ln>
                      <a:noFill/>
                    </a:ln>
                    <a:solidFill>
                      <a:srgbClr val="EBF8F9"/>
                    </a:solidFill>
                    <a:effectLst/>
                    <a:uLnTx/>
                    <a:uFillTx/>
                    <a:latin typeface="微软雅黑" panose="020B0503020204020204" pitchFamily="34" charset="-122"/>
                    <a:ea typeface="微软雅黑" panose="020B0503020204020204" pitchFamily="34" charset="-122"/>
                  </a:rPr>
                  <a:t>第一</a:t>
                </a:r>
                <a:r>
                  <a:rPr kumimoji="0" lang="en-US" altLang="zh-CN" sz="1000" b="0" i="0" u="none" strike="noStrike" kern="0" cap="none" spc="0" normalizeH="0" baseline="0" noProof="0" dirty="0" smtClean="0">
                    <a:ln>
                      <a:noFill/>
                    </a:ln>
                    <a:solidFill>
                      <a:srgbClr val="EBF8F9"/>
                    </a:solidFill>
                    <a:effectLst/>
                    <a:uLnTx/>
                    <a:uFillTx/>
                    <a:latin typeface="微软雅黑" panose="020B0503020204020204" pitchFamily="34" charset="-122"/>
                    <a:ea typeface="微软雅黑" panose="020B0503020204020204" pitchFamily="34" charset="-122"/>
                  </a:rPr>
                  <a:t>PPT</a:t>
                </a:r>
                <a:r>
                  <a:rPr kumimoji="0" lang="zh-CN" altLang="en-US" sz="1000" b="0" i="0" u="none" strike="noStrike" kern="0" cap="none" spc="0" normalizeH="0" baseline="0" noProof="0" dirty="0" smtClean="0">
                    <a:ln>
                      <a:noFill/>
                    </a:ln>
                    <a:solidFill>
                      <a:srgbClr val="EBF8F9"/>
                    </a:solidFill>
                    <a:effectLst/>
                    <a:uLnTx/>
                    <a:uFillTx/>
                    <a:latin typeface="微软雅黑" panose="020B0503020204020204" pitchFamily="34" charset="-122"/>
                    <a:ea typeface="微软雅黑" panose="020B0503020204020204" pitchFamily="34" charset="-122"/>
                  </a:rPr>
                  <a:t>签</a:t>
                </a:r>
                <a:r>
                  <a:rPr kumimoji="0" lang="zh-CN" altLang="en-US" sz="1000" b="0" i="0" u="none" strike="noStrike" kern="0" cap="none" spc="0" normalizeH="0" baseline="0" noProof="0" dirty="0">
                    <a:ln>
                      <a:noFill/>
                    </a:ln>
                    <a:solidFill>
                      <a:srgbClr val="EBF8F9"/>
                    </a:solidFill>
                    <a:effectLst/>
                    <a:uLnTx/>
                    <a:uFillTx/>
                    <a:latin typeface="微软雅黑" panose="020B0503020204020204" pitchFamily="34" charset="-122"/>
                    <a:ea typeface="微软雅黑" panose="020B0503020204020204" pitchFamily="34" charset="-122"/>
                  </a:rPr>
                  <a:t>约设计师原创作品，请勿盗卖！否则将被追究法律责任！</a:t>
                </a:r>
                <a:endParaRPr kumimoji="0" lang="en-US" altLang="zh-CN" sz="1000" b="0" i="0" u="none" strike="noStrike" kern="0" cap="none" spc="0" normalizeH="0" baseline="0" noProof="0" dirty="0">
                  <a:ln>
                    <a:noFill/>
                  </a:ln>
                  <a:solidFill>
                    <a:srgbClr val="EBF8F9"/>
                  </a:solidFill>
                  <a:effectLst/>
                  <a:uLnTx/>
                  <a:uFillTx/>
                  <a:latin typeface="微软雅黑" panose="020B0503020204020204" pitchFamily="34" charset="-122"/>
                  <a:ea typeface="微软雅黑" panose="020B0503020204020204" pitchFamily="34" charset="-122"/>
                </a:endParaRPr>
              </a:p>
            </p:txBody>
          </p:sp>
        </p:grpSp>
      </p:grpSp>
      <p:grpSp>
        <p:nvGrpSpPr>
          <p:cNvPr id="70" name="组合 69"/>
          <p:cNvGrpSpPr/>
          <p:nvPr/>
        </p:nvGrpSpPr>
        <p:grpSpPr>
          <a:xfrm>
            <a:off x="3999310" y="1484310"/>
            <a:ext cx="1749029" cy="1760630"/>
            <a:chOff x="5332414" y="1276511"/>
            <a:chExt cx="2332038" cy="2347507"/>
          </a:xfrm>
        </p:grpSpPr>
        <p:grpSp>
          <p:nvGrpSpPr>
            <p:cNvPr id="71" name="组合 70"/>
            <p:cNvGrpSpPr/>
            <p:nvPr/>
          </p:nvGrpSpPr>
          <p:grpSpPr>
            <a:xfrm>
              <a:off x="5560221" y="3141696"/>
              <a:ext cx="1876425" cy="482322"/>
              <a:chOff x="5560221" y="3141696"/>
              <a:chExt cx="1876425" cy="482322"/>
            </a:xfrm>
          </p:grpSpPr>
          <p:sp>
            <p:nvSpPr>
              <p:cNvPr id="75" name="任意多边形 74"/>
              <p:cNvSpPr/>
              <p:nvPr/>
            </p:nvSpPr>
            <p:spPr>
              <a:xfrm rot="10800000">
                <a:off x="5560221" y="3141696"/>
                <a:ext cx="1876425" cy="441562"/>
              </a:xfrm>
              <a:custGeom>
                <a:avLst/>
                <a:gdLst>
                  <a:gd name="connsiteX0" fmla="*/ 937291 w 1876425"/>
                  <a:gd name="connsiteY0" fmla="*/ 441562 h 441562"/>
                  <a:gd name="connsiteX1" fmla="*/ 861105 w 1876425"/>
                  <a:gd name="connsiteY1" fmla="*/ 360000 h 441562"/>
                  <a:gd name="connsiteX2" fmla="*/ 0 w 1876425"/>
                  <a:gd name="connsiteY2" fmla="*/ 360000 h 441562"/>
                  <a:gd name="connsiteX3" fmla="*/ 0 w 1876425"/>
                  <a:gd name="connsiteY3" fmla="*/ 0 h 441562"/>
                  <a:gd name="connsiteX4" fmla="*/ 1876425 w 1876425"/>
                  <a:gd name="connsiteY4" fmla="*/ 0 h 441562"/>
                  <a:gd name="connsiteX5" fmla="*/ 1876425 w 1876425"/>
                  <a:gd name="connsiteY5" fmla="*/ 360000 h 441562"/>
                  <a:gd name="connsiteX6" fmla="*/ 1013478 w 1876425"/>
                  <a:gd name="connsiteY6" fmla="*/ 360000 h 44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6425" h="441562">
                    <a:moveTo>
                      <a:pt x="937291" y="441562"/>
                    </a:moveTo>
                    <a:lnTo>
                      <a:pt x="861105" y="360000"/>
                    </a:lnTo>
                    <a:lnTo>
                      <a:pt x="0" y="360000"/>
                    </a:lnTo>
                    <a:lnTo>
                      <a:pt x="0" y="0"/>
                    </a:lnTo>
                    <a:lnTo>
                      <a:pt x="1876425" y="0"/>
                    </a:lnTo>
                    <a:lnTo>
                      <a:pt x="1876425" y="360000"/>
                    </a:lnTo>
                    <a:lnTo>
                      <a:pt x="1013478" y="360000"/>
                    </a:lnTo>
                    <a:close/>
                  </a:path>
                </a:pathLst>
              </a:custGeom>
              <a:solidFill>
                <a:srgbClr val="2F318B"/>
              </a:soli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6" name="文本框 56"/>
              <p:cNvSpPr txBox="1"/>
              <p:nvPr/>
            </p:nvSpPr>
            <p:spPr>
              <a:xfrm>
                <a:off x="5895637" y="3213648"/>
                <a:ext cx="1203748" cy="41037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E5F5F7"/>
                    </a:solidFill>
                    <a:effectLst/>
                    <a:uLnTx/>
                    <a:uFillTx/>
                    <a:latin typeface="微软雅黑" panose="020B0503020204020204" pitchFamily="34" charset="-122"/>
                    <a:ea typeface="微软雅黑" panose="020B0503020204020204" pitchFamily="34" charset="-122"/>
                  </a:rPr>
                  <a:t>添加标题</a:t>
                </a:r>
                <a:endParaRPr kumimoji="0" lang="zh-CN" altLang="en-US" sz="1400" b="1" i="0" u="none" strike="noStrike" kern="0" cap="none" spc="0" normalizeH="0" baseline="0" noProof="0" dirty="0">
                  <a:ln>
                    <a:noFill/>
                  </a:ln>
                  <a:solidFill>
                    <a:srgbClr val="E5F5F7"/>
                  </a:solidFill>
                  <a:effectLst/>
                  <a:uLnTx/>
                  <a:uFillTx/>
                  <a:latin typeface="微软雅黑" panose="020B0503020204020204" pitchFamily="34" charset="-122"/>
                  <a:ea typeface="微软雅黑" panose="020B0503020204020204" pitchFamily="34" charset="-122"/>
                </a:endParaRPr>
              </a:p>
            </p:txBody>
          </p:sp>
        </p:grpSp>
        <p:grpSp>
          <p:nvGrpSpPr>
            <p:cNvPr id="72" name="组合 71"/>
            <p:cNvGrpSpPr/>
            <p:nvPr/>
          </p:nvGrpSpPr>
          <p:grpSpPr>
            <a:xfrm>
              <a:off x="5332414" y="1276511"/>
              <a:ext cx="2332038" cy="1696168"/>
              <a:chOff x="5332414" y="1276511"/>
              <a:chExt cx="2332038" cy="1696168"/>
            </a:xfrm>
          </p:grpSpPr>
          <p:sp>
            <p:nvSpPr>
              <p:cNvPr id="73" name="任意多边形 72"/>
              <p:cNvSpPr/>
              <p:nvPr/>
            </p:nvSpPr>
            <p:spPr>
              <a:xfrm rot="10800000">
                <a:off x="5332414" y="1276511"/>
                <a:ext cx="2332038" cy="1696168"/>
              </a:xfrm>
              <a:custGeom>
                <a:avLst/>
                <a:gdLst>
                  <a:gd name="connsiteX0" fmla="*/ 2332038 w 2332038"/>
                  <a:gd name="connsiteY0" fmla="*/ 1696168 h 1696168"/>
                  <a:gd name="connsiteX1" fmla="*/ 0 w 2332038"/>
                  <a:gd name="connsiteY1" fmla="*/ 1696168 h 1696168"/>
                  <a:gd name="connsiteX2" fmla="*/ 0 w 2332038"/>
                  <a:gd name="connsiteY2" fmla="*/ 81561 h 1696168"/>
                  <a:gd name="connsiteX3" fmla="*/ 1090755 w 2332038"/>
                  <a:gd name="connsiteY3" fmla="*/ 81561 h 1696168"/>
                  <a:gd name="connsiteX4" fmla="*/ 1166941 w 2332038"/>
                  <a:gd name="connsiteY4" fmla="*/ 0 h 1696168"/>
                  <a:gd name="connsiteX5" fmla="*/ 1243127 w 2332038"/>
                  <a:gd name="connsiteY5" fmla="*/ 81561 h 1696168"/>
                  <a:gd name="connsiteX6" fmla="*/ 2332038 w 2332038"/>
                  <a:gd name="connsiteY6" fmla="*/ 81561 h 1696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2038" h="1696168">
                    <a:moveTo>
                      <a:pt x="2332038" y="1696168"/>
                    </a:moveTo>
                    <a:lnTo>
                      <a:pt x="0" y="1696168"/>
                    </a:lnTo>
                    <a:lnTo>
                      <a:pt x="0" y="81561"/>
                    </a:lnTo>
                    <a:lnTo>
                      <a:pt x="1090755" y="81561"/>
                    </a:lnTo>
                    <a:lnTo>
                      <a:pt x="1166941" y="0"/>
                    </a:lnTo>
                    <a:lnTo>
                      <a:pt x="1243127" y="81561"/>
                    </a:lnTo>
                    <a:lnTo>
                      <a:pt x="2332038" y="81561"/>
                    </a:lnTo>
                    <a:close/>
                  </a:path>
                </a:pathLst>
              </a:custGeom>
              <a:solidFill>
                <a:srgbClr val="2F318B"/>
              </a:soli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4" name="文本框 58"/>
              <p:cNvSpPr txBox="1"/>
              <p:nvPr/>
            </p:nvSpPr>
            <p:spPr>
              <a:xfrm>
                <a:off x="5434011" y="1362008"/>
                <a:ext cx="2120035" cy="923329"/>
              </a:xfrm>
              <a:prstGeom prst="rect">
                <a:avLst/>
              </a:prstGeom>
              <a:noFill/>
            </p:spPr>
            <p:txBody>
              <a:bodyPr wrap="square" rtlCol="0">
                <a:spAutoFit/>
              </a:bodyPr>
              <a:lstStyle/>
              <a:p>
                <a:pPr marL="0" marR="0" lvl="0" indent="0" algn="just" defTabSz="914400" eaLnBrk="1" fontAlgn="auto" latinLnBrk="0" hangingPunct="1">
                  <a:lnSpc>
                    <a:spcPct val="130000"/>
                  </a:lnSpc>
                  <a:spcBef>
                    <a:spcPts val="750"/>
                  </a:spcBef>
                  <a:spcAft>
                    <a:spcPts val="0"/>
                  </a:spcAft>
                  <a:buClrTx/>
                  <a:buSzTx/>
                  <a:buFontTx/>
                  <a:buNone/>
                  <a:tabLst/>
                  <a:defRPr/>
                </a:pPr>
                <a:r>
                  <a:rPr kumimoji="0" lang="zh-CN" altLang="en-US" sz="1000" b="0" i="0" u="none" strike="noStrike" kern="0" cap="none" spc="0" normalizeH="0" baseline="0" noProof="0" dirty="0" smtClean="0">
                    <a:ln>
                      <a:noFill/>
                    </a:ln>
                    <a:solidFill>
                      <a:srgbClr val="EBF8F9"/>
                    </a:solidFill>
                    <a:effectLst/>
                    <a:uLnTx/>
                    <a:uFillTx/>
                    <a:latin typeface="微软雅黑" panose="020B0503020204020204" pitchFamily="34" charset="-122"/>
                    <a:ea typeface="微软雅黑" panose="020B0503020204020204" pitchFamily="34" charset="-122"/>
                  </a:rPr>
                  <a:t>第一</a:t>
                </a:r>
                <a:r>
                  <a:rPr kumimoji="0" lang="en-US" altLang="zh-CN" sz="1000" b="0" i="0" u="none" strike="noStrike" kern="0" cap="none" spc="0" normalizeH="0" baseline="0" noProof="0" dirty="0" smtClean="0">
                    <a:ln>
                      <a:noFill/>
                    </a:ln>
                    <a:solidFill>
                      <a:srgbClr val="EBF8F9"/>
                    </a:solidFill>
                    <a:effectLst/>
                    <a:uLnTx/>
                    <a:uFillTx/>
                    <a:latin typeface="微软雅黑" panose="020B0503020204020204" pitchFamily="34" charset="-122"/>
                    <a:ea typeface="微软雅黑" panose="020B0503020204020204" pitchFamily="34" charset="-122"/>
                  </a:rPr>
                  <a:t>PPT</a:t>
                </a:r>
                <a:r>
                  <a:rPr kumimoji="0" lang="zh-CN" altLang="en-US" sz="1000" b="0" i="0" u="none" strike="noStrike" kern="0" cap="none" spc="0" normalizeH="0" baseline="0" noProof="0" dirty="0" smtClean="0">
                    <a:ln>
                      <a:noFill/>
                    </a:ln>
                    <a:solidFill>
                      <a:srgbClr val="EBF8F9"/>
                    </a:solidFill>
                    <a:effectLst/>
                    <a:uLnTx/>
                    <a:uFillTx/>
                    <a:latin typeface="微软雅黑" panose="020B0503020204020204" pitchFamily="34" charset="-122"/>
                    <a:ea typeface="微软雅黑" panose="020B0503020204020204" pitchFamily="34" charset="-122"/>
                  </a:rPr>
                  <a:t>签</a:t>
                </a:r>
                <a:r>
                  <a:rPr kumimoji="0" lang="zh-CN" altLang="en-US" sz="1000" b="0" i="0" u="none" strike="noStrike" kern="0" cap="none" spc="0" normalizeH="0" baseline="0" noProof="0" dirty="0">
                    <a:ln>
                      <a:noFill/>
                    </a:ln>
                    <a:solidFill>
                      <a:srgbClr val="EBF8F9"/>
                    </a:solidFill>
                    <a:effectLst/>
                    <a:uLnTx/>
                    <a:uFillTx/>
                    <a:latin typeface="微软雅黑" panose="020B0503020204020204" pitchFamily="34" charset="-122"/>
                    <a:ea typeface="微软雅黑" panose="020B0503020204020204" pitchFamily="34" charset="-122"/>
                  </a:rPr>
                  <a:t>约设计师原创作品，请勿盗卖！否则将被追究法律责任！</a:t>
                </a:r>
                <a:endParaRPr kumimoji="0" lang="en-US" altLang="zh-CN" sz="1000" b="0" i="0" u="none" strike="noStrike" kern="0" cap="none" spc="0" normalizeH="0" baseline="0" noProof="0" dirty="0">
                  <a:ln>
                    <a:noFill/>
                  </a:ln>
                  <a:solidFill>
                    <a:srgbClr val="EBF8F9"/>
                  </a:solidFill>
                  <a:effectLst/>
                  <a:uLnTx/>
                  <a:uFillTx/>
                  <a:latin typeface="微软雅黑" panose="020B0503020204020204" pitchFamily="34" charset="-122"/>
                  <a:ea typeface="微软雅黑" panose="020B0503020204020204" pitchFamily="34" charset="-122"/>
                </a:endParaRPr>
              </a:p>
            </p:txBody>
          </p:sp>
        </p:grpSp>
      </p:grpSp>
      <p:grpSp>
        <p:nvGrpSpPr>
          <p:cNvPr id="77" name="组合 76"/>
          <p:cNvGrpSpPr/>
          <p:nvPr/>
        </p:nvGrpSpPr>
        <p:grpSpPr>
          <a:xfrm>
            <a:off x="6545575" y="2424708"/>
            <a:ext cx="1749029" cy="1734694"/>
            <a:chOff x="8727434" y="2530375"/>
            <a:chExt cx="2332038" cy="2312925"/>
          </a:xfrm>
        </p:grpSpPr>
        <p:grpSp>
          <p:nvGrpSpPr>
            <p:cNvPr id="78" name="组合 77"/>
            <p:cNvGrpSpPr/>
            <p:nvPr/>
          </p:nvGrpSpPr>
          <p:grpSpPr>
            <a:xfrm>
              <a:off x="8955242" y="2530375"/>
              <a:ext cx="1876425" cy="447741"/>
              <a:chOff x="8955242" y="2530375"/>
              <a:chExt cx="1876425" cy="447741"/>
            </a:xfrm>
          </p:grpSpPr>
          <p:sp>
            <p:nvSpPr>
              <p:cNvPr id="82" name="任意多边形 81"/>
              <p:cNvSpPr/>
              <p:nvPr/>
            </p:nvSpPr>
            <p:spPr>
              <a:xfrm rot="10800000">
                <a:off x="8955242" y="2536554"/>
                <a:ext cx="1876425" cy="441562"/>
              </a:xfrm>
              <a:custGeom>
                <a:avLst/>
                <a:gdLst>
                  <a:gd name="connsiteX0" fmla="*/ 1876425 w 1876425"/>
                  <a:gd name="connsiteY0" fmla="*/ 441562 h 441562"/>
                  <a:gd name="connsiteX1" fmla="*/ 0 w 1876425"/>
                  <a:gd name="connsiteY1" fmla="*/ 441562 h 441562"/>
                  <a:gd name="connsiteX2" fmla="*/ 0 w 1876425"/>
                  <a:gd name="connsiteY2" fmla="*/ 81562 h 441562"/>
                  <a:gd name="connsiteX3" fmla="*/ 862947 w 1876425"/>
                  <a:gd name="connsiteY3" fmla="*/ 81562 h 441562"/>
                  <a:gd name="connsiteX4" fmla="*/ 939134 w 1876425"/>
                  <a:gd name="connsiteY4" fmla="*/ 0 h 441562"/>
                  <a:gd name="connsiteX5" fmla="*/ 1015321 w 1876425"/>
                  <a:gd name="connsiteY5" fmla="*/ 81562 h 441562"/>
                  <a:gd name="connsiteX6" fmla="*/ 1876425 w 1876425"/>
                  <a:gd name="connsiteY6" fmla="*/ 81562 h 44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6425" h="441562">
                    <a:moveTo>
                      <a:pt x="1876425" y="441562"/>
                    </a:moveTo>
                    <a:lnTo>
                      <a:pt x="0" y="441562"/>
                    </a:lnTo>
                    <a:lnTo>
                      <a:pt x="0" y="81562"/>
                    </a:lnTo>
                    <a:lnTo>
                      <a:pt x="862947" y="81562"/>
                    </a:lnTo>
                    <a:lnTo>
                      <a:pt x="939134" y="0"/>
                    </a:lnTo>
                    <a:lnTo>
                      <a:pt x="1015321" y="81562"/>
                    </a:lnTo>
                    <a:lnTo>
                      <a:pt x="1876425" y="81562"/>
                    </a:lnTo>
                    <a:close/>
                  </a:path>
                </a:pathLst>
              </a:custGeom>
              <a:solidFill>
                <a:srgbClr val="2F318B"/>
              </a:soli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文本框 65"/>
              <p:cNvSpPr txBox="1"/>
              <p:nvPr/>
            </p:nvSpPr>
            <p:spPr>
              <a:xfrm>
                <a:off x="9298007" y="2530375"/>
                <a:ext cx="1203748" cy="410369"/>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E5F5F7"/>
                    </a:solidFill>
                    <a:effectLst/>
                    <a:uLnTx/>
                    <a:uFillTx/>
                    <a:latin typeface="微软雅黑" panose="020B0503020204020204" pitchFamily="34" charset="-122"/>
                    <a:ea typeface="微软雅黑" panose="020B0503020204020204" pitchFamily="34" charset="-122"/>
                  </a:rPr>
                  <a:t>添加标题</a:t>
                </a:r>
                <a:endParaRPr kumimoji="0" lang="zh-CN" altLang="en-US" sz="1400" b="1" i="0" u="none" strike="noStrike" kern="0" cap="none" spc="0" normalizeH="0" baseline="0" noProof="0" dirty="0">
                  <a:ln>
                    <a:noFill/>
                  </a:ln>
                  <a:solidFill>
                    <a:srgbClr val="E5F5F7"/>
                  </a:solidFill>
                  <a:effectLst/>
                  <a:uLnTx/>
                  <a:uFillTx/>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8727434" y="3147132"/>
              <a:ext cx="2332038" cy="1696168"/>
              <a:chOff x="8727434" y="3147132"/>
              <a:chExt cx="2332038" cy="1696168"/>
            </a:xfrm>
          </p:grpSpPr>
          <p:sp>
            <p:nvSpPr>
              <p:cNvPr id="80" name="任意多边形 79"/>
              <p:cNvSpPr/>
              <p:nvPr/>
            </p:nvSpPr>
            <p:spPr>
              <a:xfrm>
                <a:off x="8727434" y="3147132"/>
                <a:ext cx="2332038" cy="1696168"/>
              </a:xfrm>
              <a:custGeom>
                <a:avLst/>
                <a:gdLst>
                  <a:gd name="connsiteX0" fmla="*/ 1166941 w 2332038"/>
                  <a:gd name="connsiteY0" fmla="*/ 0 h 1696168"/>
                  <a:gd name="connsiteX1" fmla="*/ 1243127 w 2332038"/>
                  <a:gd name="connsiteY1" fmla="*/ 81561 h 1696168"/>
                  <a:gd name="connsiteX2" fmla="*/ 2332038 w 2332038"/>
                  <a:gd name="connsiteY2" fmla="*/ 81561 h 1696168"/>
                  <a:gd name="connsiteX3" fmla="*/ 2332038 w 2332038"/>
                  <a:gd name="connsiteY3" fmla="*/ 1696168 h 1696168"/>
                  <a:gd name="connsiteX4" fmla="*/ 0 w 2332038"/>
                  <a:gd name="connsiteY4" fmla="*/ 1696168 h 1696168"/>
                  <a:gd name="connsiteX5" fmla="*/ 0 w 2332038"/>
                  <a:gd name="connsiteY5" fmla="*/ 81561 h 1696168"/>
                  <a:gd name="connsiteX6" fmla="*/ 1090755 w 2332038"/>
                  <a:gd name="connsiteY6" fmla="*/ 81561 h 1696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2038" h="1696168">
                    <a:moveTo>
                      <a:pt x="1166941" y="0"/>
                    </a:moveTo>
                    <a:lnTo>
                      <a:pt x="1243127" y="81561"/>
                    </a:lnTo>
                    <a:lnTo>
                      <a:pt x="2332038" y="81561"/>
                    </a:lnTo>
                    <a:lnTo>
                      <a:pt x="2332038" y="1696168"/>
                    </a:lnTo>
                    <a:lnTo>
                      <a:pt x="0" y="1696168"/>
                    </a:lnTo>
                    <a:lnTo>
                      <a:pt x="0" y="81561"/>
                    </a:lnTo>
                    <a:lnTo>
                      <a:pt x="1090755" y="81561"/>
                    </a:lnTo>
                    <a:close/>
                  </a:path>
                </a:pathLst>
              </a:custGeom>
              <a:solidFill>
                <a:srgbClr val="2F318B"/>
              </a:soli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1" name="文本框 66"/>
              <p:cNvSpPr txBox="1"/>
              <p:nvPr/>
            </p:nvSpPr>
            <p:spPr>
              <a:xfrm>
                <a:off x="8833435" y="3320513"/>
                <a:ext cx="2120035" cy="923329"/>
              </a:xfrm>
              <a:prstGeom prst="rect">
                <a:avLst/>
              </a:prstGeom>
              <a:noFill/>
            </p:spPr>
            <p:txBody>
              <a:bodyPr wrap="square" rtlCol="0">
                <a:spAutoFit/>
              </a:bodyPr>
              <a:lstStyle/>
              <a:p>
                <a:pPr marL="0" marR="0" lvl="0" indent="0" algn="just" defTabSz="914400" eaLnBrk="1" fontAlgn="auto" latinLnBrk="0" hangingPunct="1">
                  <a:lnSpc>
                    <a:spcPct val="130000"/>
                  </a:lnSpc>
                  <a:spcBef>
                    <a:spcPts val="750"/>
                  </a:spcBef>
                  <a:spcAft>
                    <a:spcPts val="0"/>
                  </a:spcAft>
                  <a:buClrTx/>
                  <a:buSzTx/>
                  <a:buFontTx/>
                  <a:buNone/>
                  <a:tabLst/>
                  <a:defRPr/>
                </a:pPr>
                <a:r>
                  <a:rPr kumimoji="0" lang="zh-CN" altLang="en-US" sz="1000" b="0" i="0" u="none" strike="noStrike" kern="0" cap="none" spc="0" normalizeH="0" baseline="0" noProof="0" dirty="0" smtClean="0">
                    <a:ln>
                      <a:noFill/>
                    </a:ln>
                    <a:solidFill>
                      <a:srgbClr val="EBF8F9"/>
                    </a:solidFill>
                    <a:effectLst/>
                    <a:uLnTx/>
                    <a:uFillTx/>
                    <a:latin typeface="微软雅黑" panose="020B0503020204020204" pitchFamily="34" charset="-122"/>
                    <a:ea typeface="微软雅黑" panose="020B0503020204020204" pitchFamily="34" charset="-122"/>
                  </a:rPr>
                  <a:t>第一</a:t>
                </a:r>
                <a:r>
                  <a:rPr kumimoji="0" lang="en-US" altLang="zh-CN" sz="1000" b="0" i="0" u="none" strike="noStrike" kern="0" cap="none" spc="0" normalizeH="0" baseline="0" noProof="0" dirty="0" smtClean="0">
                    <a:ln>
                      <a:noFill/>
                    </a:ln>
                    <a:solidFill>
                      <a:srgbClr val="EBF8F9"/>
                    </a:solidFill>
                    <a:effectLst/>
                    <a:uLnTx/>
                    <a:uFillTx/>
                    <a:latin typeface="微软雅黑" panose="020B0503020204020204" pitchFamily="34" charset="-122"/>
                    <a:ea typeface="微软雅黑" panose="020B0503020204020204" pitchFamily="34" charset="-122"/>
                  </a:rPr>
                  <a:t>PPT</a:t>
                </a:r>
                <a:r>
                  <a:rPr kumimoji="0" lang="zh-CN" altLang="en-US" sz="1000" b="0" i="0" u="none" strike="noStrike" kern="0" cap="none" spc="0" normalizeH="0" baseline="0" noProof="0" dirty="0" smtClean="0">
                    <a:ln>
                      <a:noFill/>
                    </a:ln>
                    <a:solidFill>
                      <a:srgbClr val="EBF8F9"/>
                    </a:solidFill>
                    <a:effectLst/>
                    <a:uLnTx/>
                    <a:uFillTx/>
                    <a:latin typeface="微软雅黑" panose="020B0503020204020204" pitchFamily="34" charset="-122"/>
                    <a:ea typeface="微软雅黑" panose="020B0503020204020204" pitchFamily="34" charset="-122"/>
                  </a:rPr>
                  <a:t>签</a:t>
                </a:r>
                <a:r>
                  <a:rPr kumimoji="0" lang="zh-CN" altLang="en-US" sz="1000" b="0" i="0" u="none" strike="noStrike" kern="0" cap="none" spc="0" normalizeH="0" baseline="0" noProof="0" dirty="0">
                    <a:ln>
                      <a:noFill/>
                    </a:ln>
                    <a:solidFill>
                      <a:srgbClr val="EBF8F9"/>
                    </a:solidFill>
                    <a:effectLst/>
                    <a:uLnTx/>
                    <a:uFillTx/>
                    <a:latin typeface="微软雅黑" panose="020B0503020204020204" pitchFamily="34" charset="-122"/>
                    <a:ea typeface="微软雅黑" panose="020B0503020204020204" pitchFamily="34" charset="-122"/>
                  </a:rPr>
                  <a:t>约设计师原创作品，请勿盗卖！否则将被追究法律责任！</a:t>
                </a:r>
                <a:endParaRPr kumimoji="0" lang="en-US" altLang="zh-CN" sz="1000" b="0" i="0" u="none" strike="noStrike" kern="0" cap="none" spc="0" normalizeH="0" baseline="0" noProof="0" dirty="0">
                  <a:ln>
                    <a:noFill/>
                  </a:ln>
                  <a:solidFill>
                    <a:srgbClr val="EBF8F9"/>
                  </a:solidFill>
                  <a:effectLst/>
                  <a:uLnTx/>
                  <a:uFillTx/>
                  <a:latin typeface="微软雅黑" panose="020B0503020204020204" pitchFamily="34" charset="-122"/>
                  <a:ea typeface="微软雅黑" panose="020B0503020204020204" pitchFamily="34" charset="-122"/>
                </a:endParaRPr>
              </a:p>
            </p:txBody>
          </p:sp>
        </p:grpSp>
      </p:grpSp>
      <p:grpSp>
        <p:nvGrpSpPr>
          <p:cNvPr id="84" name="组合 83"/>
          <p:cNvGrpSpPr/>
          <p:nvPr/>
        </p:nvGrpSpPr>
        <p:grpSpPr>
          <a:xfrm>
            <a:off x="827484" y="2555751"/>
            <a:ext cx="528638" cy="528638"/>
            <a:chOff x="1103312" y="2705100"/>
            <a:chExt cx="704850" cy="704850"/>
          </a:xfrm>
        </p:grpSpPr>
        <p:sp>
          <p:nvSpPr>
            <p:cNvPr id="85" name="椭圆 84"/>
            <p:cNvSpPr/>
            <p:nvPr/>
          </p:nvSpPr>
          <p:spPr>
            <a:xfrm>
              <a:off x="1103312" y="2705100"/>
              <a:ext cx="704850" cy="704850"/>
            </a:xfrm>
            <a:prstGeom prst="ellipse">
              <a:avLst/>
            </a:prstGeom>
            <a:solidFill>
              <a:srgbClr val="E6212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6" name="文本框 68"/>
            <p:cNvSpPr txBox="1"/>
            <p:nvPr/>
          </p:nvSpPr>
          <p:spPr>
            <a:xfrm>
              <a:off x="1136755" y="2770115"/>
              <a:ext cx="609567" cy="553997"/>
            </a:xfrm>
            <a:prstGeom prst="rect">
              <a:avLst/>
            </a:prstGeom>
            <a:noFill/>
          </p:spPr>
          <p:txBody>
            <a:bodyPr wrap="none"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a:ln>
                    <a:noFill/>
                  </a:ln>
                  <a:solidFill>
                    <a:srgbClr val="E5F5F7"/>
                  </a:solidFill>
                  <a:effectLst/>
                  <a:uLnTx/>
                  <a:uFillTx/>
                  <a:latin typeface="Adobe Myungjo Std M" panose="02020600000000000000" pitchFamily="18" charset="-128"/>
                  <a:ea typeface="Adobe Myungjo Std M" panose="02020600000000000000" pitchFamily="18" charset="-128"/>
                </a:rPr>
                <a:t>01</a:t>
              </a:r>
              <a:endParaRPr kumimoji="0" lang="zh-CN" altLang="en-US" sz="2100" b="1" i="0" u="none" strike="noStrike" kern="0" cap="none" spc="0" normalizeH="0" baseline="0" noProof="0" dirty="0">
                <a:ln>
                  <a:noFill/>
                </a:ln>
                <a:solidFill>
                  <a:srgbClr val="E5F5F7"/>
                </a:solidFill>
                <a:effectLst/>
                <a:uLnTx/>
                <a:uFillTx/>
                <a:latin typeface="Adobe Myungjo Std M" panose="02020600000000000000" pitchFamily="18" charset="-128"/>
              </a:endParaRPr>
            </a:p>
          </p:txBody>
        </p:sp>
      </p:grpSp>
      <p:grpSp>
        <p:nvGrpSpPr>
          <p:cNvPr id="87" name="组合 86"/>
          <p:cNvGrpSpPr/>
          <p:nvPr/>
        </p:nvGrpSpPr>
        <p:grpSpPr>
          <a:xfrm>
            <a:off x="3374231" y="2555751"/>
            <a:ext cx="528638" cy="528638"/>
            <a:chOff x="4498975" y="2705100"/>
            <a:chExt cx="704850" cy="704850"/>
          </a:xfrm>
        </p:grpSpPr>
        <p:sp>
          <p:nvSpPr>
            <p:cNvPr id="88" name="椭圆 87"/>
            <p:cNvSpPr/>
            <p:nvPr/>
          </p:nvSpPr>
          <p:spPr>
            <a:xfrm>
              <a:off x="4498975" y="2705100"/>
              <a:ext cx="704850" cy="704850"/>
            </a:xfrm>
            <a:prstGeom prst="ellipse">
              <a:avLst/>
            </a:prstGeom>
            <a:solidFill>
              <a:srgbClr val="E6212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9" name="文本框 69"/>
            <p:cNvSpPr txBox="1"/>
            <p:nvPr/>
          </p:nvSpPr>
          <p:spPr>
            <a:xfrm>
              <a:off x="4529246" y="2762077"/>
              <a:ext cx="609567" cy="553997"/>
            </a:xfrm>
            <a:prstGeom prst="rect">
              <a:avLst/>
            </a:prstGeom>
            <a:noFill/>
          </p:spPr>
          <p:txBody>
            <a:bodyPr wrap="none"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a:ln>
                    <a:noFill/>
                  </a:ln>
                  <a:solidFill>
                    <a:srgbClr val="E5F5F7"/>
                  </a:solidFill>
                  <a:effectLst/>
                  <a:uLnTx/>
                  <a:uFillTx/>
                  <a:latin typeface="Adobe Myungjo Std M" panose="02020600000000000000" pitchFamily="18" charset="-128"/>
                  <a:ea typeface="Adobe Myungjo Std M" panose="02020600000000000000" pitchFamily="18" charset="-128"/>
                </a:rPr>
                <a:t>02</a:t>
              </a:r>
              <a:endParaRPr kumimoji="0" lang="zh-CN" altLang="en-US" sz="2100" b="1" i="0" u="none" strike="noStrike" kern="0" cap="none" spc="0" normalizeH="0" baseline="0" noProof="0" dirty="0">
                <a:ln>
                  <a:noFill/>
                </a:ln>
                <a:solidFill>
                  <a:srgbClr val="E5F5F7"/>
                </a:solidFill>
                <a:effectLst/>
                <a:uLnTx/>
                <a:uFillTx/>
                <a:latin typeface="Adobe Myungjo Std M" panose="02020600000000000000" pitchFamily="18" charset="-128"/>
              </a:endParaRPr>
            </a:p>
          </p:txBody>
        </p:sp>
      </p:grpSp>
      <p:grpSp>
        <p:nvGrpSpPr>
          <p:cNvPr id="90" name="组合 89"/>
          <p:cNvGrpSpPr/>
          <p:nvPr/>
        </p:nvGrpSpPr>
        <p:grpSpPr>
          <a:xfrm>
            <a:off x="5920978" y="2555751"/>
            <a:ext cx="528638" cy="528638"/>
            <a:chOff x="7894637" y="2705100"/>
            <a:chExt cx="704850" cy="704850"/>
          </a:xfrm>
        </p:grpSpPr>
        <p:sp>
          <p:nvSpPr>
            <p:cNvPr id="91" name="椭圆 90"/>
            <p:cNvSpPr/>
            <p:nvPr/>
          </p:nvSpPr>
          <p:spPr>
            <a:xfrm>
              <a:off x="7894637" y="2705100"/>
              <a:ext cx="704850" cy="704850"/>
            </a:xfrm>
            <a:prstGeom prst="ellipse">
              <a:avLst/>
            </a:prstGeom>
            <a:solidFill>
              <a:srgbClr val="E6212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2" name="文本框 70"/>
            <p:cNvSpPr txBox="1"/>
            <p:nvPr/>
          </p:nvSpPr>
          <p:spPr>
            <a:xfrm>
              <a:off x="7923965" y="2770116"/>
              <a:ext cx="609567" cy="553997"/>
            </a:xfrm>
            <a:prstGeom prst="rect">
              <a:avLst/>
            </a:prstGeom>
            <a:noFill/>
          </p:spPr>
          <p:txBody>
            <a:bodyPr wrap="none"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a:ln>
                    <a:noFill/>
                  </a:ln>
                  <a:solidFill>
                    <a:srgbClr val="E5F5F7"/>
                  </a:solidFill>
                  <a:effectLst/>
                  <a:uLnTx/>
                  <a:uFillTx/>
                  <a:latin typeface="Adobe Myungjo Std M" panose="02020600000000000000" pitchFamily="18" charset="-128"/>
                  <a:ea typeface="Adobe Myungjo Std M" panose="02020600000000000000" pitchFamily="18" charset="-128"/>
                </a:rPr>
                <a:t>03</a:t>
              </a:r>
              <a:endParaRPr kumimoji="0" lang="zh-CN" altLang="en-US" sz="2100" b="1" i="0" u="none" strike="noStrike" kern="0" cap="none" spc="0" normalizeH="0" baseline="0" noProof="0" dirty="0">
                <a:ln>
                  <a:noFill/>
                </a:ln>
                <a:solidFill>
                  <a:srgbClr val="E5F5F7"/>
                </a:solidFill>
                <a:effectLst/>
                <a:uLnTx/>
                <a:uFillTx/>
                <a:latin typeface="Adobe Myungjo Std M" panose="02020600000000000000" pitchFamily="18" charset="-128"/>
              </a:endParaRPr>
            </a:p>
          </p:txBody>
        </p:sp>
      </p:grpSp>
      <p:grpSp>
        <p:nvGrpSpPr>
          <p:cNvPr id="93" name="组合 92"/>
          <p:cNvGrpSpPr/>
          <p:nvPr/>
        </p:nvGrpSpPr>
        <p:grpSpPr>
          <a:xfrm>
            <a:off x="6041231" y="1491453"/>
            <a:ext cx="288132" cy="288132"/>
            <a:chOff x="8054974" y="1286036"/>
            <a:chExt cx="384176" cy="384176"/>
          </a:xfrm>
        </p:grpSpPr>
        <p:sp>
          <p:nvSpPr>
            <p:cNvPr id="94" name="椭圆 93"/>
            <p:cNvSpPr/>
            <p:nvPr/>
          </p:nvSpPr>
          <p:spPr>
            <a:xfrm>
              <a:off x="8054974" y="1286036"/>
              <a:ext cx="384176" cy="384176"/>
            </a:xfrm>
            <a:prstGeom prst="ellipse">
              <a:avLst/>
            </a:prstGeom>
            <a:solidFill>
              <a:srgbClr val="2F318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95" name="图片 9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06402" y="1335489"/>
              <a:ext cx="281320" cy="281320"/>
            </a:xfrm>
            <a:prstGeom prst="rect">
              <a:avLst/>
            </a:prstGeom>
          </p:spPr>
        </p:pic>
      </p:grpSp>
      <p:grpSp>
        <p:nvGrpSpPr>
          <p:cNvPr id="96" name="组合 95"/>
          <p:cNvGrpSpPr/>
          <p:nvPr/>
        </p:nvGrpSpPr>
        <p:grpSpPr>
          <a:xfrm>
            <a:off x="3494483" y="3871271"/>
            <a:ext cx="288132" cy="288132"/>
            <a:chOff x="4659311" y="4459126"/>
            <a:chExt cx="384176" cy="384176"/>
          </a:xfrm>
          <a:solidFill>
            <a:srgbClr val="00726E"/>
          </a:solidFill>
        </p:grpSpPr>
        <p:sp>
          <p:nvSpPr>
            <p:cNvPr id="97" name="椭圆 96"/>
            <p:cNvSpPr/>
            <p:nvPr/>
          </p:nvSpPr>
          <p:spPr>
            <a:xfrm>
              <a:off x="4659311" y="4459126"/>
              <a:ext cx="384176" cy="384176"/>
            </a:xfrm>
            <a:prstGeom prst="ellipse">
              <a:avLst/>
            </a:prstGeom>
            <a:solidFill>
              <a:srgbClr val="2F318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98" name="图片 9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46409" y="4546224"/>
              <a:ext cx="209979" cy="209979"/>
            </a:xfrm>
            <a:prstGeom prst="rect">
              <a:avLst/>
            </a:prstGeom>
            <a:noFill/>
          </p:spPr>
        </p:pic>
      </p:grpSp>
      <p:grpSp>
        <p:nvGrpSpPr>
          <p:cNvPr id="99" name="组合 98"/>
          <p:cNvGrpSpPr/>
          <p:nvPr/>
        </p:nvGrpSpPr>
        <p:grpSpPr>
          <a:xfrm>
            <a:off x="947737" y="1491453"/>
            <a:ext cx="288132" cy="288132"/>
            <a:chOff x="1263649" y="1286036"/>
            <a:chExt cx="384176" cy="384176"/>
          </a:xfrm>
        </p:grpSpPr>
        <p:sp>
          <p:nvSpPr>
            <p:cNvPr id="100" name="椭圆 99"/>
            <p:cNvSpPr/>
            <p:nvPr/>
          </p:nvSpPr>
          <p:spPr>
            <a:xfrm>
              <a:off x="1263649" y="1286036"/>
              <a:ext cx="384176" cy="384176"/>
            </a:xfrm>
            <a:prstGeom prst="ellipse">
              <a:avLst/>
            </a:prstGeom>
            <a:solidFill>
              <a:srgbClr val="2F318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101" name="图片 10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74035" y="1337329"/>
              <a:ext cx="342856" cy="277323"/>
            </a:xfrm>
            <a:prstGeom prst="rect">
              <a:avLst/>
            </a:prstGeom>
            <a:noFill/>
          </p:spPr>
        </p:pic>
      </p:grpSp>
    </p:spTree>
    <p:extLst>
      <p:ext uri="{BB962C8B-B14F-4D97-AF65-F5344CB8AC3E}">
        <p14:creationId xmlns:p14="http://schemas.microsoft.com/office/powerpoint/2010/main" val="245784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p:cTn id="7" dur="500" fill="hold"/>
                                        <p:tgtEl>
                                          <p:spTgt spid="84"/>
                                        </p:tgtEl>
                                        <p:attrNameLst>
                                          <p:attrName>ppt_w</p:attrName>
                                        </p:attrNameLst>
                                      </p:cBhvr>
                                      <p:tavLst>
                                        <p:tav tm="0">
                                          <p:val>
                                            <p:fltVal val="0"/>
                                          </p:val>
                                        </p:tav>
                                        <p:tav tm="100000">
                                          <p:val>
                                            <p:strVal val="#ppt_w"/>
                                          </p:val>
                                        </p:tav>
                                      </p:tavLst>
                                    </p:anim>
                                    <p:anim calcmode="lin" valueType="num">
                                      <p:cBhvr>
                                        <p:cTn id="8" dur="500" fill="hold"/>
                                        <p:tgtEl>
                                          <p:spTgt spid="84"/>
                                        </p:tgtEl>
                                        <p:attrNameLst>
                                          <p:attrName>ppt_h</p:attrName>
                                        </p:attrNameLst>
                                      </p:cBhvr>
                                      <p:tavLst>
                                        <p:tav tm="0">
                                          <p:val>
                                            <p:fltVal val="0"/>
                                          </p:val>
                                        </p:tav>
                                        <p:tav tm="100000">
                                          <p:val>
                                            <p:strVal val="#ppt_h"/>
                                          </p:val>
                                        </p:tav>
                                      </p:tavLst>
                                    </p:anim>
                                    <p:animEffect transition="in" filter="fade">
                                      <p:cBhvr>
                                        <p:cTn id="9" dur="500"/>
                                        <p:tgtEl>
                                          <p:spTgt spid="84"/>
                                        </p:tgtEl>
                                      </p:cBhvr>
                                    </p:animEffect>
                                  </p:childTnLst>
                                </p:cTn>
                              </p:par>
                              <p:par>
                                <p:cTn id="10" presetID="26" presetClass="emph" presetSubtype="0" fill="hold" nodeType="withEffect">
                                  <p:stCondLst>
                                    <p:cond delay="500"/>
                                  </p:stCondLst>
                                  <p:childTnLst>
                                    <p:animEffect transition="out" filter="fade">
                                      <p:cBhvr>
                                        <p:cTn id="11" dur="500" tmFilter="0, 0; .2, .5; .8, .5; 1, 0"/>
                                        <p:tgtEl>
                                          <p:spTgt spid="84"/>
                                        </p:tgtEl>
                                      </p:cBhvr>
                                    </p:animEffect>
                                    <p:animScale>
                                      <p:cBhvr>
                                        <p:cTn id="12" dur="250" autoRev="1" fill="hold"/>
                                        <p:tgtEl>
                                          <p:spTgt spid="84"/>
                                        </p:tgtEl>
                                      </p:cBhvr>
                                      <p:by x="105000" y="105000"/>
                                    </p:animScale>
                                  </p:childTnLst>
                                </p:cTn>
                              </p:par>
                              <p:par>
                                <p:cTn id="13" presetID="10" presetClass="entr" presetSubtype="0" fill="hold" nodeType="withEffect">
                                  <p:stCondLst>
                                    <p:cond delay="0"/>
                                  </p:stCondLst>
                                  <p:childTnLst>
                                    <p:set>
                                      <p:cBhvr>
                                        <p:cTn id="14" dur="1" fill="hold">
                                          <p:stCondLst>
                                            <p:cond delay="0"/>
                                          </p:stCondLst>
                                        </p:cTn>
                                        <p:tgtEl>
                                          <p:spTgt spid="99"/>
                                        </p:tgtEl>
                                        <p:attrNameLst>
                                          <p:attrName>style.visibility</p:attrName>
                                        </p:attrNameLst>
                                      </p:cBhvr>
                                      <p:to>
                                        <p:strVal val="visible"/>
                                      </p:to>
                                    </p:set>
                                    <p:animEffect transition="in" filter="fade">
                                      <p:cBhvr>
                                        <p:cTn id="15" dur="250"/>
                                        <p:tgtEl>
                                          <p:spTgt spid="99"/>
                                        </p:tgtEl>
                                      </p:cBhvr>
                                    </p:animEffect>
                                  </p:childTnLst>
                                </p:cTn>
                              </p:par>
                              <p:par>
                                <p:cTn id="16" presetID="26" presetClass="emph" presetSubtype="0" fill="hold" nodeType="withEffect">
                                  <p:stCondLst>
                                    <p:cond delay="250"/>
                                  </p:stCondLst>
                                  <p:childTnLst>
                                    <p:animEffect transition="out" filter="fade">
                                      <p:cBhvr>
                                        <p:cTn id="17" dur="500" tmFilter="0, 0; .2, .5; .8, .5; 1, 0"/>
                                        <p:tgtEl>
                                          <p:spTgt spid="99"/>
                                        </p:tgtEl>
                                      </p:cBhvr>
                                    </p:animEffect>
                                    <p:animScale>
                                      <p:cBhvr>
                                        <p:cTn id="18" dur="250" autoRev="1" fill="hold"/>
                                        <p:tgtEl>
                                          <p:spTgt spid="99"/>
                                        </p:tgtEl>
                                      </p:cBhvr>
                                      <p:by x="105000" y="105000"/>
                                    </p:animScale>
                                  </p:childTnLst>
                                </p:cTn>
                              </p:par>
                              <p:par>
                                <p:cTn id="19" presetID="22" presetClass="entr" presetSubtype="1" fill="hold" nodeType="withEffect">
                                  <p:stCondLst>
                                    <p:cond delay="250"/>
                                  </p:stCondLst>
                                  <p:childTnLst>
                                    <p:set>
                                      <p:cBhvr>
                                        <p:cTn id="20" dur="1" fill="hold">
                                          <p:stCondLst>
                                            <p:cond delay="0"/>
                                          </p:stCondLst>
                                        </p:cTn>
                                        <p:tgtEl>
                                          <p:spTgt spid="60"/>
                                        </p:tgtEl>
                                        <p:attrNameLst>
                                          <p:attrName>style.visibility</p:attrName>
                                        </p:attrNameLst>
                                      </p:cBhvr>
                                      <p:to>
                                        <p:strVal val="visible"/>
                                      </p:to>
                                    </p:set>
                                    <p:animEffect transition="in" filter="wipe(up)">
                                      <p:cBhvr>
                                        <p:cTn id="21" dur="250"/>
                                        <p:tgtEl>
                                          <p:spTgt spid="60"/>
                                        </p:tgtEl>
                                      </p:cBhvr>
                                    </p:animEffect>
                                  </p:childTnLst>
                                </p:cTn>
                              </p:par>
                              <p:par>
                                <p:cTn id="22" presetID="22" presetClass="entr" presetSubtype="1" fill="hold" grpId="0" nodeType="withEffect">
                                  <p:stCondLst>
                                    <p:cond delay="500"/>
                                  </p:stCondLst>
                                  <p:childTnLst>
                                    <p:set>
                                      <p:cBhvr>
                                        <p:cTn id="23" dur="1" fill="hold">
                                          <p:stCondLst>
                                            <p:cond delay="0"/>
                                          </p:stCondLst>
                                        </p:cTn>
                                        <p:tgtEl>
                                          <p:spTgt spid="54"/>
                                        </p:tgtEl>
                                        <p:attrNameLst>
                                          <p:attrName>style.visibility</p:attrName>
                                        </p:attrNameLst>
                                      </p:cBhvr>
                                      <p:to>
                                        <p:strVal val="visible"/>
                                      </p:to>
                                    </p:set>
                                    <p:animEffect transition="in" filter="wipe(up)">
                                      <p:cBhvr>
                                        <p:cTn id="24" dur="250"/>
                                        <p:tgtEl>
                                          <p:spTgt spid="54"/>
                                        </p:tgtEl>
                                      </p:cBhvr>
                                    </p:animEffect>
                                  </p:childTnLst>
                                </p:cTn>
                              </p:par>
                              <p:par>
                                <p:cTn id="25" presetID="22" presetClass="entr" presetSubtype="8" fill="hold" nodeType="withEffect">
                                  <p:stCondLst>
                                    <p:cond delay="750"/>
                                  </p:stCondLst>
                                  <p:childTnLst>
                                    <p:set>
                                      <p:cBhvr>
                                        <p:cTn id="26" dur="1" fill="hold">
                                          <p:stCondLst>
                                            <p:cond delay="0"/>
                                          </p:stCondLst>
                                        </p:cTn>
                                        <p:tgtEl>
                                          <p:spTgt spid="57"/>
                                        </p:tgtEl>
                                        <p:attrNameLst>
                                          <p:attrName>style.visibility</p:attrName>
                                        </p:attrNameLst>
                                      </p:cBhvr>
                                      <p:to>
                                        <p:strVal val="visible"/>
                                      </p:to>
                                    </p:set>
                                    <p:animEffect transition="in" filter="wipe(left)">
                                      <p:cBhvr>
                                        <p:cTn id="27" dur="250"/>
                                        <p:tgtEl>
                                          <p:spTgt spid="57"/>
                                        </p:tgtEl>
                                      </p:cBhvr>
                                    </p:animEffect>
                                  </p:childTnLst>
                                </p:cTn>
                              </p:par>
                              <p:par>
                                <p:cTn id="28" presetID="1" presetClass="entr" presetSubtype="0" fill="hold" nodeType="withEffect">
                                  <p:stCondLst>
                                    <p:cond delay="750"/>
                                  </p:stCondLst>
                                  <p:childTnLst>
                                    <p:set>
                                      <p:cBhvr>
                                        <p:cTn id="29" dur="1" fill="hold">
                                          <p:stCondLst>
                                            <p:cond delay="0"/>
                                          </p:stCondLst>
                                        </p:cTn>
                                        <p:tgtEl>
                                          <p:spTgt spid="63"/>
                                        </p:tgtEl>
                                        <p:attrNameLst>
                                          <p:attrName>style.visibility</p:attrName>
                                        </p:attrNameLst>
                                      </p:cBhvr>
                                      <p:to>
                                        <p:strVal val="visible"/>
                                      </p:to>
                                    </p:set>
                                  </p:childTnLst>
                                </p:cTn>
                              </p:par>
                              <p:par>
                                <p:cTn id="30" presetID="26" presetClass="emph" presetSubtype="0" fill="hold" nodeType="withEffect">
                                  <p:stCondLst>
                                    <p:cond delay="750"/>
                                  </p:stCondLst>
                                  <p:childTnLst>
                                    <p:animEffect transition="out" filter="fade">
                                      <p:cBhvr>
                                        <p:cTn id="31" dur="500" tmFilter="0, 0; .2, .5; .8, .5; 1, 0"/>
                                        <p:tgtEl>
                                          <p:spTgt spid="63"/>
                                        </p:tgtEl>
                                      </p:cBhvr>
                                    </p:animEffect>
                                    <p:animScale>
                                      <p:cBhvr>
                                        <p:cTn id="32" dur="250" autoRev="1" fill="hold"/>
                                        <p:tgtEl>
                                          <p:spTgt spid="63"/>
                                        </p:tgtEl>
                                      </p:cBhvr>
                                      <p:by x="105000" y="105000"/>
                                    </p:animScale>
                                  </p:childTnLst>
                                </p:cTn>
                              </p:par>
                            </p:childTnLst>
                          </p:cTn>
                        </p:par>
                        <p:par>
                          <p:cTn id="33" fill="hold">
                            <p:stCondLst>
                              <p:cond delay="1250"/>
                            </p:stCondLst>
                            <p:childTnLst>
                              <p:par>
                                <p:cTn id="34" presetID="10" presetClass="entr" presetSubtype="0" fill="hold" nodeType="afterEffect">
                                  <p:stCondLst>
                                    <p:cond delay="0"/>
                                  </p:stCondLst>
                                  <p:childTnLst>
                                    <p:set>
                                      <p:cBhvr>
                                        <p:cTn id="35" dur="1" fill="hold">
                                          <p:stCondLst>
                                            <p:cond delay="0"/>
                                          </p:stCondLst>
                                        </p:cTn>
                                        <p:tgtEl>
                                          <p:spTgt spid="87"/>
                                        </p:tgtEl>
                                        <p:attrNameLst>
                                          <p:attrName>style.visibility</p:attrName>
                                        </p:attrNameLst>
                                      </p:cBhvr>
                                      <p:to>
                                        <p:strVal val="visible"/>
                                      </p:to>
                                    </p:set>
                                    <p:animEffect transition="in" filter="fade">
                                      <p:cBhvr>
                                        <p:cTn id="36" dur="500"/>
                                        <p:tgtEl>
                                          <p:spTgt spid="87"/>
                                        </p:tgtEl>
                                      </p:cBhvr>
                                    </p:animEffect>
                                  </p:childTnLst>
                                </p:cTn>
                              </p:par>
                              <p:par>
                                <p:cTn id="37" presetID="26" presetClass="emph" presetSubtype="0" fill="hold" nodeType="withEffect">
                                  <p:stCondLst>
                                    <p:cond delay="500"/>
                                  </p:stCondLst>
                                  <p:childTnLst>
                                    <p:animEffect transition="out" filter="fade">
                                      <p:cBhvr>
                                        <p:cTn id="38" dur="500" tmFilter="0, 0; .2, .5; .8, .5; 1, 0"/>
                                        <p:tgtEl>
                                          <p:spTgt spid="87"/>
                                        </p:tgtEl>
                                      </p:cBhvr>
                                    </p:animEffect>
                                    <p:animScale>
                                      <p:cBhvr>
                                        <p:cTn id="39" dur="250" autoRev="1" fill="hold"/>
                                        <p:tgtEl>
                                          <p:spTgt spid="87"/>
                                        </p:tgtEl>
                                      </p:cBhvr>
                                      <p:by x="105000" y="105000"/>
                                    </p:animScale>
                                  </p:childTnLst>
                                </p:cTn>
                              </p:par>
                              <p:par>
                                <p:cTn id="40" presetID="10" presetClass="entr" presetSubtype="0" fill="hold" nodeType="withEffect">
                                  <p:stCondLst>
                                    <p:cond delay="0"/>
                                  </p:stCondLst>
                                  <p:childTnLst>
                                    <p:set>
                                      <p:cBhvr>
                                        <p:cTn id="41" dur="1" fill="hold">
                                          <p:stCondLst>
                                            <p:cond delay="0"/>
                                          </p:stCondLst>
                                        </p:cTn>
                                        <p:tgtEl>
                                          <p:spTgt spid="96"/>
                                        </p:tgtEl>
                                        <p:attrNameLst>
                                          <p:attrName>style.visibility</p:attrName>
                                        </p:attrNameLst>
                                      </p:cBhvr>
                                      <p:to>
                                        <p:strVal val="visible"/>
                                      </p:to>
                                    </p:set>
                                    <p:animEffect transition="in" filter="fade">
                                      <p:cBhvr>
                                        <p:cTn id="42" dur="500"/>
                                        <p:tgtEl>
                                          <p:spTgt spid="96"/>
                                        </p:tgtEl>
                                      </p:cBhvr>
                                    </p:animEffect>
                                  </p:childTnLst>
                                </p:cTn>
                              </p:par>
                              <p:par>
                                <p:cTn id="43" presetID="26" presetClass="emph" presetSubtype="0" fill="hold" nodeType="withEffect">
                                  <p:stCondLst>
                                    <p:cond delay="500"/>
                                  </p:stCondLst>
                                  <p:childTnLst>
                                    <p:animEffect transition="out" filter="fade">
                                      <p:cBhvr>
                                        <p:cTn id="44" dur="500" tmFilter="0, 0; .2, .5; .8, .5; 1, 0"/>
                                        <p:tgtEl>
                                          <p:spTgt spid="96"/>
                                        </p:tgtEl>
                                      </p:cBhvr>
                                    </p:animEffect>
                                    <p:animScale>
                                      <p:cBhvr>
                                        <p:cTn id="45" dur="250" autoRev="1" fill="hold"/>
                                        <p:tgtEl>
                                          <p:spTgt spid="96"/>
                                        </p:tgtEl>
                                      </p:cBhvr>
                                      <p:by x="105000" y="105000"/>
                                    </p:animScale>
                                  </p:childTnLst>
                                </p:cTn>
                              </p:par>
                              <p:par>
                                <p:cTn id="46" presetID="22" presetClass="entr" presetSubtype="4" fill="hold" nodeType="withEffect">
                                  <p:stCondLst>
                                    <p:cond delay="0"/>
                                  </p:stCondLst>
                                  <p:childTnLst>
                                    <p:set>
                                      <p:cBhvr>
                                        <p:cTn id="47" dur="1" fill="hold">
                                          <p:stCondLst>
                                            <p:cond delay="0"/>
                                          </p:stCondLst>
                                        </p:cTn>
                                        <p:tgtEl>
                                          <p:spTgt spid="62"/>
                                        </p:tgtEl>
                                        <p:attrNameLst>
                                          <p:attrName>style.visibility</p:attrName>
                                        </p:attrNameLst>
                                      </p:cBhvr>
                                      <p:to>
                                        <p:strVal val="visible"/>
                                      </p:to>
                                    </p:set>
                                    <p:animEffect transition="in" filter="wipe(down)">
                                      <p:cBhvr>
                                        <p:cTn id="48" dur="250"/>
                                        <p:tgtEl>
                                          <p:spTgt spid="62"/>
                                        </p:tgtEl>
                                      </p:cBhvr>
                                    </p:animEffect>
                                  </p:childTnLst>
                                </p:cTn>
                              </p:par>
                              <p:par>
                                <p:cTn id="49" presetID="22" presetClass="entr" presetSubtype="4" fill="hold" grpId="0" nodeType="withEffect">
                                  <p:stCondLst>
                                    <p:cond delay="250"/>
                                  </p:stCondLst>
                                  <p:childTnLst>
                                    <p:set>
                                      <p:cBhvr>
                                        <p:cTn id="50" dur="1" fill="hold">
                                          <p:stCondLst>
                                            <p:cond delay="0"/>
                                          </p:stCondLst>
                                        </p:cTn>
                                        <p:tgtEl>
                                          <p:spTgt spid="55"/>
                                        </p:tgtEl>
                                        <p:attrNameLst>
                                          <p:attrName>style.visibility</p:attrName>
                                        </p:attrNameLst>
                                      </p:cBhvr>
                                      <p:to>
                                        <p:strVal val="visible"/>
                                      </p:to>
                                    </p:set>
                                    <p:animEffect transition="in" filter="wipe(down)">
                                      <p:cBhvr>
                                        <p:cTn id="51" dur="250"/>
                                        <p:tgtEl>
                                          <p:spTgt spid="55"/>
                                        </p:tgtEl>
                                      </p:cBhvr>
                                    </p:animEffect>
                                  </p:childTnLst>
                                </p:cTn>
                              </p:par>
                              <p:par>
                                <p:cTn id="52" presetID="22" presetClass="entr" presetSubtype="8" fill="hold" nodeType="withEffect">
                                  <p:stCondLst>
                                    <p:cond delay="500"/>
                                  </p:stCondLst>
                                  <p:childTnLst>
                                    <p:set>
                                      <p:cBhvr>
                                        <p:cTn id="53" dur="1" fill="hold">
                                          <p:stCondLst>
                                            <p:cond delay="0"/>
                                          </p:stCondLst>
                                        </p:cTn>
                                        <p:tgtEl>
                                          <p:spTgt spid="58"/>
                                        </p:tgtEl>
                                        <p:attrNameLst>
                                          <p:attrName>style.visibility</p:attrName>
                                        </p:attrNameLst>
                                      </p:cBhvr>
                                      <p:to>
                                        <p:strVal val="visible"/>
                                      </p:to>
                                    </p:set>
                                    <p:animEffect transition="in" filter="wipe(left)">
                                      <p:cBhvr>
                                        <p:cTn id="54" dur="250"/>
                                        <p:tgtEl>
                                          <p:spTgt spid="58"/>
                                        </p:tgtEl>
                                      </p:cBhvr>
                                    </p:animEffect>
                                  </p:childTnLst>
                                </p:cTn>
                              </p:par>
                              <p:par>
                                <p:cTn id="55" presetID="10" presetClass="entr" presetSubtype="0" fill="hold" nodeType="withEffect">
                                  <p:stCondLst>
                                    <p:cond delay="500"/>
                                  </p:stCondLst>
                                  <p:childTnLst>
                                    <p:set>
                                      <p:cBhvr>
                                        <p:cTn id="56" dur="1" fill="hold">
                                          <p:stCondLst>
                                            <p:cond delay="0"/>
                                          </p:stCondLst>
                                        </p:cTn>
                                        <p:tgtEl>
                                          <p:spTgt spid="70"/>
                                        </p:tgtEl>
                                        <p:attrNameLst>
                                          <p:attrName>style.visibility</p:attrName>
                                        </p:attrNameLst>
                                      </p:cBhvr>
                                      <p:to>
                                        <p:strVal val="visible"/>
                                      </p:to>
                                    </p:set>
                                    <p:animEffect transition="in" filter="fade">
                                      <p:cBhvr>
                                        <p:cTn id="57" dur="500"/>
                                        <p:tgtEl>
                                          <p:spTgt spid="70"/>
                                        </p:tgtEl>
                                      </p:cBhvr>
                                    </p:animEffect>
                                  </p:childTnLst>
                                </p:cTn>
                              </p:par>
                              <p:par>
                                <p:cTn id="58" presetID="26" presetClass="emph" presetSubtype="0" fill="hold" nodeType="withEffect">
                                  <p:stCondLst>
                                    <p:cond delay="500"/>
                                  </p:stCondLst>
                                  <p:childTnLst>
                                    <p:animEffect transition="out" filter="fade">
                                      <p:cBhvr>
                                        <p:cTn id="59" dur="500" tmFilter="0, 0; .2, .5; .8, .5; 1, 0"/>
                                        <p:tgtEl>
                                          <p:spTgt spid="70"/>
                                        </p:tgtEl>
                                      </p:cBhvr>
                                    </p:animEffect>
                                    <p:animScale>
                                      <p:cBhvr>
                                        <p:cTn id="60" dur="250" autoRev="1" fill="hold"/>
                                        <p:tgtEl>
                                          <p:spTgt spid="70"/>
                                        </p:tgtEl>
                                      </p:cBhvr>
                                      <p:by x="105000" y="105000"/>
                                    </p:animScale>
                                  </p:childTnLst>
                                </p:cTn>
                              </p:par>
                            </p:childTnLst>
                          </p:cTn>
                        </p:par>
                        <p:par>
                          <p:cTn id="61" fill="hold">
                            <p:stCondLst>
                              <p:cond delay="2250"/>
                            </p:stCondLst>
                            <p:childTnLst>
                              <p:par>
                                <p:cTn id="62" presetID="53" presetClass="entr" presetSubtype="16" fill="hold" nodeType="afterEffect">
                                  <p:stCondLst>
                                    <p:cond delay="0"/>
                                  </p:stCondLst>
                                  <p:childTnLst>
                                    <p:set>
                                      <p:cBhvr>
                                        <p:cTn id="63" dur="1" fill="hold">
                                          <p:stCondLst>
                                            <p:cond delay="0"/>
                                          </p:stCondLst>
                                        </p:cTn>
                                        <p:tgtEl>
                                          <p:spTgt spid="90"/>
                                        </p:tgtEl>
                                        <p:attrNameLst>
                                          <p:attrName>style.visibility</p:attrName>
                                        </p:attrNameLst>
                                      </p:cBhvr>
                                      <p:to>
                                        <p:strVal val="visible"/>
                                      </p:to>
                                    </p:set>
                                    <p:anim calcmode="lin" valueType="num">
                                      <p:cBhvr>
                                        <p:cTn id="64" dur="500" fill="hold"/>
                                        <p:tgtEl>
                                          <p:spTgt spid="90"/>
                                        </p:tgtEl>
                                        <p:attrNameLst>
                                          <p:attrName>ppt_w</p:attrName>
                                        </p:attrNameLst>
                                      </p:cBhvr>
                                      <p:tavLst>
                                        <p:tav tm="0">
                                          <p:val>
                                            <p:fltVal val="0"/>
                                          </p:val>
                                        </p:tav>
                                        <p:tav tm="100000">
                                          <p:val>
                                            <p:strVal val="#ppt_w"/>
                                          </p:val>
                                        </p:tav>
                                      </p:tavLst>
                                    </p:anim>
                                    <p:anim calcmode="lin" valueType="num">
                                      <p:cBhvr>
                                        <p:cTn id="65" dur="500" fill="hold"/>
                                        <p:tgtEl>
                                          <p:spTgt spid="90"/>
                                        </p:tgtEl>
                                        <p:attrNameLst>
                                          <p:attrName>ppt_h</p:attrName>
                                        </p:attrNameLst>
                                      </p:cBhvr>
                                      <p:tavLst>
                                        <p:tav tm="0">
                                          <p:val>
                                            <p:fltVal val="0"/>
                                          </p:val>
                                        </p:tav>
                                        <p:tav tm="100000">
                                          <p:val>
                                            <p:strVal val="#ppt_h"/>
                                          </p:val>
                                        </p:tav>
                                      </p:tavLst>
                                    </p:anim>
                                    <p:animEffect transition="in" filter="fade">
                                      <p:cBhvr>
                                        <p:cTn id="66" dur="500"/>
                                        <p:tgtEl>
                                          <p:spTgt spid="90"/>
                                        </p:tgtEl>
                                      </p:cBhvr>
                                    </p:animEffect>
                                  </p:childTnLst>
                                </p:cTn>
                              </p:par>
                              <p:par>
                                <p:cTn id="67" presetID="26" presetClass="emph" presetSubtype="0" fill="hold" nodeType="withEffect">
                                  <p:stCondLst>
                                    <p:cond delay="500"/>
                                  </p:stCondLst>
                                  <p:childTnLst>
                                    <p:animEffect transition="out" filter="fade">
                                      <p:cBhvr>
                                        <p:cTn id="68" dur="500" tmFilter="0, 0; .2, .5; .8, .5; 1, 0"/>
                                        <p:tgtEl>
                                          <p:spTgt spid="90"/>
                                        </p:tgtEl>
                                      </p:cBhvr>
                                    </p:animEffect>
                                    <p:animScale>
                                      <p:cBhvr>
                                        <p:cTn id="69" dur="250" autoRev="1" fill="hold"/>
                                        <p:tgtEl>
                                          <p:spTgt spid="90"/>
                                        </p:tgtEl>
                                      </p:cBhvr>
                                      <p:by x="105000" y="105000"/>
                                    </p:animScale>
                                  </p:childTnLst>
                                </p:cTn>
                              </p:par>
                              <p:par>
                                <p:cTn id="70" presetID="10" presetClass="entr" presetSubtype="0" fill="hold" nodeType="withEffect">
                                  <p:stCondLst>
                                    <p:cond delay="0"/>
                                  </p:stCondLst>
                                  <p:childTnLst>
                                    <p:set>
                                      <p:cBhvr>
                                        <p:cTn id="71" dur="1" fill="hold">
                                          <p:stCondLst>
                                            <p:cond delay="0"/>
                                          </p:stCondLst>
                                        </p:cTn>
                                        <p:tgtEl>
                                          <p:spTgt spid="93"/>
                                        </p:tgtEl>
                                        <p:attrNameLst>
                                          <p:attrName>style.visibility</p:attrName>
                                        </p:attrNameLst>
                                      </p:cBhvr>
                                      <p:to>
                                        <p:strVal val="visible"/>
                                      </p:to>
                                    </p:set>
                                    <p:animEffect transition="in" filter="fade">
                                      <p:cBhvr>
                                        <p:cTn id="72" dur="250"/>
                                        <p:tgtEl>
                                          <p:spTgt spid="93"/>
                                        </p:tgtEl>
                                      </p:cBhvr>
                                    </p:animEffect>
                                  </p:childTnLst>
                                </p:cTn>
                              </p:par>
                              <p:par>
                                <p:cTn id="73" presetID="26" presetClass="emph" presetSubtype="0" fill="hold" nodeType="withEffect">
                                  <p:stCondLst>
                                    <p:cond delay="250"/>
                                  </p:stCondLst>
                                  <p:childTnLst>
                                    <p:animEffect transition="out" filter="fade">
                                      <p:cBhvr>
                                        <p:cTn id="74" dur="500" tmFilter="0, 0; .2, .5; .8, .5; 1, 0"/>
                                        <p:tgtEl>
                                          <p:spTgt spid="93"/>
                                        </p:tgtEl>
                                      </p:cBhvr>
                                    </p:animEffect>
                                    <p:animScale>
                                      <p:cBhvr>
                                        <p:cTn id="75" dur="250" autoRev="1" fill="hold"/>
                                        <p:tgtEl>
                                          <p:spTgt spid="93"/>
                                        </p:tgtEl>
                                      </p:cBhvr>
                                      <p:by x="105000" y="105000"/>
                                    </p:animScale>
                                  </p:childTnLst>
                                </p:cTn>
                              </p:par>
                              <p:par>
                                <p:cTn id="76" presetID="22" presetClass="entr" presetSubtype="1" fill="hold" nodeType="withEffect">
                                  <p:stCondLst>
                                    <p:cond delay="0"/>
                                  </p:stCondLst>
                                  <p:childTnLst>
                                    <p:set>
                                      <p:cBhvr>
                                        <p:cTn id="77" dur="1" fill="hold">
                                          <p:stCondLst>
                                            <p:cond delay="0"/>
                                          </p:stCondLst>
                                        </p:cTn>
                                        <p:tgtEl>
                                          <p:spTgt spid="61"/>
                                        </p:tgtEl>
                                        <p:attrNameLst>
                                          <p:attrName>style.visibility</p:attrName>
                                        </p:attrNameLst>
                                      </p:cBhvr>
                                      <p:to>
                                        <p:strVal val="visible"/>
                                      </p:to>
                                    </p:set>
                                    <p:animEffect transition="in" filter="wipe(up)">
                                      <p:cBhvr>
                                        <p:cTn id="78" dur="250"/>
                                        <p:tgtEl>
                                          <p:spTgt spid="61"/>
                                        </p:tgtEl>
                                      </p:cBhvr>
                                    </p:animEffect>
                                  </p:childTnLst>
                                </p:cTn>
                              </p:par>
                              <p:par>
                                <p:cTn id="79" presetID="22" presetClass="entr" presetSubtype="1" fill="hold" grpId="0" nodeType="withEffect">
                                  <p:stCondLst>
                                    <p:cond delay="250"/>
                                  </p:stCondLst>
                                  <p:childTnLst>
                                    <p:set>
                                      <p:cBhvr>
                                        <p:cTn id="80" dur="1" fill="hold">
                                          <p:stCondLst>
                                            <p:cond delay="0"/>
                                          </p:stCondLst>
                                        </p:cTn>
                                        <p:tgtEl>
                                          <p:spTgt spid="56"/>
                                        </p:tgtEl>
                                        <p:attrNameLst>
                                          <p:attrName>style.visibility</p:attrName>
                                        </p:attrNameLst>
                                      </p:cBhvr>
                                      <p:to>
                                        <p:strVal val="visible"/>
                                      </p:to>
                                    </p:set>
                                    <p:animEffect transition="in" filter="wipe(up)">
                                      <p:cBhvr>
                                        <p:cTn id="81" dur="250"/>
                                        <p:tgtEl>
                                          <p:spTgt spid="56"/>
                                        </p:tgtEl>
                                      </p:cBhvr>
                                    </p:animEffect>
                                  </p:childTnLst>
                                </p:cTn>
                              </p:par>
                              <p:par>
                                <p:cTn id="82" presetID="22" presetClass="entr" presetSubtype="8" fill="hold" nodeType="withEffect">
                                  <p:stCondLst>
                                    <p:cond delay="500"/>
                                  </p:stCondLst>
                                  <p:childTnLst>
                                    <p:set>
                                      <p:cBhvr>
                                        <p:cTn id="83" dur="1" fill="hold">
                                          <p:stCondLst>
                                            <p:cond delay="0"/>
                                          </p:stCondLst>
                                        </p:cTn>
                                        <p:tgtEl>
                                          <p:spTgt spid="59"/>
                                        </p:tgtEl>
                                        <p:attrNameLst>
                                          <p:attrName>style.visibility</p:attrName>
                                        </p:attrNameLst>
                                      </p:cBhvr>
                                      <p:to>
                                        <p:strVal val="visible"/>
                                      </p:to>
                                    </p:set>
                                    <p:animEffect transition="in" filter="wipe(left)">
                                      <p:cBhvr>
                                        <p:cTn id="84" dur="250"/>
                                        <p:tgtEl>
                                          <p:spTgt spid="59"/>
                                        </p:tgtEl>
                                      </p:cBhvr>
                                    </p:animEffect>
                                  </p:childTnLst>
                                </p:cTn>
                              </p:par>
                              <p:par>
                                <p:cTn id="85" presetID="1" presetClass="entr" presetSubtype="0" fill="hold" nodeType="withEffect">
                                  <p:stCondLst>
                                    <p:cond delay="500"/>
                                  </p:stCondLst>
                                  <p:childTnLst>
                                    <p:set>
                                      <p:cBhvr>
                                        <p:cTn id="86" dur="1" fill="hold">
                                          <p:stCondLst>
                                            <p:cond delay="0"/>
                                          </p:stCondLst>
                                        </p:cTn>
                                        <p:tgtEl>
                                          <p:spTgt spid="77"/>
                                        </p:tgtEl>
                                        <p:attrNameLst>
                                          <p:attrName>style.visibility</p:attrName>
                                        </p:attrNameLst>
                                      </p:cBhvr>
                                      <p:to>
                                        <p:strVal val="visible"/>
                                      </p:to>
                                    </p:set>
                                  </p:childTnLst>
                                </p:cTn>
                              </p:par>
                              <p:par>
                                <p:cTn id="87" presetID="26" presetClass="emph" presetSubtype="0" fill="hold" nodeType="withEffect">
                                  <p:stCondLst>
                                    <p:cond delay="500"/>
                                  </p:stCondLst>
                                  <p:childTnLst>
                                    <p:animEffect transition="out" filter="fade">
                                      <p:cBhvr>
                                        <p:cTn id="88" dur="500" tmFilter="0, 0; .2, .5; .8, .5; 1, 0"/>
                                        <p:tgtEl>
                                          <p:spTgt spid="77"/>
                                        </p:tgtEl>
                                      </p:cBhvr>
                                    </p:animEffect>
                                    <p:animScale>
                                      <p:cBhvr>
                                        <p:cTn id="89" dur="250" autoRev="1" fill="hold"/>
                                        <p:tgtEl>
                                          <p:spTgt spid="77"/>
                                        </p:tgtEl>
                                      </p:cBhvr>
                                      <p:by x="105000" y="105000"/>
                                    </p:animScale>
                                  </p:childTnLst>
                                </p:cTn>
                              </p:par>
                            </p:childTnLst>
                          </p:cTn>
                        </p:par>
                        <p:par>
                          <p:cTn id="90" fill="hold">
                            <p:stCondLst>
                              <p:cond delay="3250"/>
                            </p:stCondLst>
                            <p:childTnLst>
                              <p:par>
                                <p:cTn id="91" presetID="22" presetClass="entr" presetSubtype="8" fill="hold" grpId="0" nodeType="afterEffect">
                                  <p:stCondLst>
                                    <p:cond delay="0"/>
                                  </p:stCondLst>
                                  <p:childTnLst>
                                    <p:set>
                                      <p:cBhvr>
                                        <p:cTn id="92" dur="1" fill="hold">
                                          <p:stCondLst>
                                            <p:cond delay="0"/>
                                          </p:stCondLst>
                                        </p:cTn>
                                        <p:tgtEl>
                                          <p:spTgt spid="52"/>
                                        </p:tgtEl>
                                        <p:attrNameLst>
                                          <p:attrName>style.visibility</p:attrName>
                                        </p:attrNameLst>
                                      </p:cBhvr>
                                      <p:to>
                                        <p:strVal val="visible"/>
                                      </p:to>
                                    </p:set>
                                    <p:animEffect transition="in" filter="wipe(left)">
                                      <p:cBhvr>
                                        <p:cTn id="93" dur="250"/>
                                        <p:tgtEl>
                                          <p:spTgt spid="52"/>
                                        </p:tgtEl>
                                      </p:cBhvr>
                                    </p:animEffect>
                                  </p:childTnLst>
                                </p:cTn>
                              </p:par>
                            </p:childTnLst>
                          </p:cTn>
                        </p:par>
                        <p:par>
                          <p:cTn id="94" fill="hold">
                            <p:stCondLst>
                              <p:cond delay="3500"/>
                            </p:stCondLst>
                            <p:childTnLst>
                              <p:par>
                                <p:cTn id="95" presetID="50" presetClass="entr" presetSubtype="0" decel="100000" fill="hold" grpId="0" nodeType="afterEffect">
                                  <p:stCondLst>
                                    <p:cond delay="0"/>
                                  </p:stCondLst>
                                  <p:childTnLst>
                                    <p:set>
                                      <p:cBhvr>
                                        <p:cTn id="96" dur="1" fill="hold">
                                          <p:stCondLst>
                                            <p:cond delay="0"/>
                                          </p:stCondLst>
                                        </p:cTn>
                                        <p:tgtEl>
                                          <p:spTgt spid="53"/>
                                        </p:tgtEl>
                                        <p:attrNameLst>
                                          <p:attrName>style.visibility</p:attrName>
                                        </p:attrNameLst>
                                      </p:cBhvr>
                                      <p:to>
                                        <p:strVal val="visible"/>
                                      </p:to>
                                    </p:set>
                                    <p:anim calcmode="lin" valueType="num">
                                      <p:cBhvr>
                                        <p:cTn id="97" dur="1000" fill="hold"/>
                                        <p:tgtEl>
                                          <p:spTgt spid="53"/>
                                        </p:tgtEl>
                                        <p:attrNameLst>
                                          <p:attrName>ppt_w</p:attrName>
                                        </p:attrNameLst>
                                      </p:cBhvr>
                                      <p:tavLst>
                                        <p:tav tm="0">
                                          <p:val>
                                            <p:strVal val="#ppt_w+.3"/>
                                          </p:val>
                                        </p:tav>
                                        <p:tav tm="100000">
                                          <p:val>
                                            <p:strVal val="#ppt_w"/>
                                          </p:val>
                                        </p:tav>
                                      </p:tavLst>
                                    </p:anim>
                                    <p:anim calcmode="lin" valueType="num">
                                      <p:cBhvr>
                                        <p:cTn id="98" dur="1000" fill="hold"/>
                                        <p:tgtEl>
                                          <p:spTgt spid="53"/>
                                        </p:tgtEl>
                                        <p:attrNameLst>
                                          <p:attrName>ppt_h</p:attrName>
                                        </p:attrNameLst>
                                      </p:cBhvr>
                                      <p:tavLst>
                                        <p:tav tm="0">
                                          <p:val>
                                            <p:strVal val="#ppt_h"/>
                                          </p:val>
                                        </p:tav>
                                        <p:tav tm="100000">
                                          <p:val>
                                            <p:strVal val="#ppt_h"/>
                                          </p:val>
                                        </p:tav>
                                      </p:tavLst>
                                    </p:anim>
                                    <p:animEffect transition="in" filter="fade">
                                      <p:cBhvr>
                                        <p:cTn id="99" dur="1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animBg="1"/>
      <p:bldP spid="55" grpId="0" animBg="1"/>
      <p:bldP spid="56"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746924" y="2587305"/>
            <a:ext cx="5939315" cy="1716502"/>
            <a:chOff x="2347913" y="2421930"/>
            <a:chExt cx="7923212" cy="2289200"/>
          </a:xfrm>
        </p:grpSpPr>
        <p:sp>
          <p:nvSpPr>
            <p:cNvPr id="33" name="Line 11"/>
            <p:cNvSpPr>
              <a:spLocks noChangeShapeType="1"/>
            </p:cNvSpPr>
            <p:nvPr/>
          </p:nvSpPr>
          <p:spPr bwMode="auto">
            <a:xfrm>
              <a:off x="2728911" y="4210644"/>
              <a:ext cx="7542213" cy="0"/>
            </a:xfrm>
            <a:prstGeom prst="line">
              <a:avLst/>
            </a:prstGeom>
            <a:noFill/>
            <a:ln w="12700">
              <a:solidFill>
                <a:sysClr val="window" lastClr="FFFFFF">
                  <a:lumMod val="50000"/>
                </a:sysClr>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34" name="Line 11"/>
            <p:cNvSpPr>
              <a:spLocks noChangeShapeType="1"/>
            </p:cNvSpPr>
            <p:nvPr/>
          </p:nvSpPr>
          <p:spPr bwMode="auto">
            <a:xfrm>
              <a:off x="2728911" y="3709044"/>
              <a:ext cx="7542213" cy="0"/>
            </a:xfrm>
            <a:prstGeom prst="line">
              <a:avLst/>
            </a:prstGeom>
            <a:noFill/>
            <a:ln w="12700">
              <a:solidFill>
                <a:sysClr val="window" lastClr="FFFFFF">
                  <a:lumMod val="50000"/>
                </a:sysClr>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35" name="Line 11"/>
            <p:cNvSpPr>
              <a:spLocks noChangeShapeType="1"/>
            </p:cNvSpPr>
            <p:nvPr/>
          </p:nvSpPr>
          <p:spPr bwMode="auto">
            <a:xfrm>
              <a:off x="2728911" y="3286026"/>
              <a:ext cx="7542213" cy="0"/>
            </a:xfrm>
            <a:prstGeom prst="line">
              <a:avLst/>
            </a:prstGeom>
            <a:noFill/>
            <a:ln w="12700">
              <a:solidFill>
                <a:sysClr val="window" lastClr="FFFFFF">
                  <a:lumMod val="50000"/>
                </a:sysClr>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36" name="Line 11"/>
            <p:cNvSpPr>
              <a:spLocks noChangeShapeType="1"/>
            </p:cNvSpPr>
            <p:nvPr/>
          </p:nvSpPr>
          <p:spPr bwMode="auto">
            <a:xfrm>
              <a:off x="2728911" y="2853978"/>
              <a:ext cx="7542213" cy="0"/>
            </a:xfrm>
            <a:prstGeom prst="line">
              <a:avLst/>
            </a:prstGeom>
            <a:noFill/>
            <a:ln w="12700">
              <a:solidFill>
                <a:sysClr val="window" lastClr="FFFFFF">
                  <a:lumMod val="50000"/>
                </a:sysClr>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37" name="Line 11"/>
            <p:cNvSpPr>
              <a:spLocks noChangeShapeType="1"/>
            </p:cNvSpPr>
            <p:nvPr/>
          </p:nvSpPr>
          <p:spPr bwMode="auto">
            <a:xfrm>
              <a:off x="2728911" y="2421930"/>
              <a:ext cx="7542213" cy="0"/>
            </a:xfrm>
            <a:prstGeom prst="line">
              <a:avLst/>
            </a:prstGeom>
            <a:noFill/>
            <a:ln w="12700">
              <a:solidFill>
                <a:sysClr val="window" lastClr="FFFFFF">
                  <a:lumMod val="50000"/>
                </a:sysClr>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38" name="Line 11"/>
            <p:cNvSpPr>
              <a:spLocks noChangeShapeType="1"/>
            </p:cNvSpPr>
            <p:nvPr/>
          </p:nvSpPr>
          <p:spPr bwMode="auto">
            <a:xfrm>
              <a:off x="2347913" y="4711130"/>
              <a:ext cx="7923212" cy="0"/>
            </a:xfrm>
            <a:prstGeom prst="line">
              <a:avLst/>
            </a:prstGeom>
            <a:noFill/>
            <a:ln w="12700">
              <a:solidFill>
                <a:sysClr val="window" lastClr="FFFFFF">
                  <a:lumMod val="50000"/>
                </a:sysClr>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sp>
        <p:nvSpPr>
          <p:cNvPr id="39" name="Line 12"/>
          <p:cNvSpPr>
            <a:spLocks noChangeShapeType="1"/>
          </p:cNvSpPr>
          <p:nvPr/>
        </p:nvSpPr>
        <p:spPr bwMode="auto">
          <a:xfrm rot="16200000" flipV="1">
            <a:off x="861816" y="3303316"/>
            <a:ext cx="2341417" cy="0"/>
          </a:xfrm>
          <a:prstGeom prst="line">
            <a:avLst/>
          </a:prstGeom>
          <a:noFill/>
          <a:ln w="12700">
            <a:solidFill>
              <a:sysClr val="window" lastClr="FFFFFF">
                <a:lumMod val="50000"/>
              </a:sysClr>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34" tIns="34267" rIns="68534" bIns="3426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40" name="Rectangle 13"/>
          <p:cNvSpPr>
            <a:spLocks noChangeArrowheads="1"/>
          </p:cNvSpPr>
          <p:nvPr/>
        </p:nvSpPr>
        <p:spPr bwMode="auto">
          <a:xfrm>
            <a:off x="2585874" y="3046798"/>
            <a:ext cx="399842" cy="1257009"/>
          </a:xfrm>
          <a:prstGeom prst="rect">
            <a:avLst/>
          </a:prstGeom>
          <a:solidFill>
            <a:srgbClr val="C00000"/>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lumMod val="75000"/>
                  <a:lumOff val="25000"/>
                </a:sysClr>
              </a:solidFill>
              <a:effectLst/>
              <a:uLnTx/>
              <a:uFillTx/>
              <a:latin typeface="Arial" pitchFamily="34" charset="0"/>
              <a:ea typeface="宋体" pitchFamily="2" charset="-122"/>
            </a:endParaRPr>
          </a:p>
        </p:txBody>
      </p:sp>
      <p:sp>
        <p:nvSpPr>
          <p:cNvPr id="41" name="Rectangle 14"/>
          <p:cNvSpPr>
            <a:spLocks noChangeArrowheads="1"/>
          </p:cNvSpPr>
          <p:nvPr/>
        </p:nvSpPr>
        <p:spPr bwMode="auto">
          <a:xfrm>
            <a:off x="3396268" y="2818249"/>
            <a:ext cx="399842" cy="1485556"/>
          </a:xfrm>
          <a:prstGeom prst="rect">
            <a:avLst/>
          </a:prstGeom>
          <a:solidFill>
            <a:srgbClr val="2F318B"/>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lumMod val="75000"/>
                  <a:lumOff val="25000"/>
                </a:sysClr>
              </a:solidFill>
              <a:effectLst/>
              <a:uLnTx/>
              <a:uFillTx/>
              <a:latin typeface="Arial" pitchFamily="34" charset="0"/>
              <a:ea typeface="宋体" pitchFamily="2" charset="-122"/>
            </a:endParaRPr>
          </a:p>
        </p:txBody>
      </p:sp>
      <p:sp>
        <p:nvSpPr>
          <p:cNvPr id="42" name="Rectangle 15"/>
          <p:cNvSpPr>
            <a:spLocks noChangeArrowheads="1"/>
          </p:cNvSpPr>
          <p:nvPr/>
        </p:nvSpPr>
        <p:spPr bwMode="auto">
          <a:xfrm>
            <a:off x="4206662" y="3332479"/>
            <a:ext cx="399842" cy="971326"/>
          </a:xfrm>
          <a:prstGeom prst="rect">
            <a:avLst/>
          </a:prstGeom>
          <a:solidFill>
            <a:srgbClr val="C00000"/>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lumMod val="75000"/>
                  <a:lumOff val="25000"/>
                </a:sysClr>
              </a:solidFill>
              <a:effectLst/>
              <a:uLnTx/>
              <a:uFillTx/>
              <a:latin typeface="Arial" pitchFamily="34" charset="0"/>
              <a:ea typeface="宋体" pitchFamily="2" charset="-122"/>
            </a:endParaRPr>
          </a:p>
        </p:txBody>
      </p:sp>
      <p:sp>
        <p:nvSpPr>
          <p:cNvPr id="43" name="Rectangle 16"/>
          <p:cNvSpPr>
            <a:spLocks noChangeArrowheads="1"/>
          </p:cNvSpPr>
          <p:nvPr/>
        </p:nvSpPr>
        <p:spPr bwMode="auto">
          <a:xfrm>
            <a:off x="5018246" y="2532566"/>
            <a:ext cx="399842" cy="1771240"/>
          </a:xfrm>
          <a:prstGeom prst="rect">
            <a:avLst/>
          </a:prstGeom>
          <a:solidFill>
            <a:srgbClr val="2F318B"/>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lumMod val="75000"/>
                  <a:lumOff val="25000"/>
                </a:sysClr>
              </a:solidFill>
              <a:effectLst/>
              <a:uLnTx/>
              <a:uFillTx/>
              <a:latin typeface="Arial" pitchFamily="34" charset="0"/>
              <a:ea typeface="宋体" pitchFamily="2" charset="-122"/>
            </a:endParaRPr>
          </a:p>
        </p:txBody>
      </p:sp>
      <p:sp>
        <p:nvSpPr>
          <p:cNvPr id="44" name="Rectangle 17"/>
          <p:cNvSpPr>
            <a:spLocks noChangeArrowheads="1"/>
          </p:cNvSpPr>
          <p:nvPr/>
        </p:nvSpPr>
        <p:spPr bwMode="auto">
          <a:xfrm>
            <a:off x="5828640" y="3046798"/>
            <a:ext cx="399842" cy="1257009"/>
          </a:xfrm>
          <a:prstGeom prst="rect">
            <a:avLst/>
          </a:prstGeom>
          <a:solidFill>
            <a:srgbClr val="C00000"/>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lumMod val="75000"/>
                  <a:lumOff val="25000"/>
                </a:sysClr>
              </a:solidFill>
              <a:effectLst/>
              <a:uLnTx/>
              <a:uFillTx/>
              <a:latin typeface="Arial" pitchFamily="34" charset="0"/>
              <a:ea typeface="宋体" pitchFamily="2" charset="-122"/>
            </a:endParaRPr>
          </a:p>
        </p:txBody>
      </p:sp>
      <p:sp>
        <p:nvSpPr>
          <p:cNvPr id="45" name="Rectangle 18"/>
          <p:cNvSpPr>
            <a:spLocks noChangeArrowheads="1"/>
          </p:cNvSpPr>
          <p:nvPr/>
        </p:nvSpPr>
        <p:spPr bwMode="auto">
          <a:xfrm>
            <a:off x="6640223" y="1961198"/>
            <a:ext cx="399842" cy="2342609"/>
          </a:xfrm>
          <a:prstGeom prst="rect">
            <a:avLst/>
          </a:prstGeom>
          <a:solidFill>
            <a:srgbClr val="2F318B"/>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lumMod val="75000"/>
                  <a:lumOff val="25000"/>
                </a:sysClr>
              </a:solidFill>
              <a:effectLst/>
              <a:uLnTx/>
              <a:uFillTx/>
              <a:latin typeface="Arial" pitchFamily="34" charset="0"/>
              <a:ea typeface="宋体" pitchFamily="2" charset="-122"/>
            </a:endParaRPr>
          </a:p>
        </p:txBody>
      </p:sp>
      <p:sp>
        <p:nvSpPr>
          <p:cNvPr id="46" name="未知"/>
          <p:cNvSpPr>
            <a:spLocks/>
          </p:cNvSpPr>
          <p:nvPr/>
        </p:nvSpPr>
        <p:spPr bwMode="auto">
          <a:xfrm>
            <a:off x="2598965" y="1669229"/>
            <a:ext cx="4193578" cy="1377569"/>
          </a:xfrm>
          <a:custGeom>
            <a:avLst/>
            <a:gdLst>
              <a:gd name="T0" fmla="*/ 0 w 3524"/>
              <a:gd name="T1" fmla="*/ 2147483647 h 1273"/>
              <a:gd name="T2" fmla="*/ 1776710950 w 3524"/>
              <a:gd name="T3" fmla="*/ 2121971037 h 1273"/>
              <a:gd name="T4" fmla="*/ 2147483647 w 3524"/>
              <a:gd name="T5" fmla="*/ 2147483647 h 1273"/>
              <a:gd name="T6" fmla="*/ 2147483647 w 3524"/>
              <a:gd name="T7" fmla="*/ 1451609641 h 1273"/>
              <a:gd name="T8" fmla="*/ 2147483647 w 3524"/>
              <a:gd name="T9" fmla="*/ 2147483647 h 1273"/>
              <a:gd name="T10" fmla="*/ 2147483647 w 3524"/>
              <a:gd name="T11" fmla="*/ 604837350 h 1273"/>
              <a:gd name="T12" fmla="*/ 2147483647 w 3524"/>
              <a:gd name="T13" fmla="*/ 0 h 1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524" h="1273">
                <a:moveTo>
                  <a:pt x="0" y="1040"/>
                </a:moveTo>
                <a:cubicBezTo>
                  <a:pt x="118" y="1007"/>
                  <a:pt x="469" y="810"/>
                  <a:pt x="705" y="842"/>
                </a:cubicBezTo>
                <a:cubicBezTo>
                  <a:pt x="941" y="874"/>
                  <a:pt x="1196" y="1273"/>
                  <a:pt x="1418" y="1229"/>
                </a:cubicBezTo>
                <a:cubicBezTo>
                  <a:pt x="1640" y="1185"/>
                  <a:pt x="1811" y="605"/>
                  <a:pt x="2037" y="576"/>
                </a:cubicBezTo>
                <a:cubicBezTo>
                  <a:pt x="2263" y="547"/>
                  <a:pt x="2582" y="1113"/>
                  <a:pt x="2777" y="1057"/>
                </a:cubicBezTo>
                <a:cubicBezTo>
                  <a:pt x="2972" y="1001"/>
                  <a:pt x="3082" y="416"/>
                  <a:pt x="3206" y="240"/>
                </a:cubicBezTo>
                <a:cubicBezTo>
                  <a:pt x="3330" y="64"/>
                  <a:pt x="3458" y="50"/>
                  <a:pt x="3524" y="0"/>
                </a:cubicBezTo>
              </a:path>
            </a:pathLst>
          </a:custGeom>
          <a:noFill/>
          <a:ln w="12700" cmpd="sng">
            <a:solidFill>
              <a:srgbClr val="0E4D93"/>
            </a:solidFill>
            <a:bevel/>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34" tIns="34267" rIns="68534" bIns="3426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nvGrpSpPr>
          <p:cNvPr id="47" name="组合 46"/>
          <p:cNvGrpSpPr/>
          <p:nvPr/>
        </p:nvGrpSpPr>
        <p:grpSpPr>
          <a:xfrm>
            <a:off x="1428186" y="2476929"/>
            <a:ext cx="701250" cy="1710558"/>
            <a:chOff x="1922711" y="2214181"/>
            <a:chExt cx="935486" cy="2281273"/>
          </a:xfrm>
        </p:grpSpPr>
        <p:sp>
          <p:nvSpPr>
            <p:cNvPr id="48" name="TextBox 47"/>
            <p:cNvSpPr txBox="1"/>
            <p:nvPr/>
          </p:nvSpPr>
          <p:spPr>
            <a:xfrm>
              <a:off x="2079374" y="4002897"/>
              <a:ext cx="778823" cy="49255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lumMod val="75000"/>
                      <a:lumOff val="25000"/>
                    </a:sysClr>
                  </a:solidFill>
                  <a:effectLst/>
                  <a:uLnTx/>
                  <a:uFillTx/>
                </a:rPr>
                <a:t>20%</a:t>
              </a: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endParaRPr>
            </a:p>
          </p:txBody>
        </p:sp>
        <p:sp>
          <p:nvSpPr>
            <p:cNvPr id="49" name="TextBox 48"/>
            <p:cNvSpPr txBox="1"/>
            <p:nvPr/>
          </p:nvSpPr>
          <p:spPr>
            <a:xfrm>
              <a:off x="2079374" y="3501295"/>
              <a:ext cx="778823" cy="49255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lumMod val="75000"/>
                      <a:lumOff val="25000"/>
                    </a:sysClr>
                  </a:solidFill>
                  <a:effectLst/>
                  <a:uLnTx/>
                  <a:uFillTx/>
                </a:rPr>
                <a:t>40%</a:t>
              </a: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endParaRPr>
            </a:p>
          </p:txBody>
        </p:sp>
        <p:sp>
          <p:nvSpPr>
            <p:cNvPr id="50" name="TextBox 49"/>
            <p:cNvSpPr txBox="1"/>
            <p:nvPr/>
          </p:nvSpPr>
          <p:spPr>
            <a:xfrm>
              <a:off x="2079374" y="3074416"/>
              <a:ext cx="778823" cy="49255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lumMod val="75000"/>
                      <a:lumOff val="25000"/>
                    </a:sysClr>
                  </a:solidFill>
                  <a:effectLst/>
                  <a:uLnTx/>
                  <a:uFillTx/>
                </a:rPr>
                <a:t>60%</a:t>
              </a: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endParaRPr>
            </a:p>
          </p:txBody>
        </p:sp>
        <p:sp>
          <p:nvSpPr>
            <p:cNvPr id="51" name="TextBox 50"/>
            <p:cNvSpPr txBox="1"/>
            <p:nvPr/>
          </p:nvSpPr>
          <p:spPr>
            <a:xfrm>
              <a:off x="2079374" y="2646229"/>
              <a:ext cx="778823" cy="49255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lumMod val="75000"/>
                      <a:lumOff val="25000"/>
                    </a:sysClr>
                  </a:solidFill>
                  <a:effectLst/>
                  <a:uLnTx/>
                  <a:uFillTx/>
                </a:rPr>
                <a:t>8</a:t>
              </a:r>
              <a:r>
                <a:rPr kumimoji="0" lang="en-US" altLang="zh-CN" sz="1800" b="0" i="0" u="none" strike="noStrike" kern="0" cap="none" spc="0" normalizeH="0" baseline="0" noProof="0" dirty="0" smtClean="0">
                  <a:ln>
                    <a:noFill/>
                  </a:ln>
                  <a:solidFill>
                    <a:sysClr val="windowText" lastClr="000000">
                      <a:lumMod val="75000"/>
                      <a:lumOff val="25000"/>
                    </a:sysClr>
                  </a:solidFill>
                  <a:effectLst/>
                  <a:uLnTx/>
                  <a:uFillTx/>
                </a:rPr>
                <a:t>0%</a:t>
              </a: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endParaRPr>
            </a:p>
          </p:txBody>
        </p:sp>
        <p:sp>
          <p:nvSpPr>
            <p:cNvPr id="52" name="TextBox 51"/>
            <p:cNvSpPr txBox="1"/>
            <p:nvPr/>
          </p:nvSpPr>
          <p:spPr>
            <a:xfrm>
              <a:off x="1922711" y="2214181"/>
              <a:ext cx="934930" cy="49255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lumMod val="75000"/>
                      <a:lumOff val="25000"/>
                    </a:sysClr>
                  </a:solidFill>
                  <a:effectLst/>
                  <a:uLnTx/>
                  <a:uFillTx/>
                </a:rPr>
                <a:t>100%</a:t>
              </a: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endParaRPr>
            </a:p>
          </p:txBody>
        </p:sp>
      </p:grpSp>
      <p:grpSp>
        <p:nvGrpSpPr>
          <p:cNvPr id="53" name="组合 52"/>
          <p:cNvGrpSpPr/>
          <p:nvPr/>
        </p:nvGrpSpPr>
        <p:grpSpPr>
          <a:xfrm>
            <a:off x="2393845" y="4379899"/>
            <a:ext cx="4904118" cy="373278"/>
            <a:chOff x="3210925" y="4752074"/>
            <a:chExt cx="6542230" cy="497822"/>
          </a:xfrm>
        </p:grpSpPr>
        <p:sp>
          <p:nvSpPr>
            <p:cNvPr id="54" name="TextBox 53"/>
            <p:cNvSpPr txBox="1"/>
            <p:nvPr/>
          </p:nvSpPr>
          <p:spPr>
            <a:xfrm>
              <a:off x="3409030" y="4752074"/>
              <a:ext cx="246436" cy="49255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endParaRPr>
            </a:p>
          </p:txBody>
        </p:sp>
        <p:sp>
          <p:nvSpPr>
            <p:cNvPr id="55" name="TextBox 54"/>
            <p:cNvSpPr txBox="1"/>
            <p:nvPr/>
          </p:nvSpPr>
          <p:spPr>
            <a:xfrm>
              <a:off x="3210925" y="4752074"/>
              <a:ext cx="1041853" cy="492559"/>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2</a:t>
              </a:r>
              <a:r>
                <a:rPr kumimoji="0" lang="zh-CN" altLang="en-US" sz="18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月份</a:t>
              </a: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56" name="TextBox 55"/>
            <p:cNvSpPr txBox="1"/>
            <p:nvPr/>
          </p:nvSpPr>
          <p:spPr>
            <a:xfrm>
              <a:off x="4293962" y="4757337"/>
              <a:ext cx="1041853" cy="492559"/>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4</a:t>
              </a:r>
              <a:r>
                <a:rPr kumimoji="0" lang="zh-CN" altLang="en-US" sz="18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月份</a:t>
              </a: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57" name="TextBox 56"/>
            <p:cNvSpPr txBox="1"/>
            <p:nvPr/>
          </p:nvSpPr>
          <p:spPr>
            <a:xfrm>
              <a:off x="5347609" y="4757337"/>
              <a:ext cx="1041853" cy="492559"/>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6</a:t>
              </a:r>
              <a:r>
                <a:rPr kumimoji="0" lang="zh-CN" altLang="en-US" sz="18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月份</a:t>
              </a: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58" name="TextBox 57"/>
            <p:cNvSpPr txBox="1"/>
            <p:nvPr/>
          </p:nvSpPr>
          <p:spPr>
            <a:xfrm>
              <a:off x="6457723" y="4757337"/>
              <a:ext cx="1041853" cy="492559"/>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8</a:t>
              </a:r>
              <a:r>
                <a:rPr kumimoji="0" lang="zh-CN" altLang="en-US" sz="18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月份</a:t>
              </a: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59" name="TextBox 58"/>
            <p:cNvSpPr txBox="1"/>
            <p:nvPr/>
          </p:nvSpPr>
          <p:spPr>
            <a:xfrm>
              <a:off x="7448995" y="4757337"/>
              <a:ext cx="1221484" cy="492559"/>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10</a:t>
              </a:r>
              <a:r>
                <a:rPr kumimoji="0" lang="zh-CN" altLang="en-US" sz="18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月份</a:t>
              </a: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60" name="TextBox 59"/>
            <p:cNvSpPr txBox="1"/>
            <p:nvPr/>
          </p:nvSpPr>
          <p:spPr>
            <a:xfrm>
              <a:off x="8531671" y="4757337"/>
              <a:ext cx="1221484" cy="492559"/>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12</a:t>
              </a:r>
              <a:r>
                <a:rPr kumimoji="0" lang="zh-CN" altLang="en-US" sz="18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月份</a:t>
              </a: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sp>
        <p:nvSpPr>
          <p:cNvPr id="61" name="矩形 60"/>
          <p:cNvSpPr/>
          <p:nvPr/>
        </p:nvSpPr>
        <p:spPr>
          <a:xfrm>
            <a:off x="1685880" y="4836679"/>
            <a:ext cx="6143949" cy="680553"/>
          </a:xfrm>
          <a:prstGeom prst="rect">
            <a:avLst/>
          </a:prstGeom>
        </p:spPr>
        <p:txBody>
          <a:bodyPr lIns="68534" tIns="34267" rIns="68534" bIns="34267"/>
          <a:lstStyle/>
          <a:p>
            <a:pPr marL="0" marR="0" lvl="0" indent="0" algn="just" defTabSz="914400" eaLnBrk="1" fontAlgn="auto" latinLnBrk="0" hangingPunct="1">
              <a:lnSpc>
                <a:spcPct val="100000"/>
              </a:lnSpc>
              <a:spcBef>
                <a:spcPts val="0"/>
              </a:spcBef>
              <a:spcAft>
                <a:spcPts val="450"/>
              </a:spcAft>
              <a:buClr>
                <a:srgbClr val="00B050"/>
              </a:buClr>
              <a:buSzPct val="80000"/>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Adobe 黑体 Std R" pitchFamily="34" charset="-122"/>
                <a:ea typeface="Adobe 黑体 Std R"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Adobe 黑体 Std R" pitchFamily="34" charset="-122"/>
                <a:ea typeface="Adobe 黑体 Std R"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Adobe 黑体 Std R" pitchFamily="34" charset="-122"/>
                <a:ea typeface="Adobe 黑体 Std R" pitchFamily="34" charset="-122"/>
              </a:rPr>
              <a:t>签</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Adobe 黑体 Std R" pitchFamily="34" charset="-122"/>
                <a:ea typeface="Adobe 黑体 Std R" pitchFamily="34" charset="-122"/>
              </a:rPr>
              <a:t>约设计师原创作品，请勿盗卖！否则将被追究法律责任</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Adobe 黑体 Std R" pitchFamily="34" charset="-122"/>
                <a:ea typeface="Adobe 黑体 Std R"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Adobe 黑体 Std R" pitchFamily="34" charset="-122"/>
                <a:ea typeface="Adobe 黑体 Std R"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Adobe 黑体 Std R" pitchFamily="34" charset="-122"/>
                <a:ea typeface="Adobe 黑体 Std R" pitchFamily="34" charset="-122"/>
              </a:rPr>
              <a:t>签</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Adobe 黑体 Std R" pitchFamily="34" charset="-122"/>
                <a:ea typeface="Adobe 黑体 Std R" pitchFamily="34" charset="-122"/>
              </a:rPr>
              <a:t>约设计师原创作品，请勿盗卖！否则将被追究法律责任</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Adobe 黑体 Std R" pitchFamily="34" charset="-122"/>
                <a:ea typeface="Adobe 黑体 Std R"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Adobe 黑体 Std R" pitchFamily="34" charset="-122"/>
                <a:ea typeface="Adobe 黑体 Std R"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Adobe 黑体 Std R" pitchFamily="34" charset="-122"/>
                <a:ea typeface="Adobe 黑体 Std R" pitchFamily="34" charset="-122"/>
              </a:rPr>
              <a:t>签</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Adobe 黑体 Std R" pitchFamily="34" charset="-122"/>
                <a:ea typeface="Adobe 黑体 Std R" pitchFamily="34" charset="-122"/>
              </a:rPr>
              <a:t>约设计师原创作品，请勿盗卖！否则将被追究法律责任！</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wipe(down)">
                                      <p:cBhvr>
                                        <p:cTn id="10" dur="500"/>
                                        <p:tgtEl>
                                          <p:spTgt spid="39"/>
                                        </p:tgtEl>
                                      </p:cBhvr>
                                    </p:animEffect>
                                  </p:childTnLst>
                                </p:cTn>
                              </p:par>
                              <p:par>
                                <p:cTn id="11" presetID="42" presetClass="entr" presetSubtype="0" fill="hold" nodeType="with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1000"/>
                                        <p:tgtEl>
                                          <p:spTgt spid="47"/>
                                        </p:tgtEl>
                                      </p:cBhvr>
                                    </p:animEffect>
                                    <p:anim calcmode="lin" valueType="num">
                                      <p:cBhvr>
                                        <p:cTn id="14" dur="1000" fill="hold"/>
                                        <p:tgtEl>
                                          <p:spTgt spid="47"/>
                                        </p:tgtEl>
                                        <p:attrNameLst>
                                          <p:attrName>ppt_x</p:attrName>
                                        </p:attrNameLst>
                                      </p:cBhvr>
                                      <p:tavLst>
                                        <p:tav tm="0">
                                          <p:val>
                                            <p:strVal val="#ppt_x"/>
                                          </p:val>
                                        </p:tav>
                                        <p:tav tm="100000">
                                          <p:val>
                                            <p:strVal val="#ppt_x"/>
                                          </p:val>
                                        </p:tav>
                                      </p:tavLst>
                                    </p:anim>
                                    <p:anim calcmode="lin" valueType="num">
                                      <p:cBhvr>
                                        <p:cTn id="15" dur="1000" fill="hold"/>
                                        <p:tgtEl>
                                          <p:spTgt spid="47"/>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fade">
                                      <p:cBhvr>
                                        <p:cTn id="18" dur="1000"/>
                                        <p:tgtEl>
                                          <p:spTgt spid="53"/>
                                        </p:tgtEl>
                                      </p:cBhvr>
                                    </p:animEffect>
                                    <p:anim calcmode="lin" valueType="num">
                                      <p:cBhvr>
                                        <p:cTn id="19" dur="1000" fill="hold"/>
                                        <p:tgtEl>
                                          <p:spTgt spid="53"/>
                                        </p:tgtEl>
                                        <p:attrNameLst>
                                          <p:attrName>ppt_x</p:attrName>
                                        </p:attrNameLst>
                                      </p:cBhvr>
                                      <p:tavLst>
                                        <p:tav tm="0">
                                          <p:val>
                                            <p:strVal val="#ppt_x"/>
                                          </p:val>
                                        </p:tav>
                                        <p:tav tm="100000">
                                          <p:val>
                                            <p:strVal val="#ppt_x"/>
                                          </p:val>
                                        </p:tav>
                                      </p:tavLst>
                                    </p:anim>
                                    <p:anim calcmode="lin" valueType="num">
                                      <p:cBhvr>
                                        <p:cTn id="20" dur="1000" fill="hold"/>
                                        <p:tgtEl>
                                          <p:spTgt spid="53"/>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wipe(down)">
                                      <p:cBhvr>
                                        <p:cTn id="24" dur="500"/>
                                        <p:tgtEl>
                                          <p:spTgt spid="40"/>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down)">
                                      <p:cBhvr>
                                        <p:cTn id="27" dur="500"/>
                                        <p:tgtEl>
                                          <p:spTgt spid="41"/>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wipe(down)">
                                      <p:cBhvr>
                                        <p:cTn id="30" dur="500"/>
                                        <p:tgtEl>
                                          <p:spTgt spid="42"/>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wipe(down)">
                                      <p:cBhvr>
                                        <p:cTn id="33" dur="500"/>
                                        <p:tgtEl>
                                          <p:spTgt spid="43"/>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wipe(down)">
                                      <p:cBhvr>
                                        <p:cTn id="36" dur="500"/>
                                        <p:tgtEl>
                                          <p:spTgt spid="44"/>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wipe(down)">
                                      <p:cBhvr>
                                        <p:cTn id="39" dur="500"/>
                                        <p:tgtEl>
                                          <p:spTgt spid="45"/>
                                        </p:tgtEl>
                                      </p:cBhvr>
                                    </p:animEffect>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2000"/>
                            </p:stCondLst>
                            <p:childTnLst>
                              <p:par>
                                <p:cTn id="45" presetID="42" presetClass="entr" presetSubtype="0" fill="hold" grpId="0" nodeType="afterEffect">
                                  <p:stCondLst>
                                    <p:cond delay="0"/>
                                  </p:stCondLst>
                                  <p:iterate type="wd">
                                    <p:tmPct val="10000"/>
                                  </p:iterate>
                                  <p:childTnLst>
                                    <p:set>
                                      <p:cBhvr>
                                        <p:cTn id="46" dur="1" fill="hold">
                                          <p:stCondLst>
                                            <p:cond delay="0"/>
                                          </p:stCondLst>
                                        </p:cTn>
                                        <p:tgtEl>
                                          <p:spTgt spid="61"/>
                                        </p:tgtEl>
                                        <p:attrNameLst>
                                          <p:attrName>style.visibility</p:attrName>
                                        </p:attrNameLst>
                                      </p:cBhvr>
                                      <p:to>
                                        <p:strVal val="visible"/>
                                      </p:to>
                                    </p:set>
                                    <p:animEffect transition="in" filter="fade">
                                      <p:cBhvr>
                                        <p:cTn id="47" dur="250"/>
                                        <p:tgtEl>
                                          <p:spTgt spid="61"/>
                                        </p:tgtEl>
                                      </p:cBhvr>
                                    </p:animEffect>
                                    <p:anim calcmode="lin" valueType="num">
                                      <p:cBhvr>
                                        <p:cTn id="48" dur="250" fill="hold"/>
                                        <p:tgtEl>
                                          <p:spTgt spid="61"/>
                                        </p:tgtEl>
                                        <p:attrNameLst>
                                          <p:attrName>ppt_x</p:attrName>
                                        </p:attrNameLst>
                                      </p:cBhvr>
                                      <p:tavLst>
                                        <p:tav tm="0">
                                          <p:val>
                                            <p:strVal val="#ppt_x"/>
                                          </p:val>
                                        </p:tav>
                                        <p:tav tm="100000">
                                          <p:val>
                                            <p:strVal val="#ppt_x"/>
                                          </p:val>
                                        </p:tav>
                                      </p:tavLst>
                                    </p:anim>
                                    <p:anim calcmode="lin" valueType="num">
                                      <p:cBhvr>
                                        <p:cTn id="49" dur="250" fill="hold"/>
                                        <p:tgtEl>
                                          <p:spTgt spid="61"/>
                                        </p:tgtEl>
                                        <p:attrNameLst>
                                          <p:attrName>ppt_y</p:attrName>
                                        </p:attrNameLst>
                                      </p:cBhvr>
                                      <p:tavLst>
                                        <p:tav tm="0">
                                          <p:val>
                                            <p:strVal val="#ppt_y+.1"/>
                                          </p:val>
                                        </p:tav>
                                        <p:tav tm="100000">
                                          <p:val>
                                            <p:strVal val="#ppt_y"/>
                                          </p:val>
                                        </p:tav>
                                      </p:tavLst>
                                    </p:anim>
                                  </p:childTnLst>
                                </p:cTn>
                              </p:par>
                            </p:childTnLst>
                          </p:cTn>
                        </p:par>
                        <p:par>
                          <p:cTn id="50" fill="hold">
                            <p:stCondLst>
                              <p:cond delay="4400"/>
                            </p:stCondLst>
                            <p:childTnLst>
                              <p:par>
                                <p:cTn id="51" presetID="1" presetClass="entr" presetSubtype="0" fill="hold" grpId="1" nodeType="afterEffect">
                                  <p:stCondLst>
                                    <p:cond delay="0"/>
                                  </p:stCondLst>
                                  <p:iterate type="wd">
                                    <p:tmAbs val="0"/>
                                  </p:iterate>
                                  <p:childTnLst>
                                    <p:set>
                                      <p:cBhvr>
                                        <p:cTn id="52" dur="1" fill="hold">
                                          <p:stCondLst>
                                            <p:cond delay="999"/>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autoUpdateAnimBg="0"/>
      <p:bldP spid="41" grpId="0" animBg="1" autoUpdateAnimBg="0"/>
      <p:bldP spid="42" grpId="0" animBg="1" autoUpdateAnimBg="0"/>
      <p:bldP spid="43" grpId="0" animBg="1" autoUpdateAnimBg="0"/>
      <p:bldP spid="44" grpId="0" animBg="1" autoUpdateAnimBg="0"/>
      <p:bldP spid="45" grpId="0" animBg="1" autoUpdateAnimBg="0"/>
      <p:bldP spid="46" grpId="0" animBg="1"/>
      <p:bldP spid="61" grpId="0"/>
      <p:bldP spid="61"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椭圆 7"/>
          <p:cNvSpPr/>
          <p:nvPr/>
        </p:nvSpPr>
        <p:spPr>
          <a:xfrm>
            <a:off x="2626149" y="3245003"/>
            <a:ext cx="3856079" cy="906479"/>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 fmla="*/ 5141438 w 5141438"/>
              <a:gd name="connsiteY0" fmla="*/ 0 h 1208638"/>
              <a:gd name="connsiteX1" fmla="*/ 2570719 w 5141438"/>
              <a:gd name="connsiteY1" fmla="*/ 1208638 h 1208638"/>
              <a:gd name="connsiteX2" fmla="*/ 0 w 5141438"/>
              <a:gd name="connsiteY2" fmla="*/ 0 h 1208638"/>
            </a:gdLst>
            <a:ahLst/>
            <a:cxnLst>
              <a:cxn ang="0">
                <a:pos x="connsiteX0" y="connsiteY0"/>
              </a:cxn>
              <a:cxn ang="0">
                <a:pos x="connsiteX1" y="connsiteY1"/>
              </a:cxn>
              <a:cxn ang="0">
                <a:pos x="connsiteX2" y="connsiteY2"/>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cap="flat" cmpd="sng" algn="ctr">
            <a:solidFill>
              <a:sysClr val="window" lastClr="FFFFFF">
                <a:lumMod val="75000"/>
              </a:sysClr>
            </a:solidFill>
            <a:prstDash val="solid"/>
          </a:ln>
          <a:effectLst/>
        </p:spPr>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cxnSp>
        <p:nvCxnSpPr>
          <p:cNvPr id="24" name="直接连接符 23"/>
          <p:cNvCxnSpPr>
            <a:endCxn id="23" idx="1"/>
          </p:cNvCxnSpPr>
          <p:nvPr/>
        </p:nvCxnSpPr>
        <p:spPr>
          <a:xfrm>
            <a:off x="4551421" y="2795803"/>
            <a:ext cx="2768" cy="1355680"/>
          </a:xfrm>
          <a:prstGeom prst="line">
            <a:avLst/>
          </a:prstGeom>
          <a:noFill/>
          <a:ln w="19050" cap="flat" cmpd="sng" algn="ctr">
            <a:solidFill>
              <a:sysClr val="window" lastClr="FFFFFF">
                <a:lumMod val="75000"/>
              </a:sysClr>
            </a:solidFill>
            <a:prstDash val="solid"/>
          </a:ln>
          <a:effectLst/>
        </p:spPr>
      </p:cxnSp>
      <p:sp>
        <p:nvSpPr>
          <p:cNvPr id="25" name="TextBox 40"/>
          <p:cNvSpPr txBox="1"/>
          <p:nvPr/>
        </p:nvSpPr>
        <p:spPr>
          <a:xfrm>
            <a:off x="1691680" y="3800363"/>
            <a:ext cx="1458162" cy="72943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100" dirty="0" smtClean="0">
                <a:latin typeface="微软雅黑" pitchFamily="34" charset="-122"/>
                <a:ea typeface="微软雅黑" pitchFamily="34" charset="-122"/>
              </a:rPr>
              <a:t>此处添加文本内容</a:t>
            </a:r>
            <a:endParaRPr lang="en-US" altLang="zh-CN" sz="1100" dirty="0" smtClean="0">
              <a:latin typeface="微软雅黑" pitchFamily="34" charset="-122"/>
              <a:ea typeface="微软雅黑" pitchFamily="34" charset="-122"/>
            </a:endParaRPr>
          </a:p>
          <a:p>
            <a:pPr algn="ctr">
              <a:lnSpc>
                <a:spcPct val="130000"/>
              </a:lnSpc>
            </a:pPr>
            <a:r>
              <a:rPr lang="zh-CN" altLang="en-US" sz="1100" dirty="0">
                <a:latin typeface="微软雅黑" pitchFamily="34" charset="-122"/>
                <a:ea typeface="微软雅黑" pitchFamily="34" charset="-122"/>
              </a:rPr>
              <a:t>此次添加文本</a:t>
            </a:r>
            <a:r>
              <a:rPr lang="zh-CN" altLang="en-US" sz="1100" dirty="0" smtClean="0">
                <a:latin typeface="微软雅黑" pitchFamily="34" charset="-122"/>
                <a:ea typeface="微软雅黑" pitchFamily="34" charset="-122"/>
              </a:rPr>
              <a:t>内容</a:t>
            </a:r>
            <a:endParaRPr lang="en-US" altLang="zh-CN" sz="1100" dirty="0" smtClean="0">
              <a:latin typeface="微软雅黑" pitchFamily="34" charset="-122"/>
              <a:ea typeface="微软雅黑" pitchFamily="34" charset="-122"/>
            </a:endParaRPr>
          </a:p>
          <a:p>
            <a:pPr algn="ctr">
              <a:lnSpc>
                <a:spcPct val="130000"/>
              </a:lnSpc>
            </a:pPr>
            <a:r>
              <a:rPr lang="zh-CN" altLang="en-US" sz="1100" dirty="0">
                <a:latin typeface="微软雅黑" pitchFamily="34" charset="-122"/>
                <a:ea typeface="微软雅黑" pitchFamily="34" charset="-122"/>
              </a:rPr>
              <a:t>此次添加文本内容</a:t>
            </a:r>
            <a:endParaRPr lang="en-US" altLang="zh-CN" sz="1100" dirty="0">
              <a:latin typeface="微软雅黑" pitchFamily="34" charset="-122"/>
              <a:ea typeface="微软雅黑" pitchFamily="34" charset="-122"/>
            </a:endParaRPr>
          </a:p>
        </p:txBody>
      </p:sp>
      <p:sp>
        <p:nvSpPr>
          <p:cNvPr id="26" name="TextBox 41"/>
          <p:cNvSpPr txBox="1"/>
          <p:nvPr/>
        </p:nvSpPr>
        <p:spPr>
          <a:xfrm>
            <a:off x="2969822" y="4571778"/>
            <a:ext cx="1458162" cy="72943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100" dirty="0" smtClean="0">
                <a:latin typeface="微软雅黑" pitchFamily="34" charset="-122"/>
                <a:ea typeface="微软雅黑" pitchFamily="34" charset="-122"/>
              </a:rPr>
              <a:t>此次添加文本内容</a:t>
            </a:r>
            <a:endParaRPr lang="en-US" altLang="zh-CN" sz="1100" dirty="0" smtClean="0">
              <a:latin typeface="微软雅黑" pitchFamily="34" charset="-122"/>
              <a:ea typeface="微软雅黑" pitchFamily="34" charset="-122"/>
            </a:endParaRPr>
          </a:p>
          <a:p>
            <a:pPr algn="ctr">
              <a:lnSpc>
                <a:spcPct val="130000"/>
              </a:lnSpc>
            </a:pPr>
            <a:r>
              <a:rPr lang="zh-CN" altLang="en-US" sz="1100" dirty="0">
                <a:latin typeface="微软雅黑" pitchFamily="34" charset="-122"/>
                <a:ea typeface="微软雅黑" pitchFamily="34" charset="-122"/>
              </a:rPr>
              <a:t>此次添加文本</a:t>
            </a:r>
            <a:r>
              <a:rPr lang="zh-CN" altLang="en-US" sz="1100" dirty="0" smtClean="0">
                <a:latin typeface="微软雅黑" pitchFamily="34" charset="-122"/>
                <a:ea typeface="微软雅黑" pitchFamily="34" charset="-122"/>
              </a:rPr>
              <a:t>内容</a:t>
            </a:r>
            <a:endParaRPr lang="en-US" altLang="zh-CN" sz="1100" dirty="0" smtClean="0">
              <a:latin typeface="微软雅黑" pitchFamily="34" charset="-122"/>
              <a:ea typeface="微软雅黑" pitchFamily="34" charset="-122"/>
            </a:endParaRPr>
          </a:p>
          <a:p>
            <a:pPr algn="ctr">
              <a:lnSpc>
                <a:spcPct val="130000"/>
              </a:lnSpc>
            </a:pPr>
            <a:r>
              <a:rPr lang="zh-CN" altLang="en-US" sz="1100" dirty="0">
                <a:latin typeface="微软雅黑" pitchFamily="34" charset="-122"/>
                <a:ea typeface="微软雅黑" pitchFamily="34" charset="-122"/>
              </a:rPr>
              <a:t>此次添加文本内容</a:t>
            </a:r>
            <a:endParaRPr lang="en-US" altLang="zh-CN" sz="1100" dirty="0">
              <a:latin typeface="微软雅黑" pitchFamily="34" charset="-122"/>
              <a:ea typeface="微软雅黑" pitchFamily="34" charset="-122"/>
            </a:endParaRPr>
          </a:p>
        </p:txBody>
      </p:sp>
      <p:sp>
        <p:nvSpPr>
          <p:cNvPr id="27" name="TextBox 42"/>
          <p:cNvSpPr txBox="1"/>
          <p:nvPr/>
        </p:nvSpPr>
        <p:spPr>
          <a:xfrm>
            <a:off x="4729147" y="4571778"/>
            <a:ext cx="1458162" cy="72943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100" dirty="0" smtClean="0">
                <a:latin typeface="微软雅黑" pitchFamily="34" charset="-122"/>
                <a:ea typeface="微软雅黑" pitchFamily="34" charset="-122"/>
              </a:rPr>
              <a:t>此次添加文本内容</a:t>
            </a:r>
            <a:endParaRPr lang="en-US" altLang="zh-CN" sz="1100" dirty="0" smtClean="0">
              <a:latin typeface="微软雅黑" pitchFamily="34" charset="-122"/>
              <a:ea typeface="微软雅黑" pitchFamily="34" charset="-122"/>
            </a:endParaRPr>
          </a:p>
          <a:p>
            <a:pPr algn="ctr">
              <a:lnSpc>
                <a:spcPct val="130000"/>
              </a:lnSpc>
            </a:pPr>
            <a:r>
              <a:rPr lang="zh-CN" altLang="en-US" sz="1100" dirty="0">
                <a:latin typeface="微软雅黑" pitchFamily="34" charset="-122"/>
                <a:ea typeface="微软雅黑" pitchFamily="34" charset="-122"/>
              </a:rPr>
              <a:t>此次添加文本</a:t>
            </a:r>
            <a:r>
              <a:rPr lang="zh-CN" altLang="en-US" sz="1100" dirty="0" smtClean="0">
                <a:latin typeface="微软雅黑" pitchFamily="34" charset="-122"/>
                <a:ea typeface="微软雅黑" pitchFamily="34" charset="-122"/>
              </a:rPr>
              <a:t>内容</a:t>
            </a:r>
            <a:endParaRPr lang="en-US" altLang="zh-CN" sz="1100" dirty="0" smtClean="0">
              <a:latin typeface="微软雅黑" pitchFamily="34" charset="-122"/>
              <a:ea typeface="微软雅黑" pitchFamily="34" charset="-122"/>
            </a:endParaRPr>
          </a:p>
          <a:p>
            <a:pPr algn="ctr">
              <a:lnSpc>
                <a:spcPct val="130000"/>
              </a:lnSpc>
            </a:pPr>
            <a:r>
              <a:rPr lang="zh-CN" altLang="en-US" sz="1100" dirty="0">
                <a:latin typeface="微软雅黑" pitchFamily="34" charset="-122"/>
                <a:ea typeface="微软雅黑" pitchFamily="34" charset="-122"/>
              </a:rPr>
              <a:t>此次添加文本内容</a:t>
            </a:r>
            <a:endParaRPr lang="en-US" altLang="zh-CN" sz="1100" dirty="0">
              <a:latin typeface="微软雅黑" pitchFamily="34" charset="-122"/>
              <a:ea typeface="微软雅黑" pitchFamily="34" charset="-122"/>
            </a:endParaRPr>
          </a:p>
        </p:txBody>
      </p:sp>
      <p:sp>
        <p:nvSpPr>
          <p:cNvPr id="28" name="TextBox 43"/>
          <p:cNvSpPr txBox="1"/>
          <p:nvPr/>
        </p:nvSpPr>
        <p:spPr>
          <a:xfrm>
            <a:off x="5994158" y="3846783"/>
            <a:ext cx="1458162" cy="72943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100" dirty="0" smtClean="0">
                <a:latin typeface="微软雅黑" pitchFamily="34" charset="-122"/>
                <a:ea typeface="微软雅黑" pitchFamily="34" charset="-122"/>
              </a:rPr>
              <a:t>此次添加文本内容</a:t>
            </a:r>
            <a:endParaRPr lang="en-US" altLang="zh-CN" sz="1100" dirty="0" smtClean="0">
              <a:latin typeface="微软雅黑" pitchFamily="34" charset="-122"/>
              <a:ea typeface="微软雅黑" pitchFamily="34" charset="-122"/>
            </a:endParaRPr>
          </a:p>
          <a:p>
            <a:pPr algn="ctr">
              <a:lnSpc>
                <a:spcPct val="130000"/>
              </a:lnSpc>
            </a:pPr>
            <a:r>
              <a:rPr lang="zh-CN" altLang="en-US" sz="1100" dirty="0">
                <a:latin typeface="微软雅黑" pitchFamily="34" charset="-122"/>
                <a:ea typeface="微软雅黑" pitchFamily="34" charset="-122"/>
              </a:rPr>
              <a:t>此次添加文本</a:t>
            </a:r>
            <a:r>
              <a:rPr lang="zh-CN" altLang="en-US" sz="1100" dirty="0" smtClean="0">
                <a:latin typeface="微软雅黑" pitchFamily="34" charset="-122"/>
                <a:ea typeface="微软雅黑" pitchFamily="34" charset="-122"/>
              </a:rPr>
              <a:t>内容</a:t>
            </a:r>
            <a:endParaRPr lang="en-US" altLang="zh-CN" sz="1100" dirty="0" smtClean="0">
              <a:latin typeface="微软雅黑" pitchFamily="34" charset="-122"/>
              <a:ea typeface="微软雅黑" pitchFamily="34" charset="-122"/>
            </a:endParaRPr>
          </a:p>
          <a:p>
            <a:pPr algn="ctr">
              <a:lnSpc>
                <a:spcPct val="130000"/>
              </a:lnSpc>
            </a:pPr>
            <a:r>
              <a:rPr lang="zh-CN" altLang="en-US" sz="1100" dirty="0">
                <a:latin typeface="微软雅黑" pitchFamily="34" charset="-122"/>
                <a:ea typeface="微软雅黑" pitchFamily="34" charset="-122"/>
              </a:rPr>
              <a:t>此次添加文本内容</a:t>
            </a:r>
            <a:endParaRPr lang="en-US" altLang="zh-CN" sz="1100" dirty="0">
              <a:latin typeface="微软雅黑" pitchFamily="34" charset="-122"/>
              <a:ea typeface="微软雅黑" pitchFamily="34" charset="-122"/>
            </a:endParaRPr>
          </a:p>
        </p:txBody>
      </p:sp>
      <p:grpSp>
        <p:nvGrpSpPr>
          <p:cNvPr id="29" name="组合 28"/>
          <p:cNvGrpSpPr/>
          <p:nvPr/>
        </p:nvGrpSpPr>
        <p:grpSpPr>
          <a:xfrm>
            <a:off x="3766518" y="1505995"/>
            <a:ext cx="1563386" cy="1563386"/>
            <a:chOff x="2848131" y="1860029"/>
            <a:chExt cx="3807502" cy="3807502"/>
          </a:xfrm>
        </p:grpSpPr>
        <p:sp>
          <p:nvSpPr>
            <p:cNvPr id="30" name="椭圆 29"/>
            <p:cNvSpPr/>
            <p:nvPr/>
          </p:nvSpPr>
          <p:spPr>
            <a:xfrm>
              <a:off x="2848131" y="1860029"/>
              <a:ext cx="3807502" cy="3807502"/>
            </a:xfrm>
            <a:prstGeom prst="ellipse">
              <a:avLst/>
            </a:prstGeom>
            <a:solidFill>
              <a:srgbClr val="2F318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1" name="文本框 91"/>
            <p:cNvSpPr txBox="1"/>
            <p:nvPr/>
          </p:nvSpPr>
          <p:spPr>
            <a:xfrm>
              <a:off x="3222772" y="3335068"/>
              <a:ext cx="3073218" cy="101191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您的标题</a:t>
              </a:r>
              <a:endParaRPr kumimoji="0" lang="en-US" altLang="zh-CN"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32" name="组合 31"/>
          <p:cNvGrpSpPr/>
          <p:nvPr/>
        </p:nvGrpSpPr>
        <p:grpSpPr>
          <a:xfrm>
            <a:off x="2145342" y="2820832"/>
            <a:ext cx="806358" cy="806358"/>
            <a:chOff x="2800449" y="3260788"/>
            <a:chExt cx="1075144" cy="1075144"/>
          </a:xfrm>
        </p:grpSpPr>
        <p:sp>
          <p:nvSpPr>
            <p:cNvPr id="33" name="椭圆 32"/>
            <p:cNvSpPr/>
            <p:nvPr/>
          </p:nvSpPr>
          <p:spPr>
            <a:xfrm>
              <a:off x="2800449" y="3260788"/>
              <a:ext cx="1075144" cy="1075144"/>
            </a:xfrm>
            <a:prstGeom prst="ellipse">
              <a:avLst/>
            </a:prstGeom>
            <a:solidFill>
              <a:srgbClr val="2F318B"/>
            </a:soli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4" name="Freeform 12"/>
            <p:cNvSpPr>
              <a:spLocks noEditPoints="1"/>
            </p:cNvSpPr>
            <p:nvPr/>
          </p:nvSpPr>
          <p:spPr bwMode="black">
            <a:xfrm>
              <a:off x="3115247" y="3529914"/>
              <a:ext cx="450199" cy="498101"/>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68548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grpSp>
        <p:nvGrpSpPr>
          <p:cNvPr id="35" name="组合 34"/>
          <p:cNvGrpSpPr/>
          <p:nvPr/>
        </p:nvGrpSpPr>
        <p:grpSpPr>
          <a:xfrm>
            <a:off x="3254260" y="3483362"/>
            <a:ext cx="806358" cy="806358"/>
            <a:chOff x="4279007" y="4144161"/>
            <a:chExt cx="1075144" cy="1075144"/>
          </a:xfrm>
          <a:solidFill>
            <a:srgbClr val="C00000"/>
          </a:solidFill>
        </p:grpSpPr>
        <p:sp>
          <p:nvSpPr>
            <p:cNvPr id="36" name="椭圆 35"/>
            <p:cNvSpPr/>
            <p:nvPr/>
          </p:nvSpPr>
          <p:spPr>
            <a:xfrm>
              <a:off x="4279007" y="4144161"/>
              <a:ext cx="1075144" cy="1075144"/>
            </a:xfrm>
            <a:prstGeom prst="ellipse">
              <a:avLst/>
            </a:prstGeom>
            <a:gr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pic>
          <p:nvPicPr>
            <p:cNvPr id="37" name="Picture 5" descr="C:\Users\Jonahs\Dropbox\Projects SCOTT\MEET Windows Azure\source\Background\tile-icon-CDN.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03176" y="4333642"/>
              <a:ext cx="638782" cy="638616"/>
            </a:xfrm>
            <a:prstGeom prst="rect">
              <a:avLst/>
            </a:prstGeom>
            <a:grpFill/>
            <a:extLst/>
          </p:spPr>
        </p:pic>
      </p:grpSp>
      <p:grpSp>
        <p:nvGrpSpPr>
          <p:cNvPr id="38" name="组合 37"/>
          <p:cNvGrpSpPr/>
          <p:nvPr/>
        </p:nvGrpSpPr>
        <p:grpSpPr>
          <a:xfrm>
            <a:off x="4933223" y="3551885"/>
            <a:ext cx="806358" cy="806358"/>
            <a:chOff x="6517624" y="4235525"/>
            <a:chExt cx="1075144" cy="1075144"/>
          </a:xfrm>
        </p:grpSpPr>
        <p:sp>
          <p:nvSpPr>
            <p:cNvPr id="39" name="椭圆 38"/>
            <p:cNvSpPr/>
            <p:nvPr/>
          </p:nvSpPr>
          <p:spPr>
            <a:xfrm>
              <a:off x="6517624" y="4235525"/>
              <a:ext cx="1075144" cy="1075144"/>
            </a:xfrm>
            <a:prstGeom prst="ellipse">
              <a:avLst/>
            </a:prstGeom>
            <a:solidFill>
              <a:srgbClr val="2F318B"/>
            </a:soli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pic>
          <p:nvPicPr>
            <p:cNvPr id="40" name="Picture 10" descr="C:\Users\Jonahs\Dropbox\Projects SCOTT\MEET Windows Azure\source\Background\tile-icon-network.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31404" y="4453789"/>
              <a:ext cx="638782" cy="6386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1" name="组合 40"/>
          <p:cNvGrpSpPr/>
          <p:nvPr/>
        </p:nvGrpSpPr>
        <p:grpSpPr>
          <a:xfrm>
            <a:off x="6079049" y="2820832"/>
            <a:ext cx="806358" cy="806358"/>
            <a:chOff x="8045392" y="3260788"/>
            <a:chExt cx="1075144" cy="1075144"/>
          </a:xfrm>
        </p:grpSpPr>
        <p:sp>
          <p:nvSpPr>
            <p:cNvPr id="42" name="椭圆 41"/>
            <p:cNvSpPr/>
            <p:nvPr/>
          </p:nvSpPr>
          <p:spPr>
            <a:xfrm>
              <a:off x="8045392" y="3260788"/>
              <a:ext cx="1075144" cy="1075144"/>
            </a:xfrm>
            <a:prstGeom prst="ellipse">
              <a:avLst/>
            </a:prstGeom>
            <a:solidFill>
              <a:srgbClr val="2F318B"/>
            </a:soli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43" name="Freeform 45"/>
            <p:cNvSpPr>
              <a:spLocks noEditPoints="1"/>
            </p:cNvSpPr>
            <p:nvPr/>
          </p:nvSpPr>
          <p:spPr bwMode="black">
            <a:xfrm>
              <a:off x="8341545" y="3499152"/>
              <a:ext cx="470167" cy="507079"/>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5" rIns="68568" bIns="34285"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up)">
                                      <p:cBhvr>
                                        <p:cTn id="13" dur="500"/>
                                        <p:tgtEl>
                                          <p:spTgt spid="24"/>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500"/>
                                        <p:tgtEl>
                                          <p:spTgt spid="23"/>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1000"/>
                                        <p:tgtEl>
                                          <p:spTgt spid="32"/>
                                        </p:tgtEl>
                                      </p:cBhvr>
                                    </p:animEffect>
                                    <p:anim calcmode="lin" valueType="num">
                                      <p:cBhvr>
                                        <p:cTn id="22" dur="1000" fill="hold"/>
                                        <p:tgtEl>
                                          <p:spTgt spid="32"/>
                                        </p:tgtEl>
                                        <p:attrNameLst>
                                          <p:attrName>ppt_x</p:attrName>
                                        </p:attrNameLst>
                                      </p:cBhvr>
                                      <p:tavLst>
                                        <p:tav tm="0">
                                          <p:val>
                                            <p:strVal val="#ppt_x"/>
                                          </p:val>
                                        </p:tav>
                                        <p:tav tm="100000">
                                          <p:val>
                                            <p:strVal val="#ppt_x"/>
                                          </p:val>
                                        </p:tav>
                                      </p:tavLst>
                                    </p:anim>
                                    <p:anim calcmode="lin" valueType="num">
                                      <p:cBhvr>
                                        <p:cTn id="23" dur="1000" fill="hold"/>
                                        <p:tgtEl>
                                          <p:spTgt spid="32"/>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fade">
                                      <p:cBhvr>
                                        <p:cTn id="26" dur="1000"/>
                                        <p:tgtEl>
                                          <p:spTgt spid="35"/>
                                        </p:tgtEl>
                                      </p:cBhvr>
                                    </p:animEffect>
                                    <p:anim calcmode="lin" valueType="num">
                                      <p:cBhvr>
                                        <p:cTn id="27" dur="1000" fill="hold"/>
                                        <p:tgtEl>
                                          <p:spTgt spid="35"/>
                                        </p:tgtEl>
                                        <p:attrNameLst>
                                          <p:attrName>ppt_x</p:attrName>
                                        </p:attrNameLst>
                                      </p:cBhvr>
                                      <p:tavLst>
                                        <p:tav tm="0">
                                          <p:val>
                                            <p:strVal val="#ppt_x"/>
                                          </p:val>
                                        </p:tav>
                                        <p:tav tm="100000">
                                          <p:val>
                                            <p:strVal val="#ppt_x"/>
                                          </p:val>
                                        </p:tav>
                                      </p:tavLst>
                                    </p:anim>
                                    <p:anim calcmode="lin" valueType="num">
                                      <p:cBhvr>
                                        <p:cTn id="28" dur="1000" fill="hold"/>
                                        <p:tgtEl>
                                          <p:spTgt spid="35"/>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1000"/>
                                        <p:tgtEl>
                                          <p:spTgt spid="38"/>
                                        </p:tgtEl>
                                      </p:cBhvr>
                                    </p:animEffect>
                                    <p:anim calcmode="lin" valueType="num">
                                      <p:cBhvr>
                                        <p:cTn id="32" dur="1000" fill="hold"/>
                                        <p:tgtEl>
                                          <p:spTgt spid="38"/>
                                        </p:tgtEl>
                                        <p:attrNameLst>
                                          <p:attrName>ppt_x</p:attrName>
                                        </p:attrNameLst>
                                      </p:cBhvr>
                                      <p:tavLst>
                                        <p:tav tm="0">
                                          <p:val>
                                            <p:strVal val="#ppt_x"/>
                                          </p:val>
                                        </p:tav>
                                        <p:tav tm="100000">
                                          <p:val>
                                            <p:strVal val="#ppt_x"/>
                                          </p:val>
                                        </p:tav>
                                      </p:tavLst>
                                    </p:anim>
                                    <p:anim calcmode="lin" valueType="num">
                                      <p:cBhvr>
                                        <p:cTn id="33" dur="1000" fill="hold"/>
                                        <p:tgtEl>
                                          <p:spTgt spid="38"/>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1000"/>
                                        <p:tgtEl>
                                          <p:spTgt spid="41"/>
                                        </p:tgtEl>
                                      </p:cBhvr>
                                    </p:animEffect>
                                    <p:anim calcmode="lin" valueType="num">
                                      <p:cBhvr>
                                        <p:cTn id="37" dur="1000" fill="hold"/>
                                        <p:tgtEl>
                                          <p:spTgt spid="41"/>
                                        </p:tgtEl>
                                        <p:attrNameLst>
                                          <p:attrName>ppt_x</p:attrName>
                                        </p:attrNameLst>
                                      </p:cBhvr>
                                      <p:tavLst>
                                        <p:tav tm="0">
                                          <p:val>
                                            <p:strVal val="#ppt_x"/>
                                          </p:val>
                                        </p:tav>
                                        <p:tav tm="100000">
                                          <p:val>
                                            <p:strVal val="#ppt_x"/>
                                          </p:val>
                                        </p:tav>
                                      </p:tavLst>
                                    </p:anim>
                                    <p:anim calcmode="lin" valueType="num">
                                      <p:cBhvr>
                                        <p:cTn id="38" dur="1000" fill="hold"/>
                                        <p:tgtEl>
                                          <p:spTgt spid="41"/>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1000"/>
                                        <p:tgtEl>
                                          <p:spTgt spid="25"/>
                                        </p:tgtEl>
                                      </p:cBhvr>
                                    </p:animEffect>
                                    <p:anim calcmode="lin" valueType="num">
                                      <p:cBhvr>
                                        <p:cTn id="42" dur="1000" fill="hold"/>
                                        <p:tgtEl>
                                          <p:spTgt spid="25"/>
                                        </p:tgtEl>
                                        <p:attrNameLst>
                                          <p:attrName>ppt_x</p:attrName>
                                        </p:attrNameLst>
                                      </p:cBhvr>
                                      <p:tavLst>
                                        <p:tav tm="0">
                                          <p:val>
                                            <p:strVal val="#ppt_x"/>
                                          </p:val>
                                        </p:tav>
                                        <p:tav tm="100000">
                                          <p:val>
                                            <p:strVal val="#ppt_x"/>
                                          </p:val>
                                        </p:tav>
                                      </p:tavLst>
                                    </p:anim>
                                    <p:anim calcmode="lin" valueType="num">
                                      <p:cBhvr>
                                        <p:cTn id="43" dur="1000" fill="hold"/>
                                        <p:tgtEl>
                                          <p:spTgt spid="25"/>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1000"/>
                                        <p:tgtEl>
                                          <p:spTgt spid="26"/>
                                        </p:tgtEl>
                                      </p:cBhvr>
                                    </p:animEffect>
                                    <p:anim calcmode="lin" valueType="num">
                                      <p:cBhvr>
                                        <p:cTn id="47" dur="1000" fill="hold"/>
                                        <p:tgtEl>
                                          <p:spTgt spid="26"/>
                                        </p:tgtEl>
                                        <p:attrNameLst>
                                          <p:attrName>ppt_x</p:attrName>
                                        </p:attrNameLst>
                                      </p:cBhvr>
                                      <p:tavLst>
                                        <p:tav tm="0">
                                          <p:val>
                                            <p:strVal val="#ppt_x"/>
                                          </p:val>
                                        </p:tav>
                                        <p:tav tm="100000">
                                          <p:val>
                                            <p:strVal val="#ppt_x"/>
                                          </p:val>
                                        </p:tav>
                                      </p:tavLst>
                                    </p:anim>
                                    <p:anim calcmode="lin" valueType="num">
                                      <p:cBhvr>
                                        <p:cTn id="48" dur="1000" fill="hold"/>
                                        <p:tgtEl>
                                          <p:spTgt spid="26"/>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1000"/>
                                        <p:tgtEl>
                                          <p:spTgt spid="27"/>
                                        </p:tgtEl>
                                      </p:cBhvr>
                                    </p:animEffect>
                                    <p:anim calcmode="lin" valueType="num">
                                      <p:cBhvr>
                                        <p:cTn id="52" dur="1000" fill="hold"/>
                                        <p:tgtEl>
                                          <p:spTgt spid="27"/>
                                        </p:tgtEl>
                                        <p:attrNameLst>
                                          <p:attrName>ppt_x</p:attrName>
                                        </p:attrNameLst>
                                      </p:cBhvr>
                                      <p:tavLst>
                                        <p:tav tm="0">
                                          <p:val>
                                            <p:strVal val="#ppt_x"/>
                                          </p:val>
                                        </p:tav>
                                        <p:tav tm="100000">
                                          <p:val>
                                            <p:strVal val="#ppt_x"/>
                                          </p:val>
                                        </p:tav>
                                      </p:tavLst>
                                    </p:anim>
                                    <p:anim calcmode="lin" valueType="num">
                                      <p:cBhvr>
                                        <p:cTn id="53" dur="1000" fill="hold"/>
                                        <p:tgtEl>
                                          <p:spTgt spid="27"/>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1000"/>
                                        <p:tgtEl>
                                          <p:spTgt spid="28"/>
                                        </p:tgtEl>
                                      </p:cBhvr>
                                    </p:animEffect>
                                    <p:anim calcmode="lin" valueType="num">
                                      <p:cBhvr>
                                        <p:cTn id="57" dur="1000" fill="hold"/>
                                        <p:tgtEl>
                                          <p:spTgt spid="28"/>
                                        </p:tgtEl>
                                        <p:attrNameLst>
                                          <p:attrName>ppt_x</p:attrName>
                                        </p:attrNameLst>
                                      </p:cBhvr>
                                      <p:tavLst>
                                        <p:tav tm="0">
                                          <p:val>
                                            <p:strVal val="#ppt_x"/>
                                          </p:val>
                                        </p:tav>
                                        <p:tav tm="100000">
                                          <p:val>
                                            <p:strVal val="#ppt_x"/>
                                          </p:val>
                                        </p:tav>
                                      </p:tavLst>
                                    </p:anim>
                                    <p:anim calcmode="lin" valueType="num">
                                      <p:cBhvr>
                                        <p:cTn id="5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val 22"/>
          <p:cNvSpPr>
            <a:spLocks noChangeArrowheads="1"/>
          </p:cNvSpPr>
          <p:nvPr/>
        </p:nvSpPr>
        <p:spPr bwMode="auto">
          <a:xfrm>
            <a:off x="3847863" y="1761381"/>
            <a:ext cx="977235" cy="976606"/>
          </a:xfrm>
          <a:prstGeom prst="ellipse">
            <a:avLst/>
          </a:prstGeom>
          <a:solidFill>
            <a:srgbClr val="C00000"/>
          </a:solidFill>
          <a:ln>
            <a:noFill/>
          </a:ln>
        </p:spPr>
        <p:txBody>
          <a:bodyPr vert="horz" wrap="square" lIns="56618" tIns="28310" rIns="56618" bIns="2831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标题内容</a:t>
            </a:r>
            <a:endParaRPr kumimoji="0" lang="zh-CN" altLang="en-US" sz="3200" b="1" i="0" u="none" strike="noStrike" kern="0" cap="none" spc="0" normalizeH="0" baseline="-3000" noProof="0" dirty="0">
              <a:ln>
                <a:noFill/>
              </a:ln>
              <a:solidFill>
                <a:sysClr val="window" lastClr="FFFFFF"/>
              </a:solidFill>
              <a:effectLst/>
              <a:uLnTx/>
              <a:uFillTx/>
              <a:latin typeface="微软雅黑" pitchFamily="34" charset="-122"/>
              <a:ea typeface="微软雅黑" pitchFamily="34" charset="-122"/>
            </a:endParaRPr>
          </a:p>
        </p:txBody>
      </p:sp>
      <p:sp>
        <p:nvSpPr>
          <p:cNvPr id="17" name="Line 23"/>
          <p:cNvSpPr>
            <a:spLocks noChangeShapeType="1"/>
          </p:cNvSpPr>
          <p:nvPr/>
        </p:nvSpPr>
        <p:spPr bwMode="auto">
          <a:xfrm flipH="1">
            <a:off x="1475656" y="2250920"/>
            <a:ext cx="2372206" cy="0"/>
          </a:xfrm>
          <a:prstGeom prst="line">
            <a:avLst/>
          </a:prstGeom>
          <a:noFill/>
          <a:ln w="5" cap="flat">
            <a:solidFill>
              <a:sysClr val="window" lastClr="FFFFFF">
                <a:lumMod val="50000"/>
              </a:sysClr>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56618" tIns="28310" rIns="56618" bIns="283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8" name="Freeform 24"/>
          <p:cNvSpPr>
            <a:spLocks noEditPoints="1"/>
          </p:cNvSpPr>
          <p:nvPr/>
        </p:nvSpPr>
        <p:spPr bwMode="auto">
          <a:xfrm>
            <a:off x="3131058" y="2117411"/>
            <a:ext cx="275313" cy="274439"/>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2F318B"/>
          </a:solidFill>
          <a:ln>
            <a:noFill/>
          </a:ln>
          <a:extLst/>
        </p:spPr>
        <p:txBody>
          <a:bodyPr vert="horz" wrap="square" lIns="56618" tIns="28310" rIns="56618" bIns="283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9" name="Freeform 25"/>
          <p:cNvSpPr>
            <a:spLocks noEditPoints="1"/>
          </p:cNvSpPr>
          <p:nvPr/>
        </p:nvSpPr>
        <p:spPr bwMode="auto">
          <a:xfrm>
            <a:off x="2486182" y="2117411"/>
            <a:ext cx="277793" cy="274439"/>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2F318B"/>
          </a:solidFill>
          <a:ln>
            <a:noFill/>
          </a:ln>
          <a:extLst/>
        </p:spPr>
        <p:txBody>
          <a:bodyPr vert="horz" wrap="square" lIns="56618" tIns="28310" rIns="56618" bIns="283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20" name="Freeform 26"/>
          <p:cNvSpPr>
            <a:spLocks noEditPoints="1"/>
          </p:cNvSpPr>
          <p:nvPr/>
        </p:nvSpPr>
        <p:spPr bwMode="auto">
          <a:xfrm>
            <a:off x="1843787" y="2117411"/>
            <a:ext cx="280273" cy="274439"/>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2F318B"/>
          </a:solidFill>
          <a:ln>
            <a:noFill/>
          </a:ln>
          <a:extLst/>
        </p:spPr>
        <p:txBody>
          <a:bodyPr vert="horz" wrap="square" lIns="56618" tIns="28310" rIns="56618" bIns="283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21" name="Freeform 27"/>
          <p:cNvSpPr>
            <a:spLocks/>
          </p:cNvSpPr>
          <p:nvPr/>
        </p:nvSpPr>
        <p:spPr bwMode="auto">
          <a:xfrm>
            <a:off x="3212906" y="2327566"/>
            <a:ext cx="1307114" cy="1110116"/>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2F318B"/>
          </a:solidFill>
          <a:ln>
            <a:noFill/>
          </a:ln>
          <a:extLst/>
        </p:spPr>
        <p:txBody>
          <a:bodyPr vert="horz" wrap="square" lIns="56618" tIns="28310" rIns="56618" bIns="283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22" name="Freeform 28"/>
          <p:cNvSpPr>
            <a:spLocks/>
          </p:cNvSpPr>
          <p:nvPr/>
        </p:nvSpPr>
        <p:spPr bwMode="auto">
          <a:xfrm>
            <a:off x="2550670" y="2327566"/>
            <a:ext cx="1969352" cy="1770252"/>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2F318B"/>
          </a:solidFill>
          <a:ln>
            <a:noFill/>
          </a:ln>
          <a:extLst/>
        </p:spPr>
        <p:txBody>
          <a:bodyPr vert="horz" wrap="square" lIns="56618" tIns="28310" rIns="56618" bIns="283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23" name="Freeform 29"/>
          <p:cNvSpPr>
            <a:spLocks/>
          </p:cNvSpPr>
          <p:nvPr/>
        </p:nvSpPr>
        <p:spPr bwMode="auto">
          <a:xfrm>
            <a:off x="1908275" y="2327566"/>
            <a:ext cx="2611748" cy="2413081"/>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2F318B"/>
          </a:solidFill>
          <a:ln>
            <a:noFill/>
          </a:ln>
          <a:extLst/>
        </p:spPr>
        <p:txBody>
          <a:bodyPr vert="horz" wrap="square" lIns="56618" tIns="28310" rIns="56618" bIns="283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24" name="TextBox 23"/>
          <p:cNvSpPr txBox="1"/>
          <p:nvPr/>
        </p:nvSpPr>
        <p:spPr>
          <a:xfrm>
            <a:off x="4566097" y="2978161"/>
            <a:ext cx="418516" cy="576545"/>
          </a:xfrm>
          <a:prstGeom prst="rect">
            <a:avLst/>
          </a:prstGeom>
          <a:noFill/>
        </p:spPr>
        <p:txBody>
          <a:bodyPr wrap="none" lIns="56618" tIns="28310" rIns="56618" bIns="28310" rtlCol="0" anchor="ctr">
            <a:spAutoFit/>
          </a:bodyPr>
          <a:lstStyle/>
          <a:p>
            <a:r>
              <a:rPr lang="en-US" altLang="zh-CN" sz="3400" dirty="0">
                <a:solidFill>
                  <a:srgbClr val="2F318B"/>
                </a:solidFill>
                <a:latin typeface="微软雅黑" pitchFamily="34" charset="-122"/>
                <a:ea typeface="微软雅黑" pitchFamily="34" charset="-122"/>
              </a:rPr>
              <a:t>A</a:t>
            </a:r>
            <a:endParaRPr lang="zh-CN" altLang="en-US" sz="3400" dirty="0">
              <a:solidFill>
                <a:srgbClr val="2F318B"/>
              </a:solidFill>
              <a:latin typeface="微软雅黑" pitchFamily="34" charset="-122"/>
              <a:ea typeface="微软雅黑" pitchFamily="34" charset="-122"/>
            </a:endParaRPr>
          </a:p>
        </p:txBody>
      </p:sp>
      <p:sp>
        <p:nvSpPr>
          <p:cNvPr id="25" name="TextBox 24"/>
          <p:cNvSpPr txBox="1"/>
          <p:nvPr/>
        </p:nvSpPr>
        <p:spPr>
          <a:xfrm>
            <a:off x="4566098" y="3624853"/>
            <a:ext cx="386054" cy="576545"/>
          </a:xfrm>
          <a:prstGeom prst="rect">
            <a:avLst/>
          </a:prstGeom>
          <a:noFill/>
        </p:spPr>
        <p:txBody>
          <a:bodyPr wrap="none" lIns="56618" tIns="28310" rIns="56618" bIns="28310" rtlCol="0" anchor="ctr">
            <a:spAutoFit/>
          </a:bodyPr>
          <a:lstStyle/>
          <a:p>
            <a:r>
              <a:rPr lang="en-US" altLang="zh-CN" sz="3400" dirty="0">
                <a:solidFill>
                  <a:srgbClr val="2F318B"/>
                </a:solidFill>
                <a:latin typeface="微软雅黑" pitchFamily="34" charset="-122"/>
                <a:ea typeface="微软雅黑" pitchFamily="34" charset="-122"/>
              </a:rPr>
              <a:t>B</a:t>
            </a:r>
            <a:endParaRPr lang="zh-CN" altLang="en-US" sz="3400" dirty="0">
              <a:solidFill>
                <a:srgbClr val="2F318B"/>
              </a:solidFill>
              <a:latin typeface="微软雅黑" pitchFamily="34" charset="-122"/>
              <a:ea typeface="微软雅黑" pitchFamily="34" charset="-122"/>
            </a:endParaRPr>
          </a:p>
        </p:txBody>
      </p:sp>
      <p:sp>
        <p:nvSpPr>
          <p:cNvPr id="26" name="TextBox 25"/>
          <p:cNvSpPr txBox="1"/>
          <p:nvPr/>
        </p:nvSpPr>
        <p:spPr>
          <a:xfrm>
            <a:off x="4566097" y="4292615"/>
            <a:ext cx="404089" cy="576545"/>
          </a:xfrm>
          <a:prstGeom prst="rect">
            <a:avLst/>
          </a:prstGeom>
          <a:noFill/>
        </p:spPr>
        <p:txBody>
          <a:bodyPr wrap="none" lIns="56618" tIns="28310" rIns="56618" bIns="28310" rtlCol="0" anchor="ctr">
            <a:spAutoFit/>
          </a:bodyPr>
          <a:lstStyle/>
          <a:p>
            <a:r>
              <a:rPr lang="en-US" altLang="zh-CN" sz="3400" dirty="0">
                <a:solidFill>
                  <a:srgbClr val="2F318B"/>
                </a:solidFill>
                <a:latin typeface="微软雅黑" pitchFamily="34" charset="-122"/>
                <a:ea typeface="微软雅黑" pitchFamily="34" charset="-122"/>
              </a:rPr>
              <a:t>C</a:t>
            </a:r>
            <a:endParaRPr lang="zh-CN" altLang="en-US" sz="3400" dirty="0">
              <a:solidFill>
                <a:srgbClr val="2F318B"/>
              </a:solidFill>
              <a:latin typeface="微软雅黑" pitchFamily="34" charset="-122"/>
              <a:ea typeface="微软雅黑" pitchFamily="34" charset="-122"/>
            </a:endParaRPr>
          </a:p>
        </p:txBody>
      </p:sp>
      <p:sp>
        <p:nvSpPr>
          <p:cNvPr id="27" name="TextBox 26"/>
          <p:cNvSpPr txBox="1"/>
          <p:nvPr/>
        </p:nvSpPr>
        <p:spPr>
          <a:xfrm>
            <a:off x="5048392" y="3012843"/>
            <a:ext cx="2908594" cy="426505"/>
          </a:xfrm>
          <a:prstGeom prst="rect">
            <a:avLst/>
          </a:prstGeom>
          <a:noFill/>
        </p:spPr>
        <p:txBody>
          <a:bodyPr wrap="square" lIns="56618" tIns="28310" rIns="56618" bIns="28310" rtlCol="0">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签</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约设计师原创作品，请勿盗卖！否则将被追究法律责任！</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28" name="TextBox 27"/>
          <p:cNvSpPr txBox="1"/>
          <p:nvPr/>
        </p:nvSpPr>
        <p:spPr>
          <a:xfrm>
            <a:off x="5048392" y="3702059"/>
            <a:ext cx="2908594" cy="426505"/>
          </a:xfrm>
          <a:prstGeom prst="rect">
            <a:avLst/>
          </a:prstGeom>
          <a:noFill/>
        </p:spPr>
        <p:txBody>
          <a:bodyPr wrap="square" lIns="56618" tIns="28310" rIns="56618" bIns="28310" rtlCol="0">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签</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约设计师原创作品，请勿盗卖！否则将被追究法律责任！</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29" name="TextBox 28"/>
          <p:cNvSpPr txBox="1"/>
          <p:nvPr/>
        </p:nvSpPr>
        <p:spPr>
          <a:xfrm>
            <a:off x="5048392" y="4377075"/>
            <a:ext cx="2908594" cy="426505"/>
          </a:xfrm>
          <a:prstGeom prst="rect">
            <a:avLst/>
          </a:prstGeom>
          <a:noFill/>
        </p:spPr>
        <p:txBody>
          <a:bodyPr wrap="square" lIns="56618" tIns="28310" rIns="56618" bIns="28310"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签</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约设计师原创作品，请勿盗卖！否则将被追究法律责任！</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right)">
                                      <p:cBhvr>
                                        <p:cTn id="13" dur="500"/>
                                        <p:tgtEl>
                                          <p:spTgt spid="17"/>
                                        </p:tgtEl>
                                      </p:cBhvr>
                                    </p:animEffect>
                                  </p:childTnLst>
                                </p:cTn>
                              </p:par>
                            </p:childTnLst>
                          </p:cTn>
                        </p:par>
                        <p:par>
                          <p:cTn id="14" fill="hold">
                            <p:stCondLst>
                              <p:cond delay="1000"/>
                            </p:stCondLst>
                            <p:childTnLst>
                              <p:par>
                                <p:cTn id="15" presetID="49" presetClass="entr" presetSubtype="0" decel="100000"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 calcmode="lin" valueType="num">
                                      <p:cBhvr>
                                        <p:cTn id="19" dur="500" fill="hold"/>
                                        <p:tgtEl>
                                          <p:spTgt spid="18"/>
                                        </p:tgtEl>
                                        <p:attrNameLst>
                                          <p:attrName>style.rotation</p:attrName>
                                        </p:attrNameLst>
                                      </p:cBhvr>
                                      <p:tavLst>
                                        <p:tav tm="0">
                                          <p:val>
                                            <p:fltVal val="360"/>
                                          </p:val>
                                        </p:tav>
                                        <p:tav tm="100000">
                                          <p:val>
                                            <p:fltVal val="0"/>
                                          </p:val>
                                        </p:tav>
                                      </p:tavLst>
                                    </p:anim>
                                    <p:animEffect transition="in" filter="fade">
                                      <p:cBhvr>
                                        <p:cTn id="20" dur="500"/>
                                        <p:tgtEl>
                                          <p:spTgt spid="18"/>
                                        </p:tgtEl>
                                      </p:cBhvr>
                                    </p:animEffect>
                                  </p:childTnLst>
                                </p:cTn>
                              </p:par>
                              <p:par>
                                <p:cTn id="21" presetID="49" presetClass="entr" presetSubtype="0" decel="100000" fill="hold" grpId="0" nodeType="withEffect">
                                  <p:stCondLst>
                                    <p:cond delay="200"/>
                                  </p:stCondLst>
                                  <p:childTnLst>
                                    <p:set>
                                      <p:cBhvr>
                                        <p:cTn id="22" dur="1" fill="hold">
                                          <p:stCondLst>
                                            <p:cond delay="0"/>
                                          </p:stCondLst>
                                        </p:cTn>
                                        <p:tgtEl>
                                          <p:spTgt spid="19"/>
                                        </p:tgtEl>
                                        <p:attrNameLst>
                                          <p:attrName>style.visibility</p:attrName>
                                        </p:attrNameLst>
                                      </p:cBhvr>
                                      <p:to>
                                        <p:strVal val="visible"/>
                                      </p:to>
                                    </p:set>
                                    <p:anim calcmode="lin" valueType="num">
                                      <p:cBhvr>
                                        <p:cTn id="23" dur="500" fill="hold"/>
                                        <p:tgtEl>
                                          <p:spTgt spid="19"/>
                                        </p:tgtEl>
                                        <p:attrNameLst>
                                          <p:attrName>ppt_w</p:attrName>
                                        </p:attrNameLst>
                                      </p:cBhvr>
                                      <p:tavLst>
                                        <p:tav tm="0">
                                          <p:val>
                                            <p:fltVal val="0"/>
                                          </p:val>
                                        </p:tav>
                                        <p:tav tm="100000">
                                          <p:val>
                                            <p:strVal val="#ppt_w"/>
                                          </p:val>
                                        </p:tav>
                                      </p:tavLst>
                                    </p:anim>
                                    <p:anim calcmode="lin" valueType="num">
                                      <p:cBhvr>
                                        <p:cTn id="24" dur="500" fill="hold"/>
                                        <p:tgtEl>
                                          <p:spTgt spid="19"/>
                                        </p:tgtEl>
                                        <p:attrNameLst>
                                          <p:attrName>ppt_h</p:attrName>
                                        </p:attrNameLst>
                                      </p:cBhvr>
                                      <p:tavLst>
                                        <p:tav tm="0">
                                          <p:val>
                                            <p:fltVal val="0"/>
                                          </p:val>
                                        </p:tav>
                                        <p:tav tm="100000">
                                          <p:val>
                                            <p:strVal val="#ppt_h"/>
                                          </p:val>
                                        </p:tav>
                                      </p:tavLst>
                                    </p:anim>
                                    <p:anim calcmode="lin" valueType="num">
                                      <p:cBhvr>
                                        <p:cTn id="25" dur="500" fill="hold"/>
                                        <p:tgtEl>
                                          <p:spTgt spid="19"/>
                                        </p:tgtEl>
                                        <p:attrNameLst>
                                          <p:attrName>style.rotation</p:attrName>
                                        </p:attrNameLst>
                                      </p:cBhvr>
                                      <p:tavLst>
                                        <p:tav tm="0">
                                          <p:val>
                                            <p:fltVal val="360"/>
                                          </p:val>
                                        </p:tav>
                                        <p:tav tm="100000">
                                          <p:val>
                                            <p:fltVal val="0"/>
                                          </p:val>
                                        </p:tav>
                                      </p:tavLst>
                                    </p:anim>
                                    <p:animEffect transition="in" filter="fade">
                                      <p:cBhvr>
                                        <p:cTn id="26" dur="500"/>
                                        <p:tgtEl>
                                          <p:spTgt spid="19"/>
                                        </p:tgtEl>
                                      </p:cBhvr>
                                    </p:animEffect>
                                  </p:childTnLst>
                                </p:cTn>
                              </p:par>
                              <p:par>
                                <p:cTn id="27" presetID="49" presetClass="entr" presetSubtype="0" decel="100000" fill="hold" grpId="0" nodeType="withEffect">
                                  <p:stCondLst>
                                    <p:cond delay="40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 calcmode="lin" valueType="num">
                                      <p:cBhvr>
                                        <p:cTn id="31" dur="500" fill="hold"/>
                                        <p:tgtEl>
                                          <p:spTgt spid="20"/>
                                        </p:tgtEl>
                                        <p:attrNameLst>
                                          <p:attrName>style.rotation</p:attrName>
                                        </p:attrNameLst>
                                      </p:cBhvr>
                                      <p:tavLst>
                                        <p:tav tm="0">
                                          <p:val>
                                            <p:fltVal val="360"/>
                                          </p:val>
                                        </p:tav>
                                        <p:tav tm="100000">
                                          <p:val>
                                            <p:fltVal val="0"/>
                                          </p:val>
                                        </p:tav>
                                      </p:tavLst>
                                    </p:anim>
                                    <p:animEffect transition="in" filter="fade">
                                      <p:cBhvr>
                                        <p:cTn id="32" dur="500"/>
                                        <p:tgtEl>
                                          <p:spTgt spid="20"/>
                                        </p:tgtEl>
                                      </p:cBhvr>
                                    </p:animEffect>
                                  </p:childTnLst>
                                </p:cTn>
                              </p:par>
                            </p:childTnLst>
                          </p:cTn>
                        </p:par>
                        <p:par>
                          <p:cTn id="33" fill="hold">
                            <p:stCondLst>
                              <p:cond delay="1900"/>
                            </p:stCondLst>
                            <p:childTnLst>
                              <p:par>
                                <p:cTn id="34" presetID="22" presetClass="entr" presetSubtype="8"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childTnLst>
                          </p:cTn>
                        </p:par>
                        <p:par>
                          <p:cTn id="37" fill="hold">
                            <p:stCondLst>
                              <p:cond delay="2400"/>
                            </p:stCondLst>
                            <p:childTnLst>
                              <p:par>
                                <p:cTn id="38" presetID="45" presetClass="entr" presetSubtype="0"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anim calcmode="lin" valueType="num">
                                      <p:cBhvr>
                                        <p:cTn id="41" dur="500" fill="hold"/>
                                        <p:tgtEl>
                                          <p:spTgt spid="24"/>
                                        </p:tgtEl>
                                        <p:attrNameLst>
                                          <p:attrName>ppt_w</p:attrName>
                                        </p:attrNameLst>
                                      </p:cBhvr>
                                      <p:tavLst>
                                        <p:tav tm="0" fmla="#ppt_w*sin(2.5*pi*$)">
                                          <p:val>
                                            <p:fltVal val="0"/>
                                          </p:val>
                                        </p:tav>
                                        <p:tav tm="100000">
                                          <p:val>
                                            <p:fltVal val="1"/>
                                          </p:val>
                                        </p:tav>
                                      </p:tavLst>
                                    </p:anim>
                                    <p:anim calcmode="lin" valueType="num">
                                      <p:cBhvr>
                                        <p:cTn id="42" dur="500" fill="hold"/>
                                        <p:tgtEl>
                                          <p:spTgt spid="24"/>
                                        </p:tgtEl>
                                        <p:attrNameLst>
                                          <p:attrName>ppt_h</p:attrName>
                                        </p:attrNameLst>
                                      </p:cBhvr>
                                      <p:tavLst>
                                        <p:tav tm="0">
                                          <p:val>
                                            <p:strVal val="#ppt_h"/>
                                          </p:val>
                                        </p:tav>
                                        <p:tav tm="100000">
                                          <p:val>
                                            <p:strVal val="#ppt_h"/>
                                          </p:val>
                                        </p:tav>
                                      </p:tavLst>
                                    </p:anim>
                                  </p:childTnLst>
                                </p:cTn>
                              </p:par>
                              <p:par>
                                <p:cTn id="43" presetID="22" presetClass="entr" presetSubtype="8"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500"/>
                                        <p:tgtEl>
                                          <p:spTgt spid="27"/>
                                        </p:tgtEl>
                                      </p:cBhvr>
                                    </p:animEffect>
                                  </p:childTnLst>
                                </p:cTn>
                              </p:par>
                            </p:childTnLst>
                          </p:cTn>
                        </p:par>
                        <p:par>
                          <p:cTn id="46" fill="hold">
                            <p:stCondLst>
                              <p:cond delay="2900"/>
                            </p:stCondLst>
                            <p:childTnLst>
                              <p:par>
                                <p:cTn id="47" presetID="22" presetClass="entr" presetSubtype="8"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left)">
                                      <p:cBhvr>
                                        <p:cTn id="49" dur="500"/>
                                        <p:tgtEl>
                                          <p:spTgt spid="22"/>
                                        </p:tgtEl>
                                      </p:cBhvr>
                                    </p:animEffect>
                                  </p:childTnLst>
                                </p:cTn>
                              </p:par>
                            </p:childTnLst>
                          </p:cTn>
                        </p:par>
                        <p:par>
                          <p:cTn id="50" fill="hold">
                            <p:stCondLst>
                              <p:cond delay="3400"/>
                            </p:stCondLst>
                            <p:childTnLst>
                              <p:par>
                                <p:cTn id="51" presetID="45" presetClass="entr" presetSubtype="0"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500"/>
                                        <p:tgtEl>
                                          <p:spTgt spid="25"/>
                                        </p:tgtEl>
                                      </p:cBhvr>
                                    </p:animEffect>
                                    <p:anim calcmode="lin" valueType="num">
                                      <p:cBhvr>
                                        <p:cTn id="54" dur="500" fill="hold"/>
                                        <p:tgtEl>
                                          <p:spTgt spid="25"/>
                                        </p:tgtEl>
                                        <p:attrNameLst>
                                          <p:attrName>ppt_w</p:attrName>
                                        </p:attrNameLst>
                                      </p:cBhvr>
                                      <p:tavLst>
                                        <p:tav tm="0" fmla="#ppt_w*sin(2.5*pi*$)">
                                          <p:val>
                                            <p:fltVal val="0"/>
                                          </p:val>
                                        </p:tav>
                                        <p:tav tm="100000">
                                          <p:val>
                                            <p:fltVal val="1"/>
                                          </p:val>
                                        </p:tav>
                                      </p:tavLst>
                                    </p:anim>
                                    <p:anim calcmode="lin" valueType="num">
                                      <p:cBhvr>
                                        <p:cTn id="55" dur="500" fill="hold"/>
                                        <p:tgtEl>
                                          <p:spTgt spid="25"/>
                                        </p:tgtEl>
                                        <p:attrNameLst>
                                          <p:attrName>ppt_h</p:attrName>
                                        </p:attrNameLst>
                                      </p:cBhvr>
                                      <p:tavLst>
                                        <p:tav tm="0">
                                          <p:val>
                                            <p:strVal val="#ppt_h"/>
                                          </p:val>
                                        </p:tav>
                                        <p:tav tm="100000">
                                          <p:val>
                                            <p:strVal val="#ppt_h"/>
                                          </p:val>
                                        </p:tav>
                                      </p:tavLst>
                                    </p:anim>
                                  </p:childTnLst>
                                </p:cTn>
                              </p:par>
                              <p:par>
                                <p:cTn id="56" presetID="22" presetClass="entr" presetSubtype="8"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3900"/>
                            </p:stCondLst>
                            <p:childTnLst>
                              <p:par>
                                <p:cTn id="60" presetID="22" presetClass="entr" presetSubtype="8" fill="hold" grpId="0" nodeType="after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left)">
                                      <p:cBhvr>
                                        <p:cTn id="62" dur="500"/>
                                        <p:tgtEl>
                                          <p:spTgt spid="23"/>
                                        </p:tgtEl>
                                      </p:cBhvr>
                                    </p:animEffect>
                                  </p:childTnLst>
                                </p:cTn>
                              </p:par>
                            </p:childTnLst>
                          </p:cTn>
                        </p:par>
                        <p:par>
                          <p:cTn id="63" fill="hold">
                            <p:stCondLst>
                              <p:cond delay="4400"/>
                            </p:stCondLst>
                            <p:childTnLst>
                              <p:par>
                                <p:cTn id="64" presetID="45" presetClass="entr" presetSubtype="0"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fade">
                                      <p:cBhvr>
                                        <p:cTn id="66" dur="500"/>
                                        <p:tgtEl>
                                          <p:spTgt spid="26"/>
                                        </p:tgtEl>
                                      </p:cBhvr>
                                    </p:animEffect>
                                    <p:anim calcmode="lin" valueType="num">
                                      <p:cBhvr>
                                        <p:cTn id="67" dur="500" fill="hold"/>
                                        <p:tgtEl>
                                          <p:spTgt spid="26"/>
                                        </p:tgtEl>
                                        <p:attrNameLst>
                                          <p:attrName>ppt_w</p:attrName>
                                        </p:attrNameLst>
                                      </p:cBhvr>
                                      <p:tavLst>
                                        <p:tav tm="0" fmla="#ppt_w*sin(2.5*pi*$)">
                                          <p:val>
                                            <p:fltVal val="0"/>
                                          </p:val>
                                        </p:tav>
                                        <p:tav tm="100000">
                                          <p:val>
                                            <p:fltVal val="1"/>
                                          </p:val>
                                        </p:tav>
                                      </p:tavLst>
                                    </p:anim>
                                    <p:anim calcmode="lin" valueType="num">
                                      <p:cBhvr>
                                        <p:cTn id="68" dur="500" fill="hold"/>
                                        <p:tgtEl>
                                          <p:spTgt spid="26"/>
                                        </p:tgtEl>
                                        <p:attrNameLst>
                                          <p:attrName>ppt_h</p:attrName>
                                        </p:attrNameLst>
                                      </p:cBhvr>
                                      <p:tavLst>
                                        <p:tav tm="0">
                                          <p:val>
                                            <p:strVal val="#ppt_h"/>
                                          </p:val>
                                        </p:tav>
                                        <p:tav tm="100000">
                                          <p:val>
                                            <p:strVal val="#ppt_h"/>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29"/>
                                        </p:tgtEl>
                                        <p:attrNameLst>
                                          <p:attrName>style.visibility</p:attrName>
                                        </p:attrNameLst>
                                      </p:cBhvr>
                                      <p:to>
                                        <p:strVal val="visible"/>
                                      </p:to>
                                    </p:set>
                                    <p:animEffect transition="in" filter="wipe(left)">
                                      <p:cBhvr>
                                        <p:cTn id="7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899592" y="2204864"/>
            <a:ext cx="3528318" cy="2241550"/>
            <a:chOff x="755650" y="915566"/>
            <a:chExt cx="3887788" cy="2241550"/>
          </a:xfrm>
        </p:grpSpPr>
        <p:sp>
          <p:nvSpPr>
            <p:cNvPr id="41" name="圆角矩形​​ 34"/>
            <p:cNvSpPr/>
            <p:nvPr/>
          </p:nvSpPr>
          <p:spPr>
            <a:xfrm>
              <a:off x="755650" y="915566"/>
              <a:ext cx="3887788" cy="2241550"/>
            </a:xfrm>
            <a:prstGeom prst="roundRect">
              <a:avLst>
                <a:gd name="adj" fmla="val 8586"/>
              </a:avLst>
            </a:prstGeom>
            <a:noFill/>
            <a:ln w="12700" cap="flat" cmpd="sng" algn="ctr">
              <a:solidFill>
                <a:srgbClr val="2F318B"/>
              </a:solidFill>
              <a:prstDash val="dash"/>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2" name="组合 28"/>
            <p:cNvGrpSpPr>
              <a:grpSpLocks/>
            </p:cNvGrpSpPr>
            <p:nvPr/>
          </p:nvGrpSpPr>
          <p:grpSpPr bwMode="auto">
            <a:xfrm>
              <a:off x="1042988" y="2569741"/>
              <a:ext cx="314325" cy="315912"/>
              <a:chOff x="5940153" y="4725144"/>
              <a:chExt cx="628790" cy="628790"/>
            </a:xfrm>
          </p:grpSpPr>
          <p:sp>
            <p:nvSpPr>
              <p:cNvPr id="56" name="泪滴形 55"/>
              <p:cNvSpPr/>
              <p:nvPr/>
            </p:nvSpPr>
            <p:spPr>
              <a:xfrm>
                <a:off x="5940153" y="4725144"/>
                <a:ext cx="628790" cy="628790"/>
              </a:xfrm>
              <a:prstGeom prst="teardrop">
                <a:avLst/>
              </a:prstGeom>
              <a:solidFill>
                <a:srgbClr val="2F318B"/>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椭圆​​ 16"/>
              <p:cNvSpPr/>
              <p:nvPr/>
            </p:nvSpPr>
            <p:spPr>
              <a:xfrm>
                <a:off x="6102113" y="4895771"/>
                <a:ext cx="295342" cy="297017"/>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3" name="组合 29"/>
            <p:cNvGrpSpPr>
              <a:grpSpLocks/>
            </p:cNvGrpSpPr>
            <p:nvPr/>
          </p:nvGrpSpPr>
          <p:grpSpPr bwMode="auto">
            <a:xfrm>
              <a:off x="1042988" y="2093491"/>
              <a:ext cx="314325" cy="314325"/>
              <a:chOff x="7452319" y="4725144"/>
              <a:chExt cx="628790" cy="628790"/>
            </a:xfrm>
          </p:grpSpPr>
          <p:sp>
            <p:nvSpPr>
              <p:cNvPr id="54" name="泪滴形 53"/>
              <p:cNvSpPr/>
              <p:nvPr/>
            </p:nvSpPr>
            <p:spPr>
              <a:xfrm flipH="1">
                <a:off x="7452319" y="4725144"/>
                <a:ext cx="628790" cy="628790"/>
              </a:xfrm>
              <a:prstGeom prst="teardrop">
                <a:avLst/>
              </a:prstGeom>
              <a:solidFill>
                <a:srgbClr val="2F318B"/>
              </a:solidFill>
              <a:ln w="25400" cap="flat" cmpd="sng" algn="ctr">
                <a:solidFill>
                  <a:sysClr val="window" lastClr="FFFFFF">
                    <a:lumMod val="9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椭圆​​ 19"/>
              <p:cNvSpPr/>
              <p:nvPr/>
            </p:nvSpPr>
            <p:spPr>
              <a:xfrm flipH="1">
                <a:off x="7611104" y="4896632"/>
                <a:ext cx="295340" cy="295340"/>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4" name="组合 26"/>
            <p:cNvGrpSpPr>
              <a:grpSpLocks/>
            </p:cNvGrpSpPr>
            <p:nvPr/>
          </p:nvGrpSpPr>
          <p:grpSpPr bwMode="auto">
            <a:xfrm>
              <a:off x="1042988" y="1137816"/>
              <a:ext cx="314325" cy="314325"/>
              <a:chOff x="5004048" y="1923583"/>
              <a:chExt cx="628790" cy="628790"/>
            </a:xfrm>
          </p:grpSpPr>
          <p:sp>
            <p:nvSpPr>
              <p:cNvPr id="52" name="泪滴形 51"/>
              <p:cNvSpPr/>
              <p:nvPr/>
            </p:nvSpPr>
            <p:spPr>
              <a:xfrm rot="10800000" flipH="1">
                <a:off x="5004048" y="1923583"/>
                <a:ext cx="628790" cy="628790"/>
              </a:xfrm>
              <a:prstGeom prst="teardrop">
                <a:avLst/>
              </a:prstGeom>
              <a:solidFill>
                <a:srgbClr val="C0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椭圆​​ 22"/>
              <p:cNvSpPr/>
              <p:nvPr/>
            </p:nvSpPr>
            <p:spPr>
              <a:xfrm rot="10800000" flipH="1">
                <a:off x="5166008" y="2098246"/>
                <a:ext cx="295342" cy="295342"/>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5" name="组合 27"/>
            <p:cNvGrpSpPr>
              <a:grpSpLocks/>
            </p:cNvGrpSpPr>
            <p:nvPr/>
          </p:nvGrpSpPr>
          <p:grpSpPr bwMode="auto">
            <a:xfrm>
              <a:off x="1042988" y="1615653"/>
              <a:ext cx="314325" cy="314325"/>
              <a:chOff x="5147890" y="2714704"/>
              <a:chExt cx="628790" cy="628790"/>
            </a:xfrm>
          </p:grpSpPr>
          <p:sp>
            <p:nvSpPr>
              <p:cNvPr id="50" name="泪滴形 49"/>
              <p:cNvSpPr/>
              <p:nvPr/>
            </p:nvSpPr>
            <p:spPr>
              <a:xfrm rot="16200000" flipH="1">
                <a:off x="5147890" y="2714704"/>
                <a:ext cx="628790" cy="628790"/>
              </a:xfrm>
              <a:prstGeom prst="teardrop">
                <a:avLst/>
              </a:prstGeom>
              <a:solidFill>
                <a:srgbClr val="2F318B"/>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椭圆​​ 25"/>
              <p:cNvSpPr/>
              <p:nvPr/>
            </p:nvSpPr>
            <p:spPr>
              <a:xfrm rot="16200000" flipH="1">
                <a:off x="5306675" y="2889369"/>
                <a:ext cx="295340" cy="295340"/>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6" name="矩形​​ 30"/>
            <p:cNvSpPr>
              <a:spLocks noChangeArrowheads="1"/>
            </p:cNvSpPr>
            <p:nvPr/>
          </p:nvSpPr>
          <p:spPr bwMode="auto">
            <a:xfrm>
              <a:off x="1674997" y="1109241"/>
              <a:ext cx="2492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latin typeface="微软雅黑" pitchFamily="34" charset="-122"/>
                  <a:ea typeface="微软雅黑" pitchFamily="34" charset="-122"/>
                </a:rPr>
                <a:t>点击此处录入标题内容</a:t>
              </a:r>
            </a:p>
          </p:txBody>
        </p:sp>
        <p:sp>
          <p:nvSpPr>
            <p:cNvPr id="47" name="矩形​​ 31"/>
            <p:cNvSpPr>
              <a:spLocks noChangeArrowheads="1"/>
            </p:cNvSpPr>
            <p:nvPr/>
          </p:nvSpPr>
          <p:spPr bwMode="auto">
            <a:xfrm>
              <a:off x="1674997" y="1591841"/>
              <a:ext cx="24923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latin typeface="微软雅黑" pitchFamily="34" charset="-122"/>
                  <a:ea typeface="微软雅黑" pitchFamily="34" charset="-122"/>
                </a:rPr>
                <a:t>点击此处录入标题内容</a:t>
              </a:r>
            </a:p>
          </p:txBody>
        </p:sp>
        <p:sp>
          <p:nvSpPr>
            <p:cNvPr id="48" name="矩形​​ 32"/>
            <p:cNvSpPr>
              <a:spLocks noChangeArrowheads="1"/>
            </p:cNvSpPr>
            <p:nvPr/>
          </p:nvSpPr>
          <p:spPr bwMode="auto">
            <a:xfrm>
              <a:off x="1674997" y="2039516"/>
              <a:ext cx="2492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latin typeface="微软雅黑" pitchFamily="34" charset="-122"/>
                  <a:ea typeface="微软雅黑" pitchFamily="34" charset="-122"/>
                </a:rPr>
                <a:t>点击此处录入标题内容</a:t>
              </a:r>
            </a:p>
          </p:txBody>
        </p:sp>
        <p:sp>
          <p:nvSpPr>
            <p:cNvPr id="49" name="矩形​​ 33"/>
            <p:cNvSpPr>
              <a:spLocks noChangeArrowheads="1"/>
            </p:cNvSpPr>
            <p:nvPr/>
          </p:nvSpPr>
          <p:spPr bwMode="auto">
            <a:xfrm>
              <a:off x="1674997" y="2512591"/>
              <a:ext cx="2492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latin typeface="微软雅黑" pitchFamily="34" charset="-122"/>
                  <a:ea typeface="微软雅黑" pitchFamily="34" charset="-122"/>
                </a:rPr>
                <a:t>点击此处录入标题内容</a:t>
              </a:r>
            </a:p>
          </p:txBody>
        </p:sp>
      </p:grpSp>
      <p:grpSp>
        <p:nvGrpSpPr>
          <p:cNvPr id="58" name="组合 57"/>
          <p:cNvGrpSpPr/>
          <p:nvPr/>
        </p:nvGrpSpPr>
        <p:grpSpPr>
          <a:xfrm>
            <a:off x="5030341" y="1861988"/>
            <a:ext cx="1358900" cy="1358900"/>
            <a:chOff x="5102225" y="1663278"/>
            <a:chExt cx="1358900" cy="1358900"/>
          </a:xfrm>
        </p:grpSpPr>
        <p:sp>
          <p:nvSpPr>
            <p:cNvPr id="59" name="泪滴形 58"/>
            <p:cNvSpPr/>
            <p:nvPr/>
          </p:nvSpPr>
          <p:spPr bwMode="auto">
            <a:xfrm rot="10800000" flipH="1">
              <a:off x="5102225" y="1663278"/>
              <a:ext cx="1358900" cy="1358900"/>
            </a:xfrm>
            <a:prstGeom prst="teardrop">
              <a:avLst/>
            </a:prstGeom>
            <a:solidFill>
              <a:srgbClr val="C0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椭圆​​ 10"/>
            <p:cNvSpPr/>
            <p:nvPr/>
          </p:nvSpPr>
          <p:spPr bwMode="auto">
            <a:xfrm rot="10800000" flipH="1">
              <a:off x="5245100" y="1806153"/>
              <a:ext cx="812800" cy="812800"/>
            </a:xfrm>
            <a:prstGeom prst="ellipse">
              <a:avLst/>
            </a:prstGeom>
            <a:solidFill>
              <a:sysClr val="window" lastClr="FFFFFF"/>
            </a:solidFill>
            <a:ln w="3175" cap="flat" cmpd="sng" algn="ctr">
              <a:solidFill>
                <a:sysClr val="window" lastClr="FFFFFF">
                  <a:lumMod val="7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矩形​​ 43"/>
            <p:cNvSpPr>
              <a:spLocks noChangeArrowheads="1"/>
            </p:cNvSpPr>
            <p:nvPr/>
          </p:nvSpPr>
          <p:spPr bwMode="auto">
            <a:xfrm>
              <a:off x="5283031" y="1986697"/>
              <a:ext cx="723864" cy="522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Arial Unicode MS" pitchFamily="34" charset="-122"/>
                </a:rPr>
                <a:t>点击录</a:t>
              </a:r>
              <a:endParaRPr kumimoji="0" lang="en-US" altLang="zh-CN" sz="14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Arial Unicode MS" pitchFamily="34" charset="-122"/>
                </a:rPr>
                <a:t>入内容</a:t>
              </a:r>
            </a:p>
          </p:txBody>
        </p:sp>
      </p:grpSp>
      <p:grpSp>
        <p:nvGrpSpPr>
          <p:cNvPr id="62" name="组合 61"/>
          <p:cNvGrpSpPr/>
          <p:nvPr/>
        </p:nvGrpSpPr>
        <p:grpSpPr>
          <a:xfrm>
            <a:off x="6516235" y="1645628"/>
            <a:ext cx="1574679" cy="1575260"/>
            <a:chOff x="6571098" y="1417217"/>
            <a:chExt cx="1574679" cy="1575260"/>
          </a:xfrm>
        </p:grpSpPr>
        <p:grpSp>
          <p:nvGrpSpPr>
            <p:cNvPr id="63" name="组合 11"/>
            <p:cNvGrpSpPr/>
            <p:nvPr/>
          </p:nvGrpSpPr>
          <p:grpSpPr bwMode="auto">
            <a:xfrm rot="16200000" flipH="1">
              <a:off x="6570808" y="1417507"/>
              <a:ext cx="1575260" cy="1574679"/>
              <a:chOff x="1187624" y="4077072"/>
              <a:chExt cx="1728192" cy="1728192"/>
            </a:xfrm>
            <a:effectLst>
              <a:outerShdw blurRad="50800" dist="38100" dir="2700000" algn="tl" rotWithShape="0">
                <a:prstClr val="black">
                  <a:alpha val="40000"/>
                </a:prstClr>
              </a:outerShdw>
            </a:effectLst>
          </p:grpSpPr>
          <p:sp>
            <p:nvSpPr>
              <p:cNvPr id="65" name="泪滴形 64"/>
              <p:cNvSpPr/>
              <p:nvPr/>
            </p:nvSpPr>
            <p:spPr>
              <a:xfrm>
                <a:off x="1187624" y="4077072"/>
                <a:ext cx="1728192" cy="1728192"/>
              </a:xfrm>
              <a:prstGeom prst="teardrop">
                <a:avLst/>
              </a:prstGeom>
              <a:solidFill>
                <a:srgbClr val="2F318B"/>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6"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4" name="矩形​​ 44"/>
            <p:cNvSpPr>
              <a:spLocks noChangeArrowheads="1"/>
            </p:cNvSpPr>
            <p:nvPr/>
          </p:nvSpPr>
          <p:spPr bwMode="auto">
            <a:xfrm>
              <a:off x="7092691" y="1780256"/>
              <a:ext cx="800060" cy="58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Arial Unicode MS" pitchFamily="34" charset="-122"/>
                </a:rPr>
                <a:t>点击录</a:t>
              </a:r>
              <a:endParaRPr kumimoji="0" lang="en-US" altLang="zh-CN" sz="16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Arial Unicode MS" pitchFamily="34" charset="-122"/>
                </a:rPr>
                <a:t>入内容</a:t>
              </a:r>
            </a:p>
          </p:txBody>
        </p:sp>
      </p:grpSp>
      <p:grpSp>
        <p:nvGrpSpPr>
          <p:cNvPr id="67" name="组合 66"/>
          <p:cNvGrpSpPr/>
          <p:nvPr/>
        </p:nvGrpSpPr>
        <p:grpSpPr>
          <a:xfrm>
            <a:off x="6507722" y="3276834"/>
            <a:ext cx="1735701" cy="1736342"/>
            <a:chOff x="6579606" y="3078124"/>
            <a:chExt cx="1735701" cy="1736342"/>
          </a:xfrm>
        </p:grpSpPr>
        <p:grpSp>
          <p:nvGrpSpPr>
            <p:cNvPr id="68" name="组合 5"/>
            <p:cNvGrpSpPr/>
            <p:nvPr/>
          </p:nvGrpSpPr>
          <p:grpSpPr bwMode="auto">
            <a:xfrm flipH="1">
              <a:off x="6579606" y="3078124"/>
              <a:ext cx="1735701" cy="1736342"/>
              <a:chOff x="1187624" y="4077072"/>
              <a:chExt cx="1728192" cy="1728192"/>
            </a:xfrm>
            <a:effectLst>
              <a:outerShdw blurRad="50800" dist="38100" dir="2700000" algn="tl" rotWithShape="0">
                <a:prstClr val="black">
                  <a:alpha val="40000"/>
                </a:prstClr>
              </a:outerShdw>
            </a:effectLst>
          </p:grpSpPr>
          <p:sp>
            <p:nvSpPr>
              <p:cNvPr id="70" name="泪滴形 69"/>
              <p:cNvSpPr/>
              <p:nvPr/>
            </p:nvSpPr>
            <p:spPr>
              <a:xfrm>
                <a:off x="1187624" y="4077072"/>
                <a:ext cx="1728192" cy="1728192"/>
              </a:xfrm>
              <a:prstGeom prst="teardrop">
                <a:avLst/>
              </a:prstGeom>
              <a:solidFill>
                <a:srgbClr val="2F318B"/>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9" name="矩形​​ 46"/>
            <p:cNvSpPr>
              <a:spLocks noChangeArrowheads="1"/>
            </p:cNvSpPr>
            <p:nvPr/>
          </p:nvSpPr>
          <p:spPr bwMode="auto">
            <a:xfrm>
              <a:off x="7180000" y="3831961"/>
              <a:ext cx="800060" cy="58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Arial Unicode MS" pitchFamily="34" charset="-122"/>
                </a:rPr>
                <a:t>点击录</a:t>
              </a:r>
              <a:endParaRPr kumimoji="0" lang="en-US" altLang="zh-CN" sz="16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Arial Unicode MS" pitchFamily="34" charset="-122"/>
                </a:rPr>
                <a:t>入内容</a:t>
              </a:r>
            </a:p>
          </p:txBody>
        </p:sp>
      </p:grpSp>
      <p:grpSp>
        <p:nvGrpSpPr>
          <p:cNvPr id="72" name="组合 71"/>
          <p:cNvGrpSpPr/>
          <p:nvPr/>
        </p:nvGrpSpPr>
        <p:grpSpPr>
          <a:xfrm>
            <a:off x="4893350" y="3276835"/>
            <a:ext cx="1520476" cy="1521038"/>
            <a:chOff x="4965234" y="3078125"/>
            <a:chExt cx="1520476" cy="1521038"/>
          </a:xfrm>
        </p:grpSpPr>
        <p:grpSp>
          <p:nvGrpSpPr>
            <p:cNvPr id="73" name="组合 4"/>
            <p:cNvGrpSpPr/>
            <p:nvPr/>
          </p:nvGrpSpPr>
          <p:grpSpPr bwMode="auto">
            <a:xfrm>
              <a:off x="4965234" y="3078125"/>
              <a:ext cx="1520476" cy="1521038"/>
              <a:chOff x="1187624" y="4077072"/>
              <a:chExt cx="1728192" cy="1728192"/>
            </a:xfrm>
            <a:effectLst>
              <a:outerShdw blurRad="50800" dist="38100" dir="2700000" algn="tl" rotWithShape="0">
                <a:prstClr val="black">
                  <a:alpha val="40000"/>
                </a:prstClr>
              </a:outerShdw>
            </a:effectLst>
          </p:grpSpPr>
          <p:sp>
            <p:nvSpPr>
              <p:cNvPr id="75" name="泪滴形 74"/>
              <p:cNvSpPr/>
              <p:nvPr/>
            </p:nvSpPr>
            <p:spPr>
              <a:xfrm>
                <a:off x="1187624" y="4077072"/>
                <a:ext cx="1728192" cy="1728192"/>
              </a:xfrm>
              <a:prstGeom prst="teardrop">
                <a:avLst/>
              </a:prstGeom>
              <a:solidFill>
                <a:srgbClr val="2F318B"/>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6"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74" name="矩形​​ 45"/>
            <p:cNvSpPr>
              <a:spLocks noChangeArrowheads="1"/>
            </p:cNvSpPr>
            <p:nvPr/>
          </p:nvSpPr>
          <p:spPr bwMode="auto">
            <a:xfrm>
              <a:off x="5244933" y="3654104"/>
              <a:ext cx="800060" cy="58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Arial Unicode MS" pitchFamily="34" charset="-122"/>
                </a:rPr>
                <a:t>点击录</a:t>
              </a:r>
              <a:endParaRPr kumimoji="0" lang="en-US" altLang="zh-CN" sz="16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Arial Unicode MS" pitchFamily="34" charset="-122"/>
                </a:rPr>
                <a:t>入内容</a:t>
              </a:r>
            </a:p>
          </p:txBody>
        </p:sp>
      </p:grpSp>
      <p:pic>
        <p:nvPicPr>
          <p:cNvPr id="77" name="图片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995106" y="3863815"/>
            <a:ext cx="67627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0-#ppt_w/2"/>
                                          </p:val>
                                        </p:tav>
                                        <p:tav tm="100000">
                                          <p:val>
                                            <p:strVal val="#ppt_x"/>
                                          </p:val>
                                        </p:tav>
                                      </p:tavLst>
                                    </p:anim>
                                    <p:anim calcmode="lin" valueType="num">
                                      <p:cBhvr additive="base">
                                        <p:cTn id="8" dur="500" fill="hold"/>
                                        <p:tgtEl>
                                          <p:spTgt spid="58"/>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cBhvr additive="base">
                                        <p:cTn id="11" dur="500" fill="hold"/>
                                        <p:tgtEl>
                                          <p:spTgt spid="62"/>
                                        </p:tgtEl>
                                        <p:attrNameLst>
                                          <p:attrName>ppt_x</p:attrName>
                                        </p:attrNameLst>
                                      </p:cBhvr>
                                      <p:tavLst>
                                        <p:tav tm="0">
                                          <p:val>
                                            <p:strVal val="1+#ppt_w/2"/>
                                          </p:val>
                                        </p:tav>
                                        <p:tav tm="100000">
                                          <p:val>
                                            <p:strVal val="#ppt_x"/>
                                          </p:val>
                                        </p:tav>
                                      </p:tavLst>
                                    </p:anim>
                                    <p:anim calcmode="lin" valueType="num">
                                      <p:cBhvr additive="base">
                                        <p:cTn id="12" dur="500" fill="hold"/>
                                        <p:tgtEl>
                                          <p:spTgt spid="62"/>
                                        </p:tgtEl>
                                        <p:attrNameLst>
                                          <p:attrName>ppt_y</p:attrName>
                                        </p:attrNameLst>
                                      </p:cBhvr>
                                      <p:tavLst>
                                        <p:tav tm="0">
                                          <p:val>
                                            <p:strVal val="0-#ppt_h/2"/>
                                          </p:val>
                                        </p:tav>
                                        <p:tav tm="100000">
                                          <p:val>
                                            <p:strVal val="#ppt_y"/>
                                          </p:val>
                                        </p:tav>
                                      </p:tavLst>
                                    </p:anim>
                                  </p:childTnLst>
                                </p:cTn>
                              </p:par>
                              <p:par>
                                <p:cTn id="13" presetID="2" presetClass="entr" presetSubtype="6" fill="hold" nodeType="withEffect">
                                  <p:stCondLst>
                                    <p:cond delay="0"/>
                                  </p:stCondLst>
                                  <p:childTnLst>
                                    <p:set>
                                      <p:cBhvr>
                                        <p:cTn id="14" dur="1" fill="hold">
                                          <p:stCondLst>
                                            <p:cond delay="0"/>
                                          </p:stCondLst>
                                        </p:cTn>
                                        <p:tgtEl>
                                          <p:spTgt spid="67"/>
                                        </p:tgtEl>
                                        <p:attrNameLst>
                                          <p:attrName>style.visibility</p:attrName>
                                        </p:attrNameLst>
                                      </p:cBhvr>
                                      <p:to>
                                        <p:strVal val="visible"/>
                                      </p:to>
                                    </p:set>
                                    <p:anim calcmode="lin" valueType="num">
                                      <p:cBhvr additive="base">
                                        <p:cTn id="15" dur="500" fill="hold"/>
                                        <p:tgtEl>
                                          <p:spTgt spid="67"/>
                                        </p:tgtEl>
                                        <p:attrNameLst>
                                          <p:attrName>ppt_x</p:attrName>
                                        </p:attrNameLst>
                                      </p:cBhvr>
                                      <p:tavLst>
                                        <p:tav tm="0">
                                          <p:val>
                                            <p:strVal val="1+#ppt_w/2"/>
                                          </p:val>
                                        </p:tav>
                                        <p:tav tm="100000">
                                          <p:val>
                                            <p:strVal val="#ppt_x"/>
                                          </p:val>
                                        </p:tav>
                                      </p:tavLst>
                                    </p:anim>
                                    <p:anim calcmode="lin" valueType="num">
                                      <p:cBhvr additive="base">
                                        <p:cTn id="16" dur="500" fill="hold"/>
                                        <p:tgtEl>
                                          <p:spTgt spid="67"/>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0"/>
                                  </p:stCondLst>
                                  <p:childTnLst>
                                    <p:set>
                                      <p:cBhvr>
                                        <p:cTn id="18" dur="1" fill="hold">
                                          <p:stCondLst>
                                            <p:cond delay="0"/>
                                          </p:stCondLst>
                                        </p:cTn>
                                        <p:tgtEl>
                                          <p:spTgt spid="72"/>
                                        </p:tgtEl>
                                        <p:attrNameLst>
                                          <p:attrName>style.visibility</p:attrName>
                                        </p:attrNameLst>
                                      </p:cBhvr>
                                      <p:to>
                                        <p:strVal val="visible"/>
                                      </p:to>
                                    </p:set>
                                    <p:anim calcmode="lin" valueType="num">
                                      <p:cBhvr additive="base">
                                        <p:cTn id="19" dur="500" fill="hold"/>
                                        <p:tgtEl>
                                          <p:spTgt spid="72"/>
                                        </p:tgtEl>
                                        <p:attrNameLst>
                                          <p:attrName>ppt_x</p:attrName>
                                        </p:attrNameLst>
                                      </p:cBhvr>
                                      <p:tavLst>
                                        <p:tav tm="0">
                                          <p:val>
                                            <p:strVal val="0-#ppt_w/2"/>
                                          </p:val>
                                        </p:tav>
                                        <p:tav tm="100000">
                                          <p:val>
                                            <p:strVal val="#ppt_x"/>
                                          </p:val>
                                        </p:tav>
                                      </p:tavLst>
                                    </p:anim>
                                    <p:anim calcmode="lin" valueType="num">
                                      <p:cBhvr additive="base">
                                        <p:cTn id="20" dur="500" fill="hold"/>
                                        <p:tgtEl>
                                          <p:spTgt spid="72"/>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53" presetClass="entr" presetSubtype="16" fill="hold"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animEffect transition="in" filter="fade">
                                      <p:cBhvr>
                                        <p:cTn id="26" dur="500"/>
                                        <p:tgtEl>
                                          <p:spTgt spid="40"/>
                                        </p:tgtEl>
                                      </p:cBhvr>
                                    </p:animEffect>
                                  </p:childTnLst>
                                </p:cTn>
                              </p:par>
                            </p:childTnLst>
                          </p:cTn>
                        </p:par>
                        <p:par>
                          <p:cTn id="27" fill="hold">
                            <p:stCondLst>
                              <p:cond delay="1000"/>
                            </p:stCondLst>
                            <p:childTnLst>
                              <p:par>
                                <p:cTn id="28" presetID="2" presetClass="entr" presetSubtype="6" fill="hold" nodeType="afterEffect">
                                  <p:stCondLst>
                                    <p:cond delay="0"/>
                                  </p:stCondLst>
                                  <p:childTnLst>
                                    <p:set>
                                      <p:cBhvr>
                                        <p:cTn id="29" dur="1" fill="hold">
                                          <p:stCondLst>
                                            <p:cond delay="0"/>
                                          </p:stCondLst>
                                        </p:cTn>
                                        <p:tgtEl>
                                          <p:spTgt spid="77"/>
                                        </p:tgtEl>
                                        <p:attrNameLst>
                                          <p:attrName>style.visibility</p:attrName>
                                        </p:attrNameLst>
                                      </p:cBhvr>
                                      <p:to>
                                        <p:strVal val="visible"/>
                                      </p:to>
                                    </p:set>
                                    <p:anim calcmode="lin" valueType="num">
                                      <p:cBhvr additive="base">
                                        <p:cTn id="30" dur="1000" fill="hold"/>
                                        <p:tgtEl>
                                          <p:spTgt spid="77"/>
                                        </p:tgtEl>
                                        <p:attrNameLst>
                                          <p:attrName>ppt_x</p:attrName>
                                        </p:attrNameLst>
                                      </p:cBhvr>
                                      <p:tavLst>
                                        <p:tav tm="0">
                                          <p:val>
                                            <p:strVal val="1+#ppt_w/2"/>
                                          </p:val>
                                        </p:tav>
                                        <p:tav tm="100000">
                                          <p:val>
                                            <p:strVal val="#ppt_x"/>
                                          </p:val>
                                        </p:tav>
                                      </p:tavLst>
                                    </p:anim>
                                    <p:anim calcmode="lin" valueType="num">
                                      <p:cBhvr additive="base">
                                        <p:cTn id="31" dur="1000" fill="hold"/>
                                        <p:tgtEl>
                                          <p:spTgt spid="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471"/>
          <p:cNvSpPr>
            <a:spLocks noEditPoints="1"/>
          </p:cNvSpPr>
          <p:nvPr/>
        </p:nvSpPr>
        <p:spPr bwMode="auto">
          <a:xfrm>
            <a:off x="4958094" y="3426939"/>
            <a:ext cx="725427" cy="554225"/>
          </a:xfrm>
          <a:custGeom>
            <a:avLst/>
            <a:gdLst>
              <a:gd name="T0" fmla="*/ 103 w 106"/>
              <a:gd name="T1" fmla="*/ 44 h 81"/>
              <a:gd name="T2" fmla="*/ 85 w 106"/>
              <a:gd name="T3" fmla="*/ 26 h 81"/>
              <a:gd name="T4" fmla="*/ 66 w 106"/>
              <a:gd name="T5" fmla="*/ 7 h 81"/>
              <a:gd name="T6" fmla="*/ 47 w 106"/>
              <a:gd name="T7" fmla="*/ 26 h 81"/>
              <a:gd name="T8" fmla="*/ 29 w 106"/>
              <a:gd name="T9" fmla="*/ 44 h 81"/>
              <a:gd name="T10" fmla="*/ 4 w 106"/>
              <a:gd name="T11" fmla="*/ 44 h 81"/>
              <a:gd name="T12" fmla="*/ 4 w 106"/>
              <a:gd name="T13" fmla="*/ 81 h 81"/>
              <a:gd name="T14" fmla="*/ 66 w 106"/>
              <a:gd name="T15" fmla="*/ 81 h 81"/>
              <a:gd name="T16" fmla="*/ 66 w 106"/>
              <a:gd name="T17" fmla="*/ 53 h 81"/>
              <a:gd name="T18" fmla="*/ 84 w 106"/>
              <a:gd name="T19" fmla="*/ 53 h 81"/>
              <a:gd name="T20" fmla="*/ 84 w 106"/>
              <a:gd name="T21" fmla="*/ 81 h 81"/>
              <a:gd name="T22" fmla="*/ 103 w 106"/>
              <a:gd name="T23" fmla="*/ 81 h 81"/>
              <a:gd name="T24" fmla="*/ 103 w 106"/>
              <a:gd name="T25" fmla="*/ 44 h 81"/>
              <a:gd name="T26" fmla="*/ 25 w 106"/>
              <a:gd name="T27" fmla="*/ 66 h 81"/>
              <a:gd name="T28" fmla="*/ 11 w 106"/>
              <a:gd name="T29" fmla="*/ 66 h 81"/>
              <a:gd name="T30" fmla="*/ 11 w 106"/>
              <a:gd name="T31" fmla="*/ 52 h 81"/>
              <a:gd name="T32" fmla="*/ 25 w 106"/>
              <a:gd name="T33" fmla="*/ 52 h 81"/>
              <a:gd name="T34" fmla="*/ 25 w 106"/>
              <a:gd name="T35" fmla="*/ 66 h 81"/>
              <a:gd name="T36" fmla="*/ 47 w 106"/>
              <a:gd name="T37" fmla="*/ 66 h 81"/>
              <a:gd name="T38" fmla="*/ 33 w 106"/>
              <a:gd name="T39" fmla="*/ 66 h 81"/>
              <a:gd name="T40" fmla="*/ 33 w 106"/>
              <a:gd name="T41" fmla="*/ 52 h 81"/>
              <a:gd name="T42" fmla="*/ 47 w 106"/>
              <a:gd name="T43" fmla="*/ 52 h 81"/>
              <a:gd name="T44" fmla="*/ 47 w 106"/>
              <a:gd name="T45" fmla="*/ 66 h 81"/>
              <a:gd name="T46" fmla="*/ 63 w 106"/>
              <a:gd name="T47" fmla="*/ 38 h 81"/>
              <a:gd name="T48" fmla="*/ 56 w 106"/>
              <a:gd name="T49" fmla="*/ 31 h 81"/>
              <a:gd name="T50" fmla="*/ 63 w 106"/>
              <a:gd name="T51" fmla="*/ 25 h 81"/>
              <a:gd name="T52" fmla="*/ 70 w 106"/>
              <a:gd name="T53" fmla="*/ 31 h 81"/>
              <a:gd name="T54" fmla="*/ 63 w 106"/>
              <a:gd name="T55" fmla="*/ 38 h 81"/>
              <a:gd name="T56" fmla="*/ 106 w 106"/>
              <a:gd name="T57" fmla="*/ 40 h 81"/>
              <a:gd name="T58" fmla="*/ 104 w 106"/>
              <a:gd name="T59" fmla="*/ 42 h 81"/>
              <a:gd name="T60" fmla="*/ 66 w 106"/>
              <a:gd name="T61" fmla="*/ 3 h 81"/>
              <a:gd name="T62" fmla="*/ 28 w 106"/>
              <a:gd name="T63" fmla="*/ 41 h 81"/>
              <a:gd name="T64" fmla="*/ 28 w 106"/>
              <a:gd name="T65" fmla="*/ 42 h 81"/>
              <a:gd name="T66" fmla="*/ 0 w 106"/>
              <a:gd name="T67" fmla="*/ 42 h 81"/>
              <a:gd name="T68" fmla="*/ 21 w 106"/>
              <a:gd name="T69" fmla="*/ 20 h 81"/>
              <a:gd name="T70" fmla="*/ 47 w 106"/>
              <a:gd name="T71" fmla="*/ 20 h 81"/>
              <a:gd name="T72" fmla="*/ 66 w 106"/>
              <a:gd name="T73" fmla="*/ 0 h 81"/>
              <a:gd name="T74" fmla="*/ 87 w 106"/>
              <a:gd name="T75" fmla="*/ 21 h 81"/>
              <a:gd name="T76" fmla="*/ 87 w 106"/>
              <a:gd name="T77" fmla="*/ 9 h 81"/>
              <a:gd name="T78" fmla="*/ 95 w 106"/>
              <a:gd name="T79" fmla="*/ 9 h 81"/>
              <a:gd name="T80" fmla="*/ 95 w 106"/>
              <a:gd name="T81" fmla="*/ 30 h 81"/>
              <a:gd name="T82" fmla="*/ 106 w 106"/>
              <a:gd name="T83"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81">
                <a:moveTo>
                  <a:pt x="103" y="44"/>
                </a:moveTo>
                <a:cubicBezTo>
                  <a:pt x="85" y="26"/>
                  <a:pt x="85" y="26"/>
                  <a:pt x="85" y="26"/>
                </a:cubicBezTo>
                <a:cubicBezTo>
                  <a:pt x="66" y="7"/>
                  <a:pt x="66" y="7"/>
                  <a:pt x="66" y="7"/>
                </a:cubicBezTo>
                <a:cubicBezTo>
                  <a:pt x="47" y="26"/>
                  <a:pt x="47" y="26"/>
                  <a:pt x="47" y="26"/>
                </a:cubicBezTo>
                <a:cubicBezTo>
                  <a:pt x="29" y="44"/>
                  <a:pt x="29" y="44"/>
                  <a:pt x="29" y="44"/>
                </a:cubicBezTo>
                <a:cubicBezTo>
                  <a:pt x="4" y="44"/>
                  <a:pt x="4" y="44"/>
                  <a:pt x="4" y="44"/>
                </a:cubicBezTo>
                <a:cubicBezTo>
                  <a:pt x="4" y="81"/>
                  <a:pt x="4" y="81"/>
                  <a:pt x="4" y="81"/>
                </a:cubicBezTo>
                <a:cubicBezTo>
                  <a:pt x="66" y="81"/>
                  <a:pt x="66" y="81"/>
                  <a:pt x="66" y="81"/>
                </a:cubicBezTo>
                <a:cubicBezTo>
                  <a:pt x="66" y="53"/>
                  <a:pt x="66" y="53"/>
                  <a:pt x="66" y="53"/>
                </a:cubicBezTo>
                <a:cubicBezTo>
                  <a:pt x="84" y="53"/>
                  <a:pt x="84" y="53"/>
                  <a:pt x="84" y="53"/>
                </a:cubicBezTo>
                <a:cubicBezTo>
                  <a:pt x="84" y="81"/>
                  <a:pt x="84" y="81"/>
                  <a:pt x="84" y="81"/>
                </a:cubicBezTo>
                <a:cubicBezTo>
                  <a:pt x="103" y="81"/>
                  <a:pt x="103" y="81"/>
                  <a:pt x="103" y="81"/>
                </a:cubicBezTo>
                <a:cubicBezTo>
                  <a:pt x="103" y="44"/>
                  <a:pt x="103" y="44"/>
                  <a:pt x="103" y="44"/>
                </a:cubicBezTo>
                <a:close/>
                <a:moveTo>
                  <a:pt x="25" y="66"/>
                </a:moveTo>
                <a:cubicBezTo>
                  <a:pt x="11" y="66"/>
                  <a:pt x="11" y="66"/>
                  <a:pt x="11" y="66"/>
                </a:cubicBezTo>
                <a:cubicBezTo>
                  <a:pt x="11" y="52"/>
                  <a:pt x="11" y="52"/>
                  <a:pt x="11" y="52"/>
                </a:cubicBezTo>
                <a:cubicBezTo>
                  <a:pt x="25" y="52"/>
                  <a:pt x="25" y="52"/>
                  <a:pt x="25" y="52"/>
                </a:cubicBezTo>
                <a:lnTo>
                  <a:pt x="25" y="66"/>
                </a:lnTo>
                <a:close/>
                <a:moveTo>
                  <a:pt x="47" y="66"/>
                </a:moveTo>
                <a:cubicBezTo>
                  <a:pt x="33" y="66"/>
                  <a:pt x="33" y="66"/>
                  <a:pt x="33" y="66"/>
                </a:cubicBezTo>
                <a:cubicBezTo>
                  <a:pt x="33" y="52"/>
                  <a:pt x="33" y="52"/>
                  <a:pt x="33" y="52"/>
                </a:cubicBezTo>
                <a:cubicBezTo>
                  <a:pt x="47" y="52"/>
                  <a:pt x="47" y="52"/>
                  <a:pt x="47" y="52"/>
                </a:cubicBezTo>
                <a:lnTo>
                  <a:pt x="47" y="66"/>
                </a:lnTo>
                <a:close/>
                <a:moveTo>
                  <a:pt x="63" y="38"/>
                </a:moveTo>
                <a:cubicBezTo>
                  <a:pt x="59" y="38"/>
                  <a:pt x="56" y="35"/>
                  <a:pt x="56" y="31"/>
                </a:cubicBezTo>
                <a:cubicBezTo>
                  <a:pt x="56" y="28"/>
                  <a:pt x="59" y="25"/>
                  <a:pt x="63" y="25"/>
                </a:cubicBezTo>
                <a:cubicBezTo>
                  <a:pt x="67" y="25"/>
                  <a:pt x="70" y="28"/>
                  <a:pt x="70" y="31"/>
                </a:cubicBezTo>
                <a:cubicBezTo>
                  <a:pt x="70" y="35"/>
                  <a:pt x="67" y="38"/>
                  <a:pt x="63" y="38"/>
                </a:cubicBezTo>
                <a:close/>
                <a:moveTo>
                  <a:pt x="106" y="40"/>
                </a:moveTo>
                <a:cubicBezTo>
                  <a:pt x="104" y="42"/>
                  <a:pt x="104" y="42"/>
                  <a:pt x="104" y="42"/>
                </a:cubicBezTo>
                <a:cubicBezTo>
                  <a:pt x="66" y="3"/>
                  <a:pt x="66" y="3"/>
                  <a:pt x="66" y="3"/>
                </a:cubicBezTo>
                <a:cubicBezTo>
                  <a:pt x="28" y="41"/>
                  <a:pt x="28" y="41"/>
                  <a:pt x="28" y="41"/>
                </a:cubicBezTo>
                <a:cubicBezTo>
                  <a:pt x="28" y="42"/>
                  <a:pt x="28" y="42"/>
                  <a:pt x="28" y="42"/>
                </a:cubicBezTo>
                <a:cubicBezTo>
                  <a:pt x="0" y="42"/>
                  <a:pt x="0" y="42"/>
                  <a:pt x="0" y="42"/>
                </a:cubicBezTo>
                <a:cubicBezTo>
                  <a:pt x="21" y="20"/>
                  <a:pt x="21" y="20"/>
                  <a:pt x="21" y="20"/>
                </a:cubicBezTo>
                <a:cubicBezTo>
                  <a:pt x="47" y="20"/>
                  <a:pt x="47" y="20"/>
                  <a:pt x="47" y="20"/>
                </a:cubicBezTo>
                <a:cubicBezTo>
                  <a:pt x="66" y="0"/>
                  <a:pt x="66" y="0"/>
                  <a:pt x="66" y="0"/>
                </a:cubicBezTo>
                <a:cubicBezTo>
                  <a:pt x="87" y="21"/>
                  <a:pt x="87" y="21"/>
                  <a:pt x="87" y="21"/>
                </a:cubicBezTo>
                <a:cubicBezTo>
                  <a:pt x="87" y="9"/>
                  <a:pt x="87" y="9"/>
                  <a:pt x="87" y="9"/>
                </a:cubicBezTo>
                <a:cubicBezTo>
                  <a:pt x="95" y="9"/>
                  <a:pt x="95" y="9"/>
                  <a:pt x="95" y="9"/>
                </a:cubicBezTo>
                <a:cubicBezTo>
                  <a:pt x="95" y="30"/>
                  <a:pt x="95" y="30"/>
                  <a:pt x="95" y="30"/>
                </a:cubicBezTo>
                <a:lnTo>
                  <a:pt x="106" y="40"/>
                </a:lnTo>
                <a:close/>
              </a:path>
            </a:pathLst>
          </a:custGeom>
          <a:solidFill>
            <a:srgbClr val="2F318B"/>
          </a:solidFill>
          <a:ln>
            <a:noFill/>
          </a:ln>
          <a:effectLst/>
        </p:spPr>
        <p:txBody>
          <a:bodyPr vert="horz" wrap="square" lIns="68579" tIns="34289" rIns="68579" bIns="3428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19" name="Freeform 476"/>
          <p:cNvSpPr>
            <a:spLocks noEditPoints="1"/>
          </p:cNvSpPr>
          <p:nvPr/>
        </p:nvSpPr>
        <p:spPr bwMode="auto">
          <a:xfrm>
            <a:off x="1641582" y="1698747"/>
            <a:ext cx="781006" cy="565910"/>
          </a:xfrm>
          <a:custGeom>
            <a:avLst/>
            <a:gdLst>
              <a:gd name="T0" fmla="*/ 125 w 125"/>
              <a:gd name="T1" fmla="*/ 71 h 73"/>
              <a:gd name="T2" fmla="*/ 124 w 125"/>
              <a:gd name="T3" fmla="*/ 73 h 73"/>
              <a:gd name="T4" fmla="*/ 2 w 125"/>
              <a:gd name="T5" fmla="*/ 73 h 73"/>
              <a:gd name="T6" fmla="*/ 0 w 125"/>
              <a:gd name="T7" fmla="*/ 71 h 73"/>
              <a:gd name="T8" fmla="*/ 0 w 125"/>
              <a:gd name="T9" fmla="*/ 68 h 73"/>
              <a:gd name="T10" fmla="*/ 2 w 125"/>
              <a:gd name="T11" fmla="*/ 66 h 73"/>
              <a:gd name="T12" fmla="*/ 124 w 125"/>
              <a:gd name="T13" fmla="*/ 66 h 73"/>
              <a:gd name="T14" fmla="*/ 125 w 125"/>
              <a:gd name="T15" fmla="*/ 68 h 73"/>
              <a:gd name="T16" fmla="*/ 125 w 125"/>
              <a:gd name="T17" fmla="*/ 71 h 73"/>
              <a:gd name="T18" fmla="*/ 118 w 125"/>
              <a:gd name="T19" fmla="*/ 5 h 73"/>
              <a:gd name="T20" fmla="*/ 118 w 125"/>
              <a:gd name="T21" fmla="*/ 58 h 73"/>
              <a:gd name="T22" fmla="*/ 113 w 125"/>
              <a:gd name="T23" fmla="*/ 63 h 73"/>
              <a:gd name="T24" fmla="*/ 12 w 125"/>
              <a:gd name="T25" fmla="*/ 63 h 73"/>
              <a:gd name="T26" fmla="*/ 7 w 125"/>
              <a:gd name="T27" fmla="*/ 58 h 73"/>
              <a:gd name="T28" fmla="*/ 7 w 125"/>
              <a:gd name="T29" fmla="*/ 5 h 73"/>
              <a:gd name="T30" fmla="*/ 12 w 125"/>
              <a:gd name="T31" fmla="*/ 0 h 73"/>
              <a:gd name="T32" fmla="*/ 113 w 125"/>
              <a:gd name="T33" fmla="*/ 0 h 73"/>
              <a:gd name="T34" fmla="*/ 118 w 125"/>
              <a:gd name="T35" fmla="*/ 5 h 73"/>
              <a:gd name="T36" fmla="*/ 113 w 125"/>
              <a:gd name="T37" fmla="*/ 6 h 73"/>
              <a:gd name="T38" fmla="*/ 12 w 125"/>
              <a:gd name="T39" fmla="*/ 6 h 73"/>
              <a:gd name="T40" fmla="*/ 12 w 125"/>
              <a:gd name="T41" fmla="*/ 59 h 73"/>
              <a:gd name="T42" fmla="*/ 113 w 125"/>
              <a:gd name="T43" fmla="*/ 59 h 73"/>
              <a:gd name="T44" fmla="*/ 113 w 125"/>
              <a:gd name="T45" fmla="*/ 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5" h="73">
                <a:moveTo>
                  <a:pt x="125" y="71"/>
                </a:moveTo>
                <a:cubicBezTo>
                  <a:pt x="125" y="72"/>
                  <a:pt x="124" y="73"/>
                  <a:pt x="124" y="73"/>
                </a:cubicBezTo>
                <a:cubicBezTo>
                  <a:pt x="2" y="73"/>
                  <a:pt x="2" y="73"/>
                  <a:pt x="2" y="73"/>
                </a:cubicBezTo>
                <a:cubicBezTo>
                  <a:pt x="1" y="73"/>
                  <a:pt x="0" y="72"/>
                  <a:pt x="0" y="71"/>
                </a:cubicBezTo>
                <a:cubicBezTo>
                  <a:pt x="0" y="68"/>
                  <a:pt x="0" y="68"/>
                  <a:pt x="0" y="68"/>
                </a:cubicBezTo>
                <a:cubicBezTo>
                  <a:pt x="0" y="67"/>
                  <a:pt x="1" y="66"/>
                  <a:pt x="2" y="66"/>
                </a:cubicBezTo>
                <a:cubicBezTo>
                  <a:pt x="124" y="66"/>
                  <a:pt x="124" y="66"/>
                  <a:pt x="124" y="66"/>
                </a:cubicBezTo>
                <a:cubicBezTo>
                  <a:pt x="124" y="66"/>
                  <a:pt x="125" y="67"/>
                  <a:pt x="125" y="68"/>
                </a:cubicBezTo>
                <a:lnTo>
                  <a:pt x="125" y="71"/>
                </a:lnTo>
                <a:close/>
                <a:moveTo>
                  <a:pt x="118" y="5"/>
                </a:moveTo>
                <a:cubicBezTo>
                  <a:pt x="118" y="58"/>
                  <a:pt x="118" y="58"/>
                  <a:pt x="118" y="58"/>
                </a:cubicBezTo>
                <a:cubicBezTo>
                  <a:pt x="118" y="61"/>
                  <a:pt x="116" y="63"/>
                  <a:pt x="113" y="63"/>
                </a:cubicBezTo>
                <a:cubicBezTo>
                  <a:pt x="12" y="63"/>
                  <a:pt x="12" y="63"/>
                  <a:pt x="12" y="63"/>
                </a:cubicBezTo>
                <a:cubicBezTo>
                  <a:pt x="9" y="63"/>
                  <a:pt x="7" y="61"/>
                  <a:pt x="7" y="58"/>
                </a:cubicBezTo>
                <a:cubicBezTo>
                  <a:pt x="7" y="5"/>
                  <a:pt x="7" y="5"/>
                  <a:pt x="7" y="5"/>
                </a:cubicBezTo>
                <a:cubicBezTo>
                  <a:pt x="7" y="2"/>
                  <a:pt x="9" y="0"/>
                  <a:pt x="12" y="0"/>
                </a:cubicBezTo>
                <a:cubicBezTo>
                  <a:pt x="113" y="0"/>
                  <a:pt x="113" y="0"/>
                  <a:pt x="113" y="0"/>
                </a:cubicBezTo>
                <a:cubicBezTo>
                  <a:pt x="116" y="0"/>
                  <a:pt x="118" y="2"/>
                  <a:pt x="118" y="5"/>
                </a:cubicBezTo>
                <a:close/>
                <a:moveTo>
                  <a:pt x="113" y="6"/>
                </a:moveTo>
                <a:cubicBezTo>
                  <a:pt x="12" y="6"/>
                  <a:pt x="12" y="6"/>
                  <a:pt x="12" y="6"/>
                </a:cubicBezTo>
                <a:cubicBezTo>
                  <a:pt x="12" y="59"/>
                  <a:pt x="12" y="59"/>
                  <a:pt x="12" y="59"/>
                </a:cubicBezTo>
                <a:cubicBezTo>
                  <a:pt x="113" y="59"/>
                  <a:pt x="113" y="59"/>
                  <a:pt x="113" y="59"/>
                </a:cubicBezTo>
                <a:lnTo>
                  <a:pt x="113" y="6"/>
                </a:lnTo>
                <a:close/>
              </a:path>
            </a:pathLst>
          </a:custGeom>
          <a:solidFill>
            <a:srgbClr val="2F318B"/>
          </a:solidFill>
          <a:ln>
            <a:noFill/>
          </a:ln>
          <a:effectLst/>
        </p:spPr>
        <p:txBody>
          <a:bodyPr vert="horz" wrap="square" lIns="68579" tIns="34289" rIns="68579" bIns="3428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20" name="Oval 493"/>
          <p:cNvSpPr>
            <a:spLocks noChangeArrowheads="1"/>
          </p:cNvSpPr>
          <p:nvPr/>
        </p:nvSpPr>
        <p:spPr bwMode="auto">
          <a:xfrm>
            <a:off x="1641581" y="3484152"/>
            <a:ext cx="547803" cy="497012"/>
          </a:xfrm>
          <a:custGeom>
            <a:avLst/>
            <a:gdLst/>
            <a:ahLst/>
            <a:cxnLst/>
            <a:rect l="l" t="t" r="r" b="b"/>
            <a:pathLst>
              <a:path w="239713" h="217487">
                <a:moveTo>
                  <a:pt x="67420" y="131762"/>
                </a:moveTo>
                <a:lnTo>
                  <a:pt x="71346" y="131762"/>
                </a:lnTo>
                <a:lnTo>
                  <a:pt x="80061" y="131762"/>
                </a:lnTo>
                <a:lnTo>
                  <a:pt x="80262" y="131762"/>
                </a:lnTo>
                <a:lnTo>
                  <a:pt x="97384" y="131762"/>
                </a:lnTo>
                <a:lnTo>
                  <a:pt x="100603" y="131762"/>
                </a:lnTo>
                <a:lnTo>
                  <a:pt x="101129" y="131762"/>
                </a:lnTo>
                <a:lnTo>
                  <a:pt x="102183" y="131762"/>
                </a:lnTo>
                <a:lnTo>
                  <a:pt x="109088" y="131762"/>
                </a:lnTo>
                <a:lnTo>
                  <a:pt x="109557" y="131762"/>
                </a:lnTo>
                <a:lnTo>
                  <a:pt x="129513" y="131762"/>
                </a:lnTo>
                <a:lnTo>
                  <a:pt x="129572" y="131762"/>
                </a:lnTo>
                <a:lnTo>
                  <a:pt x="168548" y="131762"/>
                </a:lnTo>
                <a:lnTo>
                  <a:pt x="195469" y="137003"/>
                </a:lnTo>
                <a:lnTo>
                  <a:pt x="218177" y="151330"/>
                </a:lnTo>
                <a:lnTo>
                  <a:pt x="233861" y="172645"/>
                </a:lnTo>
                <a:lnTo>
                  <a:pt x="239713" y="198851"/>
                </a:lnTo>
                <a:lnTo>
                  <a:pt x="239713" y="201181"/>
                </a:lnTo>
                <a:lnTo>
                  <a:pt x="239713" y="201181"/>
                </a:lnTo>
                <a:lnTo>
                  <a:pt x="239713" y="217487"/>
                </a:lnTo>
                <a:lnTo>
                  <a:pt x="0" y="217487"/>
                </a:lnTo>
                <a:cubicBezTo>
                  <a:pt x="0" y="217487"/>
                  <a:pt x="0" y="217487"/>
                  <a:pt x="0" y="215158"/>
                </a:cubicBezTo>
                <a:lnTo>
                  <a:pt x="0" y="198851"/>
                </a:lnTo>
                <a:cubicBezTo>
                  <a:pt x="0" y="161580"/>
                  <a:pt x="29964" y="131762"/>
                  <a:pt x="67420" y="131762"/>
                </a:cubicBezTo>
                <a:close/>
                <a:moveTo>
                  <a:pt x="119063" y="0"/>
                </a:moveTo>
                <a:lnTo>
                  <a:pt x="142545" y="4741"/>
                </a:lnTo>
                <a:lnTo>
                  <a:pt x="161720" y="17669"/>
                </a:lnTo>
                <a:lnTo>
                  <a:pt x="174648" y="36844"/>
                </a:lnTo>
                <a:lnTo>
                  <a:pt x="179388" y="60325"/>
                </a:lnTo>
                <a:lnTo>
                  <a:pt x="174648" y="83807"/>
                </a:lnTo>
                <a:lnTo>
                  <a:pt x="161720" y="102981"/>
                </a:lnTo>
                <a:lnTo>
                  <a:pt x="142545" y="115910"/>
                </a:lnTo>
                <a:cubicBezTo>
                  <a:pt x="135327" y="118962"/>
                  <a:pt x="127393" y="120650"/>
                  <a:pt x="119063" y="120650"/>
                </a:cubicBezTo>
                <a:cubicBezTo>
                  <a:pt x="102405" y="120650"/>
                  <a:pt x="87323" y="113898"/>
                  <a:pt x="76407" y="102981"/>
                </a:cubicBezTo>
                <a:cubicBezTo>
                  <a:pt x="70949" y="97523"/>
                  <a:pt x="66531" y="91024"/>
                  <a:pt x="63479" y="83807"/>
                </a:cubicBezTo>
                <a:cubicBezTo>
                  <a:pt x="60426" y="76589"/>
                  <a:pt x="58738" y="68654"/>
                  <a:pt x="58738" y="60325"/>
                </a:cubicBezTo>
                <a:cubicBezTo>
                  <a:pt x="58738" y="43667"/>
                  <a:pt x="65490" y="28585"/>
                  <a:pt x="76407" y="17669"/>
                </a:cubicBezTo>
                <a:cubicBezTo>
                  <a:pt x="81865" y="12210"/>
                  <a:pt x="88365" y="7793"/>
                  <a:pt x="95582" y="4741"/>
                </a:cubicBezTo>
                <a:cubicBezTo>
                  <a:pt x="102799" y="1688"/>
                  <a:pt x="110734" y="0"/>
                  <a:pt x="119063" y="0"/>
                </a:cubicBezTo>
                <a:close/>
              </a:path>
            </a:pathLst>
          </a:custGeom>
          <a:solidFill>
            <a:srgbClr val="C00000"/>
          </a:solidFill>
          <a:ln>
            <a:noFill/>
          </a:ln>
          <a:effectLst/>
        </p:spPr>
        <p:txBody>
          <a:bodyPr vert="horz" wrap="square" lIns="68579" tIns="34289" rIns="68579" bIns="3428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21" name="Freeform 497"/>
          <p:cNvSpPr>
            <a:spLocks noEditPoints="1"/>
          </p:cNvSpPr>
          <p:nvPr/>
        </p:nvSpPr>
        <p:spPr bwMode="auto">
          <a:xfrm>
            <a:off x="4958095" y="1698747"/>
            <a:ext cx="422877" cy="583375"/>
          </a:xfrm>
          <a:custGeom>
            <a:avLst/>
            <a:gdLst>
              <a:gd name="T0" fmla="*/ 125 w 128"/>
              <a:gd name="T1" fmla="*/ 83 h 177"/>
              <a:gd name="T2" fmla="*/ 64 w 128"/>
              <a:gd name="T3" fmla="*/ 177 h 177"/>
              <a:gd name="T4" fmla="*/ 0 w 128"/>
              <a:gd name="T5" fmla="*/ 71 h 177"/>
              <a:gd name="T6" fmla="*/ 0 w 128"/>
              <a:gd name="T7" fmla="*/ 70 h 177"/>
              <a:gd name="T8" fmla="*/ 0 w 128"/>
              <a:gd name="T9" fmla="*/ 64 h 177"/>
              <a:gd name="T10" fmla="*/ 64 w 128"/>
              <a:gd name="T11" fmla="*/ 0 h 177"/>
              <a:gd name="T12" fmla="*/ 128 w 128"/>
              <a:gd name="T13" fmla="*/ 64 h 177"/>
              <a:gd name="T14" fmla="*/ 127 w 128"/>
              <a:gd name="T15" fmla="*/ 68 h 177"/>
              <a:gd name="T16" fmla="*/ 125 w 128"/>
              <a:gd name="T17" fmla="*/ 83 h 177"/>
              <a:gd name="T18" fmla="*/ 64 w 128"/>
              <a:gd name="T19" fmla="*/ 20 h 177"/>
              <a:gd name="T20" fmla="*/ 22 w 128"/>
              <a:gd name="T21" fmla="*/ 62 h 177"/>
              <a:gd name="T22" fmla="*/ 64 w 128"/>
              <a:gd name="T23" fmla="*/ 104 h 177"/>
              <a:gd name="T24" fmla="*/ 106 w 128"/>
              <a:gd name="T25" fmla="*/ 62 h 177"/>
              <a:gd name="T26" fmla="*/ 64 w 128"/>
              <a:gd name="T27" fmla="*/ 20 h 177"/>
              <a:gd name="T28" fmla="*/ 64 w 128"/>
              <a:gd name="T29" fmla="*/ 40 h 177"/>
              <a:gd name="T30" fmla="*/ 44 w 128"/>
              <a:gd name="T31" fmla="*/ 60 h 177"/>
              <a:gd name="T32" fmla="*/ 64 w 128"/>
              <a:gd name="T33" fmla="*/ 80 h 177"/>
              <a:gd name="T34" fmla="*/ 84 w 128"/>
              <a:gd name="T35" fmla="*/ 60 h 177"/>
              <a:gd name="T36" fmla="*/ 64 w 128"/>
              <a:gd name="T37" fmla="*/ 4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 h="177">
                <a:moveTo>
                  <a:pt x="125" y="83"/>
                </a:moveTo>
                <a:cubicBezTo>
                  <a:pt x="120" y="104"/>
                  <a:pt x="105" y="138"/>
                  <a:pt x="64" y="177"/>
                </a:cubicBezTo>
                <a:cubicBezTo>
                  <a:pt x="64" y="177"/>
                  <a:pt x="5" y="122"/>
                  <a:pt x="0" y="71"/>
                </a:cubicBezTo>
                <a:cubicBezTo>
                  <a:pt x="0" y="71"/>
                  <a:pt x="0" y="70"/>
                  <a:pt x="0" y="70"/>
                </a:cubicBezTo>
                <a:cubicBezTo>
                  <a:pt x="0" y="68"/>
                  <a:pt x="0" y="66"/>
                  <a:pt x="0" y="64"/>
                </a:cubicBezTo>
                <a:cubicBezTo>
                  <a:pt x="0" y="29"/>
                  <a:pt x="28" y="0"/>
                  <a:pt x="64" y="0"/>
                </a:cubicBezTo>
                <a:cubicBezTo>
                  <a:pt x="99" y="0"/>
                  <a:pt x="128" y="29"/>
                  <a:pt x="128" y="64"/>
                </a:cubicBezTo>
                <a:cubicBezTo>
                  <a:pt x="128" y="64"/>
                  <a:pt x="128" y="65"/>
                  <a:pt x="127" y="68"/>
                </a:cubicBezTo>
                <a:cubicBezTo>
                  <a:pt x="127" y="73"/>
                  <a:pt x="126" y="78"/>
                  <a:pt x="125" y="83"/>
                </a:cubicBezTo>
                <a:close/>
                <a:moveTo>
                  <a:pt x="64" y="20"/>
                </a:moveTo>
                <a:cubicBezTo>
                  <a:pt x="40" y="20"/>
                  <a:pt x="22" y="39"/>
                  <a:pt x="22" y="62"/>
                </a:cubicBezTo>
                <a:cubicBezTo>
                  <a:pt x="22" y="85"/>
                  <a:pt x="40" y="104"/>
                  <a:pt x="64" y="104"/>
                </a:cubicBezTo>
                <a:cubicBezTo>
                  <a:pt x="87" y="104"/>
                  <a:pt x="106" y="85"/>
                  <a:pt x="106" y="62"/>
                </a:cubicBezTo>
                <a:cubicBezTo>
                  <a:pt x="106" y="39"/>
                  <a:pt x="87" y="20"/>
                  <a:pt x="64" y="20"/>
                </a:cubicBezTo>
                <a:close/>
                <a:moveTo>
                  <a:pt x="64" y="40"/>
                </a:moveTo>
                <a:cubicBezTo>
                  <a:pt x="53" y="40"/>
                  <a:pt x="44" y="49"/>
                  <a:pt x="44" y="60"/>
                </a:cubicBezTo>
                <a:cubicBezTo>
                  <a:pt x="44" y="71"/>
                  <a:pt x="53" y="80"/>
                  <a:pt x="64" y="80"/>
                </a:cubicBezTo>
                <a:cubicBezTo>
                  <a:pt x="75" y="80"/>
                  <a:pt x="84" y="71"/>
                  <a:pt x="84" y="60"/>
                </a:cubicBezTo>
                <a:cubicBezTo>
                  <a:pt x="84" y="49"/>
                  <a:pt x="75" y="40"/>
                  <a:pt x="64" y="40"/>
                </a:cubicBezTo>
                <a:close/>
              </a:path>
            </a:pathLst>
          </a:custGeom>
          <a:solidFill>
            <a:srgbClr val="C00000"/>
          </a:solidFill>
          <a:ln>
            <a:noFill/>
          </a:ln>
          <a:effectLst/>
        </p:spPr>
        <p:txBody>
          <a:bodyPr vert="horz" wrap="square" lIns="68579" tIns="34289" rIns="68579" bIns="3428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cxnSp>
        <p:nvCxnSpPr>
          <p:cNvPr id="22" name="直接连接符 21"/>
          <p:cNvCxnSpPr/>
          <p:nvPr/>
        </p:nvCxnSpPr>
        <p:spPr>
          <a:xfrm>
            <a:off x="1641581" y="2333830"/>
            <a:ext cx="2782193" cy="0"/>
          </a:xfrm>
          <a:prstGeom prst="line">
            <a:avLst/>
          </a:prstGeom>
          <a:noFill/>
          <a:ln w="9525" cap="flat" cmpd="sng" algn="ctr">
            <a:solidFill>
              <a:sysClr val="window" lastClr="FFFFFF">
                <a:lumMod val="75000"/>
              </a:sysClr>
            </a:solidFill>
            <a:prstDash val="solid"/>
          </a:ln>
          <a:effectLst/>
        </p:spPr>
      </p:cxnSp>
      <p:cxnSp>
        <p:nvCxnSpPr>
          <p:cNvPr id="23" name="直接连接符 22"/>
          <p:cNvCxnSpPr/>
          <p:nvPr/>
        </p:nvCxnSpPr>
        <p:spPr>
          <a:xfrm>
            <a:off x="4958093" y="2333830"/>
            <a:ext cx="2760030" cy="0"/>
          </a:xfrm>
          <a:prstGeom prst="line">
            <a:avLst/>
          </a:prstGeom>
          <a:noFill/>
          <a:ln w="9525" cap="flat" cmpd="sng" algn="ctr">
            <a:solidFill>
              <a:sysClr val="window" lastClr="FFFFFF">
                <a:lumMod val="75000"/>
              </a:sysClr>
            </a:solidFill>
            <a:prstDash val="solid"/>
          </a:ln>
          <a:effectLst/>
        </p:spPr>
      </p:cxnSp>
      <p:cxnSp>
        <p:nvCxnSpPr>
          <p:cNvPr id="24" name="直接连接符 23"/>
          <p:cNvCxnSpPr/>
          <p:nvPr/>
        </p:nvCxnSpPr>
        <p:spPr>
          <a:xfrm>
            <a:off x="1641581" y="4100409"/>
            <a:ext cx="2782193" cy="0"/>
          </a:xfrm>
          <a:prstGeom prst="line">
            <a:avLst/>
          </a:prstGeom>
          <a:noFill/>
          <a:ln w="9525" cap="flat" cmpd="sng" algn="ctr">
            <a:solidFill>
              <a:sysClr val="window" lastClr="FFFFFF">
                <a:lumMod val="75000"/>
              </a:sysClr>
            </a:solidFill>
            <a:prstDash val="solid"/>
          </a:ln>
          <a:effectLst/>
        </p:spPr>
      </p:cxnSp>
      <p:cxnSp>
        <p:nvCxnSpPr>
          <p:cNvPr id="25" name="直接连接符 24"/>
          <p:cNvCxnSpPr/>
          <p:nvPr/>
        </p:nvCxnSpPr>
        <p:spPr>
          <a:xfrm>
            <a:off x="4958093" y="4100409"/>
            <a:ext cx="2760030" cy="0"/>
          </a:xfrm>
          <a:prstGeom prst="line">
            <a:avLst/>
          </a:prstGeom>
          <a:noFill/>
          <a:ln w="9525" cap="flat" cmpd="sng" algn="ctr">
            <a:solidFill>
              <a:sysClr val="window" lastClr="FFFFFF">
                <a:lumMod val="75000"/>
              </a:sysClr>
            </a:solidFill>
            <a:prstDash val="solid"/>
          </a:ln>
          <a:effectLst/>
        </p:spPr>
      </p:cxnSp>
      <p:sp>
        <p:nvSpPr>
          <p:cNvPr id="26" name="TextBox 498"/>
          <p:cNvSpPr txBox="1"/>
          <p:nvPr/>
        </p:nvSpPr>
        <p:spPr>
          <a:xfrm>
            <a:off x="3141389" y="1889941"/>
            <a:ext cx="1369604" cy="315469"/>
          </a:xfrm>
          <a:prstGeom prst="rect">
            <a:avLst/>
          </a:prstGeom>
          <a:noFill/>
        </p:spPr>
        <p:txBody>
          <a:bodyPr wrap="none" lIns="68579" tIns="34289" rIns="68579" bIns="34289" rtlCol="0"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UKIJ Qolyazma" pitchFamily="18" charset="0"/>
              </a:rPr>
              <a:t>点击添加内容</a:t>
            </a:r>
          </a:p>
        </p:txBody>
      </p:sp>
      <p:sp>
        <p:nvSpPr>
          <p:cNvPr id="27" name="TextBox 499"/>
          <p:cNvSpPr txBox="1"/>
          <p:nvPr/>
        </p:nvSpPr>
        <p:spPr>
          <a:xfrm>
            <a:off x="6435997" y="1889941"/>
            <a:ext cx="1369604" cy="315469"/>
          </a:xfrm>
          <a:prstGeom prst="rect">
            <a:avLst/>
          </a:prstGeom>
          <a:noFill/>
        </p:spPr>
        <p:txBody>
          <a:bodyPr wrap="none" lIns="68579" tIns="34289" rIns="68579" bIns="34289" rtlCol="0"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UKIJ Qolyazma" pitchFamily="18" charset="0"/>
              </a:rPr>
              <a:t>点击添加内容</a:t>
            </a:r>
          </a:p>
        </p:txBody>
      </p:sp>
      <p:sp>
        <p:nvSpPr>
          <p:cNvPr id="28" name="TextBox 500"/>
          <p:cNvSpPr txBox="1"/>
          <p:nvPr/>
        </p:nvSpPr>
        <p:spPr>
          <a:xfrm>
            <a:off x="3141389" y="3633678"/>
            <a:ext cx="1369604" cy="315469"/>
          </a:xfrm>
          <a:prstGeom prst="rect">
            <a:avLst/>
          </a:prstGeom>
          <a:noFill/>
        </p:spPr>
        <p:txBody>
          <a:bodyPr wrap="none" lIns="68579" tIns="34289" rIns="68579" bIns="34289" rtlCol="0"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UKIJ Qolyazma" pitchFamily="18" charset="0"/>
              </a:rPr>
              <a:t>点击添加内容</a:t>
            </a:r>
          </a:p>
        </p:txBody>
      </p:sp>
      <p:sp>
        <p:nvSpPr>
          <p:cNvPr id="29" name="TextBox 501"/>
          <p:cNvSpPr txBox="1"/>
          <p:nvPr/>
        </p:nvSpPr>
        <p:spPr>
          <a:xfrm>
            <a:off x="6435997" y="3633678"/>
            <a:ext cx="1369604" cy="315469"/>
          </a:xfrm>
          <a:prstGeom prst="rect">
            <a:avLst/>
          </a:prstGeom>
          <a:noFill/>
        </p:spPr>
        <p:txBody>
          <a:bodyPr wrap="none" lIns="68579" tIns="34289" rIns="68579" bIns="34289" rtlCol="0"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UKIJ Qolyazma" pitchFamily="18" charset="0"/>
              </a:rPr>
              <a:t>点击添加内容</a:t>
            </a:r>
          </a:p>
        </p:txBody>
      </p:sp>
      <p:sp>
        <p:nvSpPr>
          <p:cNvPr id="30" name="TextBox 503"/>
          <p:cNvSpPr txBox="1"/>
          <p:nvPr/>
        </p:nvSpPr>
        <p:spPr>
          <a:xfrm>
            <a:off x="1547664" y="2401367"/>
            <a:ext cx="3046199" cy="549379"/>
          </a:xfrm>
          <a:prstGeom prst="rect">
            <a:avLst/>
          </a:prstGeom>
          <a:noFill/>
        </p:spPr>
        <p:txBody>
          <a:bodyPr wrap="square" lIns="68579" tIns="34289" rIns="68579" bIns="3428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签</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约设计师原创作品，请勿盗卖！否则将被追究法律责任！</a:t>
            </a:r>
          </a:p>
        </p:txBody>
      </p:sp>
      <p:sp>
        <p:nvSpPr>
          <p:cNvPr id="31" name="TextBox 504"/>
          <p:cNvSpPr txBox="1"/>
          <p:nvPr/>
        </p:nvSpPr>
        <p:spPr>
          <a:xfrm>
            <a:off x="4881895" y="2401367"/>
            <a:ext cx="3046199" cy="549379"/>
          </a:xfrm>
          <a:prstGeom prst="rect">
            <a:avLst/>
          </a:prstGeom>
          <a:noFill/>
        </p:spPr>
        <p:txBody>
          <a:bodyPr wrap="square" lIns="68579" tIns="34289" rIns="68579" bIns="34289"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签</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约设计师原创作品，请勿盗卖！否则将被追究法律责任！</a:t>
            </a:r>
          </a:p>
        </p:txBody>
      </p:sp>
      <p:sp>
        <p:nvSpPr>
          <p:cNvPr id="32" name="TextBox 505"/>
          <p:cNvSpPr txBox="1"/>
          <p:nvPr/>
        </p:nvSpPr>
        <p:spPr>
          <a:xfrm>
            <a:off x="1547664" y="4175765"/>
            <a:ext cx="3046199" cy="549379"/>
          </a:xfrm>
          <a:prstGeom prst="rect">
            <a:avLst/>
          </a:prstGeom>
          <a:noFill/>
        </p:spPr>
        <p:txBody>
          <a:bodyPr wrap="square" lIns="68579" tIns="34289" rIns="68579" bIns="34289"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签</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约设计师原创作品，请勿盗卖！否则将被追究法律责任！</a:t>
            </a:r>
          </a:p>
        </p:txBody>
      </p:sp>
      <p:sp>
        <p:nvSpPr>
          <p:cNvPr id="33" name="TextBox 506"/>
          <p:cNvSpPr txBox="1"/>
          <p:nvPr/>
        </p:nvSpPr>
        <p:spPr>
          <a:xfrm>
            <a:off x="4881895" y="4175765"/>
            <a:ext cx="3046199" cy="549379"/>
          </a:xfrm>
          <a:prstGeom prst="rect">
            <a:avLst/>
          </a:prstGeom>
          <a:noFill/>
        </p:spPr>
        <p:txBody>
          <a:bodyPr wrap="square" lIns="68579" tIns="34289" rIns="68579" bIns="34289"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签</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约设计师原创作品，请勿盗卖！否则将被追究法律责任！</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1+#ppt_w/2"/>
                                          </p:val>
                                        </p:tav>
                                        <p:tav tm="100000">
                                          <p:val>
                                            <p:strVal val="#ppt_x"/>
                                          </p:val>
                                        </p:tav>
                                      </p:tavLst>
                                    </p:anim>
                                    <p:anim calcmode="lin" valueType="num">
                                      <p:cBhvr additive="base">
                                        <p:cTn id="8" dur="75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1+#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750" fill="hold"/>
                                        <p:tgtEl>
                                          <p:spTgt spid="20"/>
                                        </p:tgtEl>
                                        <p:attrNameLst>
                                          <p:attrName>ppt_x</p:attrName>
                                        </p:attrNameLst>
                                      </p:cBhvr>
                                      <p:tavLst>
                                        <p:tav tm="0">
                                          <p:val>
                                            <p:strVal val="1+#ppt_w/2"/>
                                          </p:val>
                                        </p:tav>
                                        <p:tav tm="100000">
                                          <p:val>
                                            <p:strVal val="#ppt_x"/>
                                          </p:val>
                                        </p:tav>
                                      </p:tavLst>
                                    </p:anim>
                                    <p:anim calcmode="lin" valueType="num">
                                      <p:cBhvr additive="base">
                                        <p:cTn id="16" dur="750" fill="hold"/>
                                        <p:tgtEl>
                                          <p:spTgt spid="2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25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1+#ppt_w/2"/>
                                          </p:val>
                                        </p:tav>
                                        <p:tav tm="100000">
                                          <p:val>
                                            <p:strVal val="#ppt_x"/>
                                          </p:val>
                                        </p:tav>
                                      </p:tavLst>
                                    </p:anim>
                                    <p:anim calcmode="lin" valueType="num">
                                      <p:cBhvr additive="base">
                                        <p:cTn id="20" dur="500" fill="hold"/>
                                        <p:tgtEl>
                                          <p:spTgt spid="18"/>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2" presetClass="entr" presetSubtype="8"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left)">
                                      <p:cBhvr>
                                        <p:cTn id="24" dur="500"/>
                                        <p:tgtEl>
                                          <p:spTgt spid="22"/>
                                        </p:tgtEl>
                                      </p:cBhvr>
                                    </p:animEffect>
                                  </p:childTnLst>
                                </p:cTn>
                              </p:par>
                              <p:par>
                                <p:cTn id="25" presetID="22" presetClass="entr" presetSubtype="8"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par>
                                <p:cTn id="28" presetID="22" presetClass="entr" presetSubtype="8" fill="hold"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wipe(left)">
                                      <p:cBhvr>
                                        <p:cTn id="30" dur="500"/>
                                        <p:tgtEl>
                                          <p:spTgt spid="24"/>
                                        </p:tgtEl>
                                      </p:cBhvr>
                                    </p:animEffect>
                                  </p:childTnLst>
                                </p:cTn>
                              </p:par>
                              <p:par>
                                <p:cTn id="31" presetID="22" presetClass="entr" presetSubtype="8" fill="hold"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wipe(left)">
                                      <p:cBhvr>
                                        <p:cTn id="33" dur="500"/>
                                        <p:tgtEl>
                                          <p:spTgt spid="25"/>
                                        </p:tgtEl>
                                      </p:cBhvr>
                                    </p:animEffect>
                                  </p:childTnLst>
                                </p:cTn>
                              </p:par>
                            </p:childTnLst>
                          </p:cTn>
                        </p:par>
                        <p:par>
                          <p:cTn id="34" fill="hold">
                            <p:stCondLst>
                              <p:cond delay="1250"/>
                            </p:stCondLst>
                            <p:childTnLst>
                              <p:par>
                                <p:cTn id="35" presetID="12" presetClass="entr" presetSubtype="4" fill="hold" grpId="0" nodeType="afterEffect">
                                  <p:stCondLst>
                                    <p:cond delay="0"/>
                                  </p:stCondLst>
                                  <p:iterate type="lt">
                                    <p:tmPct val="50000"/>
                                  </p:iterate>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300"/>
                                        <p:tgtEl>
                                          <p:spTgt spid="26"/>
                                        </p:tgtEl>
                                        <p:attrNameLst>
                                          <p:attrName>ppt_y</p:attrName>
                                        </p:attrNameLst>
                                      </p:cBhvr>
                                      <p:tavLst>
                                        <p:tav tm="0">
                                          <p:val>
                                            <p:strVal val="#ppt_y+#ppt_h*1.125000"/>
                                          </p:val>
                                        </p:tav>
                                        <p:tav tm="100000">
                                          <p:val>
                                            <p:strVal val="#ppt_y"/>
                                          </p:val>
                                        </p:tav>
                                      </p:tavLst>
                                    </p:anim>
                                    <p:animEffect transition="in" filter="wipe(up)">
                                      <p:cBhvr>
                                        <p:cTn id="38" dur="300"/>
                                        <p:tgtEl>
                                          <p:spTgt spid="26"/>
                                        </p:tgtEl>
                                      </p:cBhvr>
                                    </p:animEffect>
                                  </p:childTnLst>
                                </p:cTn>
                              </p:par>
                              <p:par>
                                <p:cTn id="39" presetID="12" presetClass="entr" presetSubtype="4" fill="hold" grpId="0" nodeType="withEffect">
                                  <p:stCondLst>
                                    <p:cond delay="0"/>
                                  </p:stCondLst>
                                  <p:iterate type="lt">
                                    <p:tmPct val="50000"/>
                                  </p:iterate>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300"/>
                                        <p:tgtEl>
                                          <p:spTgt spid="27"/>
                                        </p:tgtEl>
                                        <p:attrNameLst>
                                          <p:attrName>ppt_y</p:attrName>
                                        </p:attrNameLst>
                                      </p:cBhvr>
                                      <p:tavLst>
                                        <p:tav tm="0">
                                          <p:val>
                                            <p:strVal val="#ppt_y+#ppt_h*1.125000"/>
                                          </p:val>
                                        </p:tav>
                                        <p:tav tm="100000">
                                          <p:val>
                                            <p:strVal val="#ppt_y"/>
                                          </p:val>
                                        </p:tav>
                                      </p:tavLst>
                                    </p:anim>
                                    <p:animEffect transition="in" filter="wipe(up)">
                                      <p:cBhvr>
                                        <p:cTn id="42" dur="300"/>
                                        <p:tgtEl>
                                          <p:spTgt spid="27"/>
                                        </p:tgtEl>
                                      </p:cBhvr>
                                    </p:animEffect>
                                  </p:childTnLst>
                                </p:cTn>
                              </p:par>
                              <p:par>
                                <p:cTn id="43" presetID="12" presetClass="entr" presetSubtype="4" fill="hold" grpId="0" nodeType="withEffect">
                                  <p:stCondLst>
                                    <p:cond delay="0"/>
                                  </p:stCondLst>
                                  <p:iterate type="lt">
                                    <p:tmPct val="50000"/>
                                  </p:iterate>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300"/>
                                        <p:tgtEl>
                                          <p:spTgt spid="28"/>
                                        </p:tgtEl>
                                        <p:attrNameLst>
                                          <p:attrName>ppt_y</p:attrName>
                                        </p:attrNameLst>
                                      </p:cBhvr>
                                      <p:tavLst>
                                        <p:tav tm="0">
                                          <p:val>
                                            <p:strVal val="#ppt_y+#ppt_h*1.125000"/>
                                          </p:val>
                                        </p:tav>
                                        <p:tav tm="100000">
                                          <p:val>
                                            <p:strVal val="#ppt_y"/>
                                          </p:val>
                                        </p:tav>
                                      </p:tavLst>
                                    </p:anim>
                                    <p:animEffect transition="in" filter="wipe(up)">
                                      <p:cBhvr>
                                        <p:cTn id="46" dur="300"/>
                                        <p:tgtEl>
                                          <p:spTgt spid="28"/>
                                        </p:tgtEl>
                                      </p:cBhvr>
                                    </p:animEffect>
                                  </p:childTnLst>
                                </p:cTn>
                              </p:par>
                              <p:par>
                                <p:cTn id="47" presetID="12" presetClass="entr" presetSubtype="4" fill="hold" grpId="0" nodeType="withEffect">
                                  <p:stCondLst>
                                    <p:cond delay="0"/>
                                  </p:stCondLst>
                                  <p:iterate type="lt">
                                    <p:tmPct val="50000"/>
                                  </p:iterate>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300"/>
                                        <p:tgtEl>
                                          <p:spTgt spid="29"/>
                                        </p:tgtEl>
                                        <p:attrNameLst>
                                          <p:attrName>ppt_y</p:attrName>
                                        </p:attrNameLst>
                                      </p:cBhvr>
                                      <p:tavLst>
                                        <p:tav tm="0">
                                          <p:val>
                                            <p:strVal val="#ppt_y+#ppt_h*1.125000"/>
                                          </p:val>
                                        </p:tav>
                                        <p:tav tm="100000">
                                          <p:val>
                                            <p:strVal val="#ppt_y"/>
                                          </p:val>
                                        </p:tav>
                                      </p:tavLst>
                                    </p:anim>
                                    <p:animEffect transition="in" filter="wipe(up)">
                                      <p:cBhvr>
                                        <p:cTn id="50" dur="300"/>
                                        <p:tgtEl>
                                          <p:spTgt spid="29"/>
                                        </p:tgtEl>
                                      </p:cBhvr>
                                    </p:animEffect>
                                  </p:childTnLst>
                                </p:cTn>
                              </p:par>
                              <p:par>
                                <p:cTn id="51" presetID="10" presetClass="entr" presetSubtype="0" fill="hold" grpId="0" nodeType="withEffect">
                                  <p:stCondLst>
                                    <p:cond delay="1000"/>
                                  </p:stCondLst>
                                  <p:iterate type="lt">
                                    <p:tmPct val="10000"/>
                                  </p:iterate>
                                  <p:childTnLst>
                                    <p:set>
                                      <p:cBhvr>
                                        <p:cTn id="52" dur="1" fill="hold">
                                          <p:stCondLst>
                                            <p:cond delay="0"/>
                                          </p:stCondLst>
                                        </p:cTn>
                                        <p:tgtEl>
                                          <p:spTgt spid="30"/>
                                        </p:tgtEl>
                                        <p:attrNameLst>
                                          <p:attrName>style.visibility</p:attrName>
                                        </p:attrNameLst>
                                      </p:cBhvr>
                                      <p:to>
                                        <p:strVal val="visible"/>
                                      </p:to>
                                    </p:set>
                                    <p:animEffect transition="in" filter="fade">
                                      <p:cBhvr>
                                        <p:cTn id="53" dur="100"/>
                                        <p:tgtEl>
                                          <p:spTgt spid="30"/>
                                        </p:tgtEl>
                                      </p:cBhvr>
                                    </p:animEffect>
                                  </p:childTnLst>
                                </p:cTn>
                              </p:par>
                              <p:par>
                                <p:cTn id="54" presetID="10" presetClass="entr" presetSubtype="0" fill="hold" grpId="0" nodeType="withEffect">
                                  <p:stCondLst>
                                    <p:cond delay="1000"/>
                                  </p:stCondLst>
                                  <p:iterate type="lt">
                                    <p:tmPct val="10000"/>
                                  </p:iterate>
                                  <p:childTnLst>
                                    <p:set>
                                      <p:cBhvr>
                                        <p:cTn id="55" dur="1" fill="hold">
                                          <p:stCondLst>
                                            <p:cond delay="0"/>
                                          </p:stCondLst>
                                        </p:cTn>
                                        <p:tgtEl>
                                          <p:spTgt spid="31"/>
                                        </p:tgtEl>
                                        <p:attrNameLst>
                                          <p:attrName>style.visibility</p:attrName>
                                        </p:attrNameLst>
                                      </p:cBhvr>
                                      <p:to>
                                        <p:strVal val="visible"/>
                                      </p:to>
                                    </p:set>
                                    <p:animEffect transition="in" filter="fade">
                                      <p:cBhvr>
                                        <p:cTn id="56" dur="100"/>
                                        <p:tgtEl>
                                          <p:spTgt spid="31"/>
                                        </p:tgtEl>
                                      </p:cBhvr>
                                    </p:animEffect>
                                  </p:childTnLst>
                                </p:cTn>
                              </p:par>
                              <p:par>
                                <p:cTn id="57" presetID="10" presetClass="entr" presetSubtype="0" fill="hold" grpId="0" nodeType="withEffect">
                                  <p:stCondLst>
                                    <p:cond delay="1000"/>
                                  </p:stCondLst>
                                  <p:iterate type="lt">
                                    <p:tmPct val="10000"/>
                                  </p:iterate>
                                  <p:childTnLst>
                                    <p:set>
                                      <p:cBhvr>
                                        <p:cTn id="58" dur="1" fill="hold">
                                          <p:stCondLst>
                                            <p:cond delay="0"/>
                                          </p:stCondLst>
                                        </p:cTn>
                                        <p:tgtEl>
                                          <p:spTgt spid="32"/>
                                        </p:tgtEl>
                                        <p:attrNameLst>
                                          <p:attrName>style.visibility</p:attrName>
                                        </p:attrNameLst>
                                      </p:cBhvr>
                                      <p:to>
                                        <p:strVal val="visible"/>
                                      </p:to>
                                    </p:set>
                                    <p:animEffect transition="in" filter="fade">
                                      <p:cBhvr>
                                        <p:cTn id="59" dur="100"/>
                                        <p:tgtEl>
                                          <p:spTgt spid="32"/>
                                        </p:tgtEl>
                                      </p:cBhvr>
                                    </p:animEffect>
                                  </p:childTnLst>
                                </p:cTn>
                              </p:par>
                              <p:par>
                                <p:cTn id="60" presetID="10" presetClass="entr" presetSubtype="0" fill="hold" grpId="0" nodeType="withEffect">
                                  <p:stCondLst>
                                    <p:cond delay="1000"/>
                                  </p:stCondLst>
                                  <p:iterate type="lt">
                                    <p:tmPct val="10000"/>
                                  </p:iterate>
                                  <p:childTnLst>
                                    <p:set>
                                      <p:cBhvr>
                                        <p:cTn id="61" dur="1" fill="hold">
                                          <p:stCondLst>
                                            <p:cond delay="0"/>
                                          </p:stCondLst>
                                        </p:cTn>
                                        <p:tgtEl>
                                          <p:spTgt spid="33"/>
                                        </p:tgtEl>
                                        <p:attrNameLst>
                                          <p:attrName>style.visibility</p:attrName>
                                        </p:attrNameLst>
                                      </p:cBhvr>
                                      <p:to>
                                        <p:strVal val="visible"/>
                                      </p:to>
                                    </p:set>
                                    <p:animEffect transition="in" filter="fade">
                                      <p:cBhvr>
                                        <p:cTn id="62" dur="1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6" grpId="0"/>
      <p:bldP spid="27" grpId="0"/>
      <p:bldP spid="28" grpId="0"/>
      <p:bldP spid="29" grpId="0"/>
      <p:bldP spid="30" grpId="0"/>
      <p:bldP spid="31" grpId="0"/>
      <p:bldP spid="32" grpId="0"/>
      <p:bldP spid="33"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23081</TotalTime>
  <Words>6089</Words>
  <Application>Microsoft Office PowerPoint</Application>
  <PresentationFormat>全屏显示(4:3)</PresentationFormat>
  <Paragraphs>467</Paragraphs>
  <Slides>41</Slides>
  <Notes>0</Notes>
  <HiddenSlides>0</HiddenSlides>
  <MMClips>0</MMClips>
  <ScaleCrop>false</ScaleCrop>
  <HeadingPairs>
    <vt:vector size="4" baseType="variant">
      <vt:variant>
        <vt:lpstr>主题</vt:lpstr>
      </vt:variant>
      <vt:variant>
        <vt:i4>2</vt:i4>
      </vt:variant>
      <vt:variant>
        <vt:lpstr>幻灯片标题</vt:lpstr>
      </vt:variant>
      <vt:variant>
        <vt:i4>41</vt:i4>
      </vt:variant>
    </vt:vector>
  </HeadingPairs>
  <TitlesOfParts>
    <vt:vector size="43"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1364</cp:revision>
  <dcterms:created xsi:type="dcterms:W3CDTF">2009-02-11T05:37:22Z</dcterms:created>
  <dcterms:modified xsi:type="dcterms:W3CDTF">2017-08-04T01:35:05Z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