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42"/>
  </p:notesMasterIdLst>
  <p:handoutMasterIdLst>
    <p:handoutMasterId r:id="rId43"/>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461" r:id="rId37"/>
    <p:sldId id="462" r:id="rId38"/>
    <p:sldId id="463" r:id="rId39"/>
    <p:sldId id="464" r:id="rId40"/>
    <p:sldId id="359" r:id="rId4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66" d="100"/>
          <a:sy n="66" d="100"/>
        </p:scale>
        <p:origin x="-1980" y="-100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2017/8/3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2017/8/3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2017/8/3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2017/8/3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7" Type="http://schemas.microsoft.com/office/2007/relationships/hdphoto" Target="../media/hdphoto3.wdp"/><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3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4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9.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620688" y="1268760"/>
            <a:ext cx="4176464" cy="4176455"/>
            <a:chOff x="2312265" y="1869576"/>
            <a:chExt cx="1854306" cy="1854302"/>
          </a:xfrm>
        </p:grpSpPr>
        <p:grpSp>
          <p:nvGrpSpPr>
            <p:cNvPr id="33" name="组合 32"/>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36" name="椭圆 3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34" name="TextBox 33"/>
            <p:cNvSpPr txBox="1"/>
            <p:nvPr/>
          </p:nvSpPr>
          <p:spPr>
            <a:xfrm>
              <a:off x="3143506" y="2381109"/>
              <a:ext cx="644854" cy="81989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目</a:t>
              </a:r>
              <a:endParaRPr kumimoji="0" lang="en-US" altLang="zh-CN"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录</a:t>
              </a:r>
              <a:endParaRPr kumimoji="0" lang="zh-CN" altLang="en-US" sz="60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sp>
        <p:nvSpPr>
          <p:cNvPr id="37" name="TextBox 36"/>
          <p:cNvSpPr txBox="1"/>
          <p:nvPr/>
        </p:nvSpPr>
        <p:spPr>
          <a:xfrm>
            <a:off x="4041008" y="1305524"/>
            <a:ext cx="2614580" cy="618142"/>
          </a:xfrm>
          <a:prstGeom prst="rect">
            <a:avLst/>
          </a:prstGeom>
          <a:noFill/>
        </p:spPr>
        <p:txBody>
          <a:bodyPr wrap="square" lIns="86383" tIns="43192" rIns="86383" bIns="43192" rtlCol="0">
            <a:spAutoFit/>
          </a:bodyPr>
          <a:lstStyle/>
          <a:p>
            <a:r>
              <a:rPr lang="zh-CN" altLang="en-US" b="1" dirty="0" smtClean="0">
                <a:solidFill>
                  <a:srgbClr val="007CD0"/>
                </a:solidFill>
                <a:latin typeface="微软雅黑" pitchFamily="34" charset="-122"/>
                <a:ea typeface="微软雅黑" panose="020B0503020204020204" pitchFamily="34" charset="-122"/>
              </a:rPr>
              <a:t>点击添加目录标题</a:t>
            </a:r>
            <a:endParaRPr lang="en-US" altLang="zh-CN" b="1" dirty="0" smtClean="0">
              <a:solidFill>
                <a:srgbClr val="007CD0"/>
              </a:solidFill>
              <a:latin typeface="微软雅黑" pitchFamily="34" charset="-122"/>
              <a:ea typeface="微软雅黑" panose="020B0503020204020204" pitchFamily="34" charset="-122"/>
            </a:endParaRPr>
          </a:p>
          <a:p>
            <a:pPr>
              <a:lnSpc>
                <a:spcPct val="150000"/>
              </a:lnSpc>
            </a:pPr>
            <a:r>
              <a:rPr lang="zh-CN" altLang="en-US" sz="1100" dirty="0" smtClean="0">
                <a:latin typeface="微软雅黑" pitchFamily="34" charset="-122"/>
                <a:ea typeface="微软雅黑" panose="020B0503020204020204" pitchFamily="34" charset="-122"/>
              </a:rPr>
              <a:t>单</a:t>
            </a:r>
            <a:r>
              <a:rPr lang="zh-CN" altLang="en-US" sz="1100" dirty="0">
                <a:latin typeface="微软雅黑" pitchFamily="34" charset="-122"/>
                <a:ea typeface="微软雅黑" panose="020B0503020204020204" pitchFamily="34" charset="-122"/>
              </a:rPr>
              <a:t>击此处添加文本单击此处添加文</a:t>
            </a:r>
            <a:r>
              <a:rPr lang="zh-CN" altLang="en-US" sz="1100" dirty="0" smtClean="0">
                <a:latin typeface="微软雅黑" pitchFamily="34" charset="-122"/>
                <a:ea typeface="微软雅黑" panose="020B0503020204020204" pitchFamily="34" charset="-122"/>
              </a:rPr>
              <a:t>本</a:t>
            </a:r>
            <a:endParaRPr lang="en-US" altLang="zh-CN" sz="1100" dirty="0">
              <a:latin typeface="微软雅黑" pitchFamily="34" charset="-122"/>
              <a:ea typeface="微软雅黑" panose="020B0503020204020204" pitchFamily="34" charset="-122"/>
            </a:endParaRPr>
          </a:p>
        </p:txBody>
      </p:sp>
      <p:sp>
        <p:nvSpPr>
          <p:cNvPr id="38" name="TextBox 37"/>
          <p:cNvSpPr txBox="1"/>
          <p:nvPr/>
        </p:nvSpPr>
        <p:spPr>
          <a:xfrm>
            <a:off x="4261676" y="4862281"/>
            <a:ext cx="2614580" cy="533504"/>
          </a:xfrm>
          <a:prstGeom prst="rect">
            <a:avLst/>
          </a:prstGeom>
          <a:noFill/>
        </p:spPr>
        <p:txBody>
          <a:bodyPr wrap="square" lIns="86383" tIns="43192" rIns="86383" bIns="43192" rtlCol="0">
            <a:spAutoFit/>
          </a:bodyPr>
          <a:lstStyle/>
          <a:p>
            <a:r>
              <a:rPr lang="zh-CN" altLang="en-US" b="1" dirty="0">
                <a:latin typeface="微软雅黑" pitchFamily="34" charset="-122"/>
                <a:ea typeface="微软雅黑" panose="020B0503020204020204" pitchFamily="34" charset="-122"/>
              </a:rPr>
              <a:t>击添加目录标</a:t>
            </a:r>
            <a:r>
              <a:rPr lang="zh-CN" altLang="en-US" b="1" dirty="0" smtClean="0">
                <a:latin typeface="微软雅黑" pitchFamily="34" charset="-122"/>
                <a:ea typeface="微软雅黑" panose="020B0503020204020204" pitchFamily="34" charset="-122"/>
              </a:rPr>
              <a:t>题</a:t>
            </a:r>
            <a:endParaRPr lang="en-US" altLang="zh-CN" b="1" dirty="0" smtClean="0">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a:t>
            </a:r>
            <a:r>
              <a:rPr lang="zh-CN" altLang="en-US" sz="1100" dirty="0">
                <a:latin typeface="微软雅黑" pitchFamily="34" charset="-122"/>
                <a:ea typeface="微软雅黑" panose="020B0503020204020204" pitchFamily="34" charset="-122"/>
              </a:rPr>
              <a:t>击此处添加文本单击此处添加文</a:t>
            </a:r>
            <a:r>
              <a:rPr lang="zh-CN" altLang="en-US" sz="1100" dirty="0" smtClean="0">
                <a:latin typeface="微软雅黑" pitchFamily="34" charset="-122"/>
                <a:ea typeface="微软雅黑" panose="020B0503020204020204" pitchFamily="34" charset="-122"/>
              </a:rPr>
              <a:t>本</a:t>
            </a:r>
            <a:endParaRPr lang="en-US" altLang="zh-CN" sz="1100" dirty="0">
              <a:latin typeface="微软雅黑" pitchFamily="34" charset="-122"/>
              <a:ea typeface="微软雅黑" panose="020B0503020204020204" pitchFamily="34" charset="-122"/>
            </a:endParaRPr>
          </a:p>
        </p:txBody>
      </p:sp>
      <p:grpSp>
        <p:nvGrpSpPr>
          <p:cNvPr id="39" name="组合 38"/>
          <p:cNvGrpSpPr/>
          <p:nvPr/>
        </p:nvGrpSpPr>
        <p:grpSpPr>
          <a:xfrm>
            <a:off x="2965532" y="1277268"/>
            <a:ext cx="864652" cy="864650"/>
            <a:chOff x="3402224" y="483518"/>
            <a:chExt cx="864652" cy="864650"/>
          </a:xfrm>
        </p:grpSpPr>
        <p:grpSp>
          <p:nvGrpSpPr>
            <p:cNvPr id="40" name="组合 39"/>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43" name="椭圆 4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41" name="TextBox 40"/>
            <p:cNvSpPr txBox="1"/>
            <p:nvPr/>
          </p:nvSpPr>
          <p:spPr>
            <a:xfrm>
              <a:off x="3542275" y="73117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01</a:t>
              </a:r>
              <a:endPar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44" name="组合 43"/>
          <p:cNvGrpSpPr/>
          <p:nvPr/>
        </p:nvGrpSpPr>
        <p:grpSpPr>
          <a:xfrm>
            <a:off x="3253564" y="4724590"/>
            <a:ext cx="864652" cy="864650"/>
            <a:chOff x="4067944" y="3874219"/>
            <a:chExt cx="864652" cy="864650"/>
          </a:xfrm>
        </p:grpSpPr>
        <p:grpSp>
          <p:nvGrpSpPr>
            <p:cNvPr id="45" name="组合 44"/>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8" name="椭圆 4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46" name="TextBox 45"/>
            <p:cNvSpPr txBox="1"/>
            <p:nvPr/>
          </p:nvSpPr>
          <p:spPr>
            <a:xfrm>
              <a:off x="4207995" y="4121878"/>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04</a:t>
              </a:r>
              <a:endParaRPr kumimoji="0" lang="zh-CN" altLang="en-US" sz="24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49" name="TextBox 48"/>
          <p:cNvSpPr txBox="1"/>
          <p:nvPr/>
        </p:nvSpPr>
        <p:spPr>
          <a:xfrm>
            <a:off x="4909748" y="2417719"/>
            <a:ext cx="2614580" cy="533504"/>
          </a:xfrm>
          <a:prstGeom prst="rect">
            <a:avLst/>
          </a:prstGeom>
          <a:noFill/>
        </p:spPr>
        <p:txBody>
          <a:bodyPr wrap="square" lIns="86383" tIns="43192" rIns="86383" bIns="43192" rtlCol="0">
            <a:spAutoFit/>
          </a:bodyPr>
          <a:lstStyle/>
          <a:p>
            <a:r>
              <a:rPr lang="zh-CN" altLang="en-US" b="1" dirty="0">
                <a:latin typeface="微软雅黑" pitchFamily="34" charset="-122"/>
                <a:ea typeface="微软雅黑" panose="020B0503020204020204" pitchFamily="34" charset="-122"/>
              </a:rPr>
              <a:t>击添加目录标</a:t>
            </a:r>
            <a:r>
              <a:rPr lang="zh-CN" altLang="en-US" b="1" dirty="0" smtClean="0">
                <a:latin typeface="微软雅黑" pitchFamily="34" charset="-122"/>
                <a:ea typeface="微软雅黑" panose="020B0503020204020204" pitchFamily="34" charset="-122"/>
              </a:rPr>
              <a:t>题</a:t>
            </a:r>
            <a:endParaRPr lang="en-US" altLang="zh-CN" b="1" dirty="0" smtClean="0">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单击此处添加文本单击此处添加文本</a:t>
            </a:r>
            <a:endParaRPr lang="en-US" altLang="zh-CN" sz="1100" dirty="0">
              <a:latin typeface="微软雅黑" pitchFamily="34" charset="-122"/>
              <a:ea typeface="微软雅黑" panose="020B0503020204020204" pitchFamily="34" charset="-122"/>
            </a:endParaRPr>
          </a:p>
        </p:txBody>
      </p:sp>
      <p:grpSp>
        <p:nvGrpSpPr>
          <p:cNvPr id="50" name="组合 49"/>
          <p:cNvGrpSpPr/>
          <p:nvPr/>
        </p:nvGrpSpPr>
        <p:grpSpPr>
          <a:xfrm>
            <a:off x="3845387" y="2348326"/>
            <a:ext cx="864652" cy="864650"/>
            <a:chOff x="4515751" y="1419068"/>
            <a:chExt cx="864652" cy="864650"/>
          </a:xfrm>
        </p:grpSpPr>
        <p:grpSp>
          <p:nvGrpSpPr>
            <p:cNvPr id="51" name="组合 50"/>
            <p:cNvGrpSpPr/>
            <p:nvPr/>
          </p:nvGrpSpPr>
          <p:grpSpPr>
            <a:xfrm>
              <a:off x="4515751" y="1419068"/>
              <a:ext cx="864652" cy="8646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52" name="TextBox 51"/>
            <p:cNvSpPr txBox="1"/>
            <p:nvPr/>
          </p:nvSpPr>
          <p:spPr>
            <a:xfrm>
              <a:off x="4655802" y="166672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02</a:t>
              </a:r>
              <a:endParaRPr kumimoji="0" lang="zh-CN" altLang="en-US" sz="24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55" name="TextBox 54"/>
          <p:cNvSpPr txBox="1"/>
          <p:nvPr/>
        </p:nvSpPr>
        <p:spPr>
          <a:xfrm>
            <a:off x="5076056" y="3763686"/>
            <a:ext cx="2614580" cy="533504"/>
          </a:xfrm>
          <a:prstGeom prst="rect">
            <a:avLst/>
          </a:prstGeom>
          <a:noFill/>
        </p:spPr>
        <p:txBody>
          <a:bodyPr wrap="square" lIns="86383" tIns="43192" rIns="86383" bIns="43192" rtlCol="0">
            <a:spAutoFit/>
          </a:bodyPr>
          <a:lstStyle/>
          <a:p>
            <a:r>
              <a:rPr lang="zh-CN" altLang="en-US" b="1" dirty="0">
                <a:latin typeface="微软雅黑" pitchFamily="34" charset="-122"/>
                <a:ea typeface="微软雅黑" panose="020B0503020204020204" pitchFamily="34" charset="-122"/>
              </a:rPr>
              <a:t>击添加目录标</a:t>
            </a:r>
            <a:r>
              <a:rPr lang="zh-CN" altLang="en-US" b="1" dirty="0" smtClean="0">
                <a:latin typeface="微软雅黑" pitchFamily="34" charset="-122"/>
                <a:ea typeface="微软雅黑" panose="020B0503020204020204" pitchFamily="34" charset="-122"/>
              </a:rPr>
              <a:t>题</a:t>
            </a:r>
            <a:endParaRPr lang="en-US" altLang="zh-CN" b="1" dirty="0" smtClean="0">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a:t>
            </a:r>
            <a:r>
              <a:rPr lang="zh-CN" altLang="en-US" sz="1100" dirty="0">
                <a:latin typeface="微软雅黑" pitchFamily="34" charset="-122"/>
                <a:ea typeface="微软雅黑" panose="020B0503020204020204" pitchFamily="34" charset="-122"/>
              </a:rPr>
              <a:t>击此处添加文本单击此处添加文</a:t>
            </a:r>
            <a:r>
              <a:rPr lang="zh-CN" altLang="en-US" sz="1100" dirty="0" smtClean="0">
                <a:latin typeface="微软雅黑" pitchFamily="34" charset="-122"/>
                <a:ea typeface="微软雅黑" panose="020B0503020204020204" pitchFamily="34" charset="-122"/>
              </a:rPr>
              <a:t>本</a:t>
            </a:r>
            <a:endParaRPr lang="en-US" altLang="zh-CN" sz="1100" dirty="0">
              <a:latin typeface="微软雅黑" pitchFamily="34" charset="-122"/>
              <a:ea typeface="微软雅黑" panose="020B0503020204020204" pitchFamily="34" charset="-122"/>
            </a:endParaRPr>
          </a:p>
        </p:txBody>
      </p:sp>
      <p:grpSp>
        <p:nvGrpSpPr>
          <p:cNvPr id="56" name="组合 55"/>
          <p:cNvGrpSpPr/>
          <p:nvPr/>
        </p:nvGrpSpPr>
        <p:grpSpPr>
          <a:xfrm>
            <a:off x="3995936" y="3644470"/>
            <a:ext cx="864652" cy="864650"/>
            <a:chOff x="4788024" y="2734782"/>
            <a:chExt cx="864652" cy="864650"/>
          </a:xfrm>
        </p:grpSpPr>
        <p:grpSp>
          <p:nvGrpSpPr>
            <p:cNvPr id="57" name="组合 56"/>
            <p:cNvGrpSpPr/>
            <p:nvPr/>
          </p:nvGrpSpPr>
          <p:grpSpPr>
            <a:xfrm>
              <a:off x="4788024" y="2734782"/>
              <a:ext cx="864652" cy="864650"/>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0" name="椭圆 5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58" name="TextBox 57"/>
            <p:cNvSpPr txBox="1"/>
            <p:nvPr/>
          </p:nvSpPr>
          <p:spPr>
            <a:xfrm>
              <a:off x="4928075" y="2982441"/>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03</a:t>
              </a:r>
              <a:endParaRPr kumimoji="0" lang="zh-CN" altLang="en-US" sz="24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61" name="下箭头 60"/>
          <p:cNvSpPr/>
          <p:nvPr/>
        </p:nvSpPr>
        <p:spPr>
          <a:xfrm rot="16200000">
            <a:off x="2378815" y="1448788"/>
            <a:ext cx="432081" cy="509694"/>
          </a:xfrm>
          <a:prstGeom prst="downArrow">
            <a:avLst/>
          </a:prstGeom>
          <a:solidFill>
            <a:srgbClr val="007CD0"/>
          </a:solidFill>
          <a:ln w="25400" cap="flat" cmpd="sng" algn="ctr">
            <a:no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 fill="hold"/>
                                        <p:tgtEl>
                                          <p:spTgt spid="32"/>
                                        </p:tgtEl>
                                        <p:attrNameLst>
                                          <p:attrName>ppt_w</p:attrName>
                                        </p:attrNameLst>
                                      </p:cBhvr>
                                      <p:tavLst>
                                        <p:tav tm="0">
                                          <p:val>
                                            <p:fltVal val="0"/>
                                          </p:val>
                                        </p:tav>
                                        <p:tav tm="100000">
                                          <p:val>
                                            <p:strVal val="#ppt_w"/>
                                          </p:val>
                                        </p:tav>
                                      </p:tavLst>
                                    </p:anim>
                                    <p:anim calcmode="lin" valueType="num">
                                      <p:cBhvr>
                                        <p:cTn id="8" dur="100" fill="hold"/>
                                        <p:tgtEl>
                                          <p:spTgt spid="32"/>
                                        </p:tgtEl>
                                        <p:attrNameLst>
                                          <p:attrName>ppt_h</p:attrName>
                                        </p:attrNameLst>
                                      </p:cBhvr>
                                      <p:tavLst>
                                        <p:tav tm="0">
                                          <p:val>
                                            <p:fltVal val="0"/>
                                          </p:val>
                                        </p:tav>
                                        <p:tav tm="100000">
                                          <p:val>
                                            <p:strVal val="#ppt_h"/>
                                          </p:val>
                                        </p:tav>
                                      </p:tavLst>
                                    </p:anim>
                                    <p:animEffect transition="in" filter="fade">
                                      <p:cBhvr>
                                        <p:cTn id="9" dur="100"/>
                                        <p:tgtEl>
                                          <p:spTgt spid="32"/>
                                        </p:tgtEl>
                                      </p:cBhvr>
                                    </p:animEffect>
                                  </p:childTnLst>
                                </p:cTn>
                              </p:par>
                              <p:par>
                                <p:cTn id="10" presetID="6" presetClass="emph" presetSubtype="0" fill="hold" nodeType="withEffect">
                                  <p:stCondLst>
                                    <p:cond delay="100"/>
                                  </p:stCondLst>
                                  <p:childTnLst>
                                    <p:animScale>
                                      <p:cBhvr>
                                        <p:cTn id="11" dur="100" fill="hold"/>
                                        <p:tgtEl>
                                          <p:spTgt spid="32"/>
                                        </p:tgtEl>
                                      </p:cBhvr>
                                      <p:by x="110000" y="110000"/>
                                    </p:animScale>
                                  </p:childTnLst>
                                </p:cTn>
                              </p:par>
                              <p:par>
                                <p:cTn id="12" presetID="6" presetClass="emph" presetSubtype="0" fill="hold" nodeType="withEffect">
                                  <p:stCondLst>
                                    <p:cond delay="200"/>
                                  </p:stCondLst>
                                  <p:childTnLst>
                                    <p:animScale>
                                      <p:cBhvr>
                                        <p:cTn id="13" dur="200" fill="hold"/>
                                        <p:tgtEl>
                                          <p:spTgt spid="32"/>
                                        </p:tgtEl>
                                      </p:cBhvr>
                                      <p:by x="90000" y="90000"/>
                                    </p:animScale>
                                  </p:childTnLst>
                                </p:cTn>
                              </p:par>
                              <p:par>
                                <p:cTn id="14" presetID="6" presetClass="emph" presetSubtype="0" fill="hold" nodeType="withEffect">
                                  <p:stCondLst>
                                    <p:cond delay="400"/>
                                  </p:stCondLst>
                                  <p:childTnLst>
                                    <p:animScale>
                                      <p:cBhvr>
                                        <p:cTn id="15" dur="100" fill="hold"/>
                                        <p:tgtEl>
                                          <p:spTgt spid="32"/>
                                        </p:tgtEl>
                                      </p:cBhvr>
                                      <p:by x="105000" y="105000"/>
                                    </p:animScale>
                                  </p:childTnLst>
                                </p:cTn>
                              </p:par>
                              <p:par>
                                <p:cTn id="16" presetID="6" presetClass="emph" presetSubtype="0" fill="hold" nodeType="withEffect">
                                  <p:stCondLst>
                                    <p:cond delay="500"/>
                                  </p:stCondLst>
                                  <p:childTnLst>
                                    <p:animScale>
                                      <p:cBhvr>
                                        <p:cTn id="17" dur="200" fill="hold"/>
                                        <p:tgtEl>
                                          <p:spTgt spid="32"/>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p:cTn id="21" dur="100" fill="hold"/>
                                        <p:tgtEl>
                                          <p:spTgt spid="39"/>
                                        </p:tgtEl>
                                        <p:attrNameLst>
                                          <p:attrName>ppt_w</p:attrName>
                                        </p:attrNameLst>
                                      </p:cBhvr>
                                      <p:tavLst>
                                        <p:tav tm="0">
                                          <p:val>
                                            <p:fltVal val="0"/>
                                          </p:val>
                                        </p:tav>
                                        <p:tav tm="100000">
                                          <p:val>
                                            <p:strVal val="#ppt_w"/>
                                          </p:val>
                                        </p:tav>
                                      </p:tavLst>
                                    </p:anim>
                                    <p:anim calcmode="lin" valueType="num">
                                      <p:cBhvr>
                                        <p:cTn id="22" dur="100" fill="hold"/>
                                        <p:tgtEl>
                                          <p:spTgt spid="39"/>
                                        </p:tgtEl>
                                        <p:attrNameLst>
                                          <p:attrName>ppt_h</p:attrName>
                                        </p:attrNameLst>
                                      </p:cBhvr>
                                      <p:tavLst>
                                        <p:tav tm="0">
                                          <p:val>
                                            <p:fltVal val="0"/>
                                          </p:val>
                                        </p:tav>
                                        <p:tav tm="100000">
                                          <p:val>
                                            <p:strVal val="#ppt_h"/>
                                          </p:val>
                                        </p:tav>
                                      </p:tavLst>
                                    </p:anim>
                                    <p:animEffect transition="in" filter="fade">
                                      <p:cBhvr>
                                        <p:cTn id="23" dur="100"/>
                                        <p:tgtEl>
                                          <p:spTgt spid="39"/>
                                        </p:tgtEl>
                                      </p:cBhvr>
                                    </p:animEffect>
                                  </p:childTnLst>
                                </p:cTn>
                              </p:par>
                              <p:par>
                                <p:cTn id="24" presetID="6" presetClass="emph" presetSubtype="0" fill="hold" nodeType="withEffect">
                                  <p:stCondLst>
                                    <p:cond delay="100"/>
                                  </p:stCondLst>
                                  <p:childTnLst>
                                    <p:animScale>
                                      <p:cBhvr>
                                        <p:cTn id="25" dur="100" fill="hold"/>
                                        <p:tgtEl>
                                          <p:spTgt spid="39"/>
                                        </p:tgtEl>
                                      </p:cBhvr>
                                      <p:by x="110000" y="110000"/>
                                    </p:animScale>
                                  </p:childTnLst>
                                </p:cTn>
                              </p:par>
                              <p:par>
                                <p:cTn id="26" presetID="6" presetClass="emph" presetSubtype="0" fill="hold" nodeType="withEffect">
                                  <p:stCondLst>
                                    <p:cond delay="200"/>
                                  </p:stCondLst>
                                  <p:childTnLst>
                                    <p:animScale>
                                      <p:cBhvr>
                                        <p:cTn id="27" dur="200" fill="hold"/>
                                        <p:tgtEl>
                                          <p:spTgt spid="39"/>
                                        </p:tgtEl>
                                      </p:cBhvr>
                                      <p:by x="90000" y="90000"/>
                                    </p:animScale>
                                  </p:childTnLst>
                                </p:cTn>
                              </p:par>
                              <p:par>
                                <p:cTn id="28" presetID="6" presetClass="emph" presetSubtype="0" fill="hold" nodeType="withEffect">
                                  <p:stCondLst>
                                    <p:cond delay="400"/>
                                  </p:stCondLst>
                                  <p:childTnLst>
                                    <p:animScale>
                                      <p:cBhvr>
                                        <p:cTn id="29" dur="100" fill="hold"/>
                                        <p:tgtEl>
                                          <p:spTgt spid="39"/>
                                        </p:tgtEl>
                                      </p:cBhvr>
                                      <p:by x="105000" y="105000"/>
                                    </p:animScale>
                                  </p:childTnLst>
                                </p:cTn>
                              </p:par>
                              <p:par>
                                <p:cTn id="30" presetID="6" presetClass="emph" presetSubtype="0" fill="hold" nodeType="withEffect">
                                  <p:stCondLst>
                                    <p:cond delay="500"/>
                                  </p:stCondLst>
                                  <p:childTnLst>
                                    <p:animScale>
                                      <p:cBhvr>
                                        <p:cTn id="31" dur="200" fill="hold"/>
                                        <p:tgtEl>
                                          <p:spTgt spid="39"/>
                                        </p:tgtEl>
                                      </p:cBhvr>
                                      <p:by x="95000" y="95000"/>
                                    </p:animScale>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100" fill="hold"/>
                                        <p:tgtEl>
                                          <p:spTgt spid="50"/>
                                        </p:tgtEl>
                                        <p:attrNameLst>
                                          <p:attrName>ppt_w</p:attrName>
                                        </p:attrNameLst>
                                      </p:cBhvr>
                                      <p:tavLst>
                                        <p:tav tm="0">
                                          <p:val>
                                            <p:fltVal val="0"/>
                                          </p:val>
                                        </p:tav>
                                        <p:tav tm="100000">
                                          <p:val>
                                            <p:strVal val="#ppt_w"/>
                                          </p:val>
                                        </p:tav>
                                      </p:tavLst>
                                    </p:anim>
                                    <p:anim calcmode="lin" valueType="num">
                                      <p:cBhvr>
                                        <p:cTn id="40" dur="100" fill="hold"/>
                                        <p:tgtEl>
                                          <p:spTgt spid="50"/>
                                        </p:tgtEl>
                                        <p:attrNameLst>
                                          <p:attrName>ppt_h</p:attrName>
                                        </p:attrNameLst>
                                      </p:cBhvr>
                                      <p:tavLst>
                                        <p:tav tm="0">
                                          <p:val>
                                            <p:fltVal val="0"/>
                                          </p:val>
                                        </p:tav>
                                        <p:tav tm="100000">
                                          <p:val>
                                            <p:strVal val="#ppt_h"/>
                                          </p:val>
                                        </p:tav>
                                      </p:tavLst>
                                    </p:anim>
                                    <p:animEffect transition="in" filter="fade">
                                      <p:cBhvr>
                                        <p:cTn id="41" dur="100"/>
                                        <p:tgtEl>
                                          <p:spTgt spid="50"/>
                                        </p:tgtEl>
                                      </p:cBhvr>
                                    </p:animEffect>
                                  </p:childTnLst>
                                </p:cTn>
                              </p:par>
                              <p:par>
                                <p:cTn id="42" presetID="6" presetClass="emph" presetSubtype="0" fill="hold" nodeType="withEffect">
                                  <p:stCondLst>
                                    <p:cond delay="100"/>
                                  </p:stCondLst>
                                  <p:childTnLst>
                                    <p:animScale>
                                      <p:cBhvr>
                                        <p:cTn id="43" dur="100" fill="hold"/>
                                        <p:tgtEl>
                                          <p:spTgt spid="50"/>
                                        </p:tgtEl>
                                      </p:cBhvr>
                                      <p:by x="110000" y="110000"/>
                                    </p:animScale>
                                  </p:childTnLst>
                                </p:cTn>
                              </p:par>
                              <p:par>
                                <p:cTn id="44" presetID="6" presetClass="emph" presetSubtype="0" fill="hold" nodeType="withEffect">
                                  <p:stCondLst>
                                    <p:cond delay="200"/>
                                  </p:stCondLst>
                                  <p:childTnLst>
                                    <p:animScale>
                                      <p:cBhvr>
                                        <p:cTn id="45" dur="200" fill="hold"/>
                                        <p:tgtEl>
                                          <p:spTgt spid="50"/>
                                        </p:tgtEl>
                                      </p:cBhvr>
                                      <p:by x="90000" y="90000"/>
                                    </p:animScale>
                                  </p:childTnLst>
                                </p:cTn>
                              </p:par>
                              <p:par>
                                <p:cTn id="46" presetID="6" presetClass="emph" presetSubtype="0" fill="hold" nodeType="withEffect">
                                  <p:stCondLst>
                                    <p:cond delay="400"/>
                                  </p:stCondLst>
                                  <p:childTnLst>
                                    <p:animScale>
                                      <p:cBhvr>
                                        <p:cTn id="47" dur="100" fill="hold"/>
                                        <p:tgtEl>
                                          <p:spTgt spid="50"/>
                                        </p:tgtEl>
                                      </p:cBhvr>
                                      <p:by x="105000" y="105000"/>
                                    </p:animScale>
                                  </p:childTnLst>
                                </p:cTn>
                              </p:par>
                              <p:par>
                                <p:cTn id="48" presetID="6" presetClass="emph" presetSubtype="0" fill="hold" nodeType="withEffect">
                                  <p:stCondLst>
                                    <p:cond delay="500"/>
                                  </p:stCondLst>
                                  <p:childTnLst>
                                    <p:animScale>
                                      <p:cBhvr>
                                        <p:cTn id="49" dur="200" fill="hold"/>
                                        <p:tgtEl>
                                          <p:spTgt spid="50"/>
                                        </p:tgtEl>
                                      </p:cBhvr>
                                      <p:by x="95000" y="95000"/>
                                    </p:animScale>
                                  </p:childTnLst>
                                </p:cTn>
                              </p:par>
                            </p:childTnLst>
                          </p:cTn>
                        </p:par>
                        <p:par>
                          <p:cTn id="50" fill="hold">
                            <p:stCondLst>
                              <p:cond delay="2600"/>
                            </p:stCondLst>
                            <p:childTnLst>
                              <p:par>
                                <p:cTn id="51" presetID="22" presetClass="entr" presetSubtype="8"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wipe(left)">
                                      <p:cBhvr>
                                        <p:cTn id="53" dur="500"/>
                                        <p:tgtEl>
                                          <p:spTgt spid="49"/>
                                        </p:tgtEl>
                                      </p:cBhvr>
                                    </p:animEffect>
                                  </p:childTnLst>
                                </p:cTn>
                              </p:par>
                            </p:childTnLst>
                          </p:cTn>
                        </p:par>
                        <p:par>
                          <p:cTn id="54" fill="hold">
                            <p:stCondLst>
                              <p:cond delay="3100"/>
                            </p:stCondLst>
                            <p:childTnLst>
                              <p:par>
                                <p:cTn id="55" presetID="53" presetClass="entr" presetSubtype="16" fill="hold" nodeType="after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p:cTn id="57" dur="100" fill="hold"/>
                                        <p:tgtEl>
                                          <p:spTgt spid="56"/>
                                        </p:tgtEl>
                                        <p:attrNameLst>
                                          <p:attrName>ppt_w</p:attrName>
                                        </p:attrNameLst>
                                      </p:cBhvr>
                                      <p:tavLst>
                                        <p:tav tm="0">
                                          <p:val>
                                            <p:fltVal val="0"/>
                                          </p:val>
                                        </p:tav>
                                        <p:tav tm="100000">
                                          <p:val>
                                            <p:strVal val="#ppt_w"/>
                                          </p:val>
                                        </p:tav>
                                      </p:tavLst>
                                    </p:anim>
                                    <p:anim calcmode="lin" valueType="num">
                                      <p:cBhvr>
                                        <p:cTn id="58" dur="100" fill="hold"/>
                                        <p:tgtEl>
                                          <p:spTgt spid="56"/>
                                        </p:tgtEl>
                                        <p:attrNameLst>
                                          <p:attrName>ppt_h</p:attrName>
                                        </p:attrNameLst>
                                      </p:cBhvr>
                                      <p:tavLst>
                                        <p:tav tm="0">
                                          <p:val>
                                            <p:fltVal val="0"/>
                                          </p:val>
                                        </p:tav>
                                        <p:tav tm="100000">
                                          <p:val>
                                            <p:strVal val="#ppt_h"/>
                                          </p:val>
                                        </p:tav>
                                      </p:tavLst>
                                    </p:anim>
                                    <p:animEffect transition="in" filter="fade">
                                      <p:cBhvr>
                                        <p:cTn id="59" dur="100"/>
                                        <p:tgtEl>
                                          <p:spTgt spid="56"/>
                                        </p:tgtEl>
                                      </p:cBhvr>
                                    </p:animEffect>
                                  </p:childTnLst>
                                </p:cTn>
                              </p:par>
                              <p:par>
                                <p:cTn id="60" presetID="6" presetClass="emph" presetSubtype="0" fill="hold" nodeType="withEffect">
                                  <p:stCondLst>
                                    <p:cond delay="100"/>
                                  </p:stCondLst>
                                  <p:childTnLst>
                                    <p:animScale>
                                      <p:cBhvr>
                                        <p:cTn id="61" dur="100" fill="hold"/>
                                        <p:tgtEl>
                                          <p:spTgt spid="56"/>
                                        </p:tgtEl>
                                      </p:cBhvr>
                                      <p:by x="110000" y="110000"/>
                                    </p:animScale>
                                  </p:childTnLst>
                                </p:cTn>
                              </p:par>
                              <p:par>
                                <p:cTn id="62" presetID="6" presetClass="emph" presetSubtype="0" fill="hold" nodeType="withEffect">
                                  <p:stCondLst>
                                    <p:cond delay="200"/>
                                  </p:stCondLst>
                                  <p:childTnLst>
                                    <p:animScale>
                                      <p:cBhvr>
                                        <p:cTn id="63" dur="200" fill="hold"/>
                                        <p:tgtEl>
                                          <p:spTgt spid="56"/>
                                        </p:tgtEl>
                                      </p:cBhvr>
                                      <p:by x="90000" y="90000"/>
                                    </p:animScale>
                                  </p:childTnLst>
                                </p:cTn>
                              </p:par>
                              <p:par>
                                <p:cTn id="64" presetID="6" presetClass="emph" presetSubtype="0" fill="hold" nodeType="withEffect">
                                  <p:stCondLst>
                                    <p:cond delay="400"/>
                                  </p:stCondLst>
                                  <p:childTnLst>
                                    <p:animScale>
                                      <p:cBhvr>
                                        <p:cTn id="65" dur="100" fill="hold"/>
                                        <p:tgtEl>
                                          <p:spTgt spid="56"/>
                                        </p:tgtEl>
                                      </p:cBhvr>
                                      <p:by x="105000" y="105000"/>
                                    </p:animScale>
                                  </p:childTnLst>
                                </p:cTn>
                              </p:par>
                              <p:par>
                                <p:cTn id="66" presetID="6" presetClass="emph" presetSubtype="0" fill="hold" nodeType="withEffect">
                                  <p:stCondLst>
                                    <p:cond delay="500"/>
                                  </p:stCondLst>
                                  <p:childTnLst>
                                    <p:animScale>
                                      <p:cBhvr>
                                        <p:cTn id="67" dur="200" fill="hold"/>
                                        <p:tgtEl>
                                          <p:spTgt spid="56"/>
                                        </p:tgtEl>
                                      </p:cBhvr>
                                      <p:by x="95000" y="95000"/>
                                    </p:animScale>
                                  </p:childTnLst>
                                </p:cTn>
                              </p:par>
                            </p:childTnLst>
                          </p:cTn>
                        </p:par>
                        <p:par>
                          <p:cTn id="68" fill="hold">
                            <p:stCondLst>
                              <p:cond delay="3800"/>
                            </p:stCondLst>
                            <p:childTnLst>
                              <p:par>
                                <p:cTn id="69" presetID="22" presetClass="entr" presetSubtype="8"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wipe(left)">
                                      <p:cBhvr>
                                        <p:cTn id="71" dur="500"/>
                                        <p:tgtEl>
                                          <p:spTgt spid="55"/>
                                        </p:tgtEl>
                                      </p:cBhvr>
                                    </p:animEffect>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p:cTn id="75" dur="100" fill="hold"/>
                                        <p:tgtEl>
                                          <p:spTgt spid="44"/>
                                        </p:tgtEl>
                                        <p:attrNameLst>
                                          <p:attrName>ppt_w</p:attrName>
                                        </p:attrNameLst>
                                      </p:cBhvr>
                                      <p:tavLst>
                                        <p:tav tm="0">
                                          <p:val>
                                            <p:fltVal val="0"/>
                                          </p:val>
                                        </p:tav>
                                        <p:tav tm="100000">
                                          <p:val>
                                            <p:strVal val="#ppt_w"/>
                                          </p:val>
                                        </p:tav>
                                      </p:tavLst>
                                    </p:anim>
                                    <p:anim calcmode="lin" valueType="num">
                                      <p:cBhvr>
                                        <p:cTn id="76" dur="100" fill="hold"/>
                                        <p:tgtEl>
                                          <p:spTgt spid="44"/>
                                        </p:tgtEl>
                                        <p:attrNameLst>
                                          <p:attrName>ppt_h</p:attrName>
                                        </p:attrNameLst>
                                      </p:cBhvr>
                                      <p:tavLst>
                                        <p:tav tm="0">
                                          <p:val>
                                            <p:fltVal val="0"/>
                                          </p:val>
                                        </p:tav>
                                        <p:tav tm="100000">
                                          <p:val>
                                            <p:strVal val="#ppt_h"/>
                                          </p:val>
                                        </p:tav>
                                      </p:tavLst>
                                    </p:anim>
                                    <p:animEffect transition="in" filter="fade">
                                      <p:cBhvr>
                                        <p:cTn id="77" dur="100"/>
                                        <p:tgtEl>
                                          <p:spTgt spid="44"/>
                                        </p:tgtEl>
                                      </p:cBhvr>
                                    </p:animEffect>
                                  </p:childTnLst>
                                </p:cTn>
                              </p:par>
                              <p:par>
                                <p:cTn id="78" presetID="6" presetClass="emph" presetSubtype="0" fill="hold" nodeType="withEffect">
                                  <p:stCondLst>
                                    <p:cond delay="100"/>
                                  </p:stCondLst>
                                  <p:childTnLst>
                                    <p:animScale>
                                      <p:cBhvr>
                                        <p:cTn id="79" dur="100" fill="hold"/>
                                        <p:tgtEl>
                                          <p:spTgt spid="44"/>
                                        </p:tgtEl>
                                      </p:cBhvr>
                                      <p:by x="110000" y="110000"/>
                                    </p:animScale>
                                  </p:childTnLst>
                                </p:cTn>
                              </p:par>
                              <p:par>
                                <p:cTn id="80" presetID="6" presetClass="emph" presetSubtype="0" fill="hold" nodeType="withEffect">
                                  <p:stCondLst>
                                    <p:cond delay="200"/>
                                  </p:stCondLst>
                                  <p:childTnLst>
                                    <p:animScale>
                                      <p:cBhvr>
                                        <p:cTn id="81" dur="200" fill="hold"/>
                                        <p:tgtEl>
                                          <p:spTgt spid="44"/>
                                        </p:tgtEl>
                                      </p:cBhvr>
                                      <p:by x="90000" y="90000"/>
                                    </p:animScale>
                                  </p:childTnLst>
                                </p:cTn>
                              </p:par>
                              <p:par>
                                <p:cTn id="82" presetID="6" presetClass="emph" presetSubtype="0" fill="hold" nodeType="withEffect">
                                  <p:stCondLst>
                                    <p:cond delay="400"/>
                                  </p:stCondLst>
                                  <p:childTnLst>
                                    <p:animScale>
                                      <p:cBhvr>
                                        <p:cTn id="83" dur="100" fill="hold"/>
                                        <p:tgtEl>
                                          <p:spTgt spid="44"/>
                                        </p:tgtEl>
                                      </p:cBhvr>
                                      <p:by x="105000" y="105000"/>
                                    </p:animScale>
                                  </p:childTnLst>
                                </p:cTn>
                              </p:par>
                              <p:par>
                                <p:cTn id="84" presetID="6" presetClass="emph" presetSubtype="0" fill="hold" nodeType="withEffect">
                                  <p:stCondLst>
                                    <p:cond delay="500"/>
                                  </p:stCondLst>
                                  <p:childTnLst>
                                    <p:animScale>
                                      <p:cBhvr>
                                        <p:cTn id="85" dur="200" fill="hold"/>
                                        <p:tgtEl>
                                          <p:spTgt spid="44"/>
                                        </p:tgtEl>
                                      </p:cBhvr>
                                      <p:by x="95000" y="95000"/>
                                    </p:animScale>
                                  </p:childTnLst>
                                </p:cTn>
                              </p:par>
                            </p:childTnLst>
                          </p:cTn>
                        </p:par>
                        <p:par>
                          <p:cTn id="86" fill="hold">
                            <p:stCondLst>
                              <p:cond delay="5000"/>
                            </p:stCondLst>
                            <p:childTnLst>
                              <p:par>
                                <p:cTn id="87" presetID="22" presetClass="entr" presetSubtype="8"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left)">
                                      <p:cBhvr>
                                        <p:cTn id="89" dur="500"/>
                                        <p:tgtEl>
                                          <p:spTgt spid="38"/>
                                        </p:tgtEl>
                                      </p:cBhvr>
                                    </p:animEffect>
                                  </p:childTnLst>
                                </p:cTn>
                              </p:par>
                            </p:childTnLst>
                          </p:cTn>
                        </p:par>
                        <p:par>
                          <p:cTn id="90" fill="hold">
                            <p:stCondLst>
                              <p:cond delay="5500"/>
                            </p:stCondLst>
                            <p:childTnLst>
                              <p:par>
                                <p:cTn id="91" presetID="2" presetClass="entr" presetSubtype="8"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0-#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6000"/>
                            </p:stCondLst>
                            <p:childTnLst>
                              <p:par>
                                <p:cTn id="96" presetID="26" presetClass="emph" presetSubtype="0" fill="hold" nodeType="afterEffect">
                                  <p:stCondLst>
                                    <p:cond delay="0"/>
                                  </p:stCondLst>
                                  <p:childTnLst>
                                    <p:animEffect transition="out" filter="fade">
                                      <p:cBhvr>
                                        <p:cTn id="97" dur="500" tmFilter="0, 0; .2, .5; .8, .5; 1, 0"/>
                                        <p:tgtEl>
                                          <p:spTgt spid="39"/>
                                        </p:tgtEl>
                                      </p:cBhvr>
                                    </p:animEffect>
                                    <p:animScale>
                                      <p:cBhvr>
                                        <p:cTn id="98" dur="250" autoRev="1" fill="hold"/>
                                        <p:tgtEl>
                                          <p:spTgt spid="39"/>
                                        </p:tgtEl>
                                      </p:cBhvr>
                                      <p:by x="105000" y="105000"/>
                                    </p:animScale>
                                  </p:childTnLst>
                                </p:cTn>
                              </p:par>
                              <p:par>
                                <p:cTn id="99" presetID="26" presetClass="emph" presetSubtype="0" fill="hold" grpId="1" nodeType="withEffect">
                                  <p:stCondLst>
                                    <p:cond delay="0"/>
                                  </p:stCondLst>
                                  <p:childTnLst>
                                    <p:animEffect transition="out" filter="fade">
                                      <p:cBhvr>
                                        <p:cTn id="100" dur="500" tmFilter="0, 0; .2, .5; .8, .5; 1, 0"/>
                                        <p:tgtEl>
                                          <p:spTgt spid="37"/>
                                        </p:tgtEl>
                                      </p:cBhvr>
                                    </p:animEffect>
                                    <p:animScale>
                                      <p:cBhvr>
                                        <p:cTn id="101" dur="250" autoRev="1" fill="hold"/>
                                        <p:tgtEl>
                                          <p:spTgt spid="3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7" grpId="1"/>
      <p:bldP spid="38" grpId="0"/>
      <p:bldP spid="49" grpId="0"/>
      <p:bldP spid="55" grpId="0"/>
      <p:bldP spid="6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620688" y="1268760"/>
            <a:ext cx="4176464" cy="4176455"/>
            <a:chOff x="2312265" y="1869576"/>
            <a:chExt cx="1854306" cy="1854302"/>
          </a:xfrm>
        </p:grpSpPr>
        <p:grpSp>
          <p:nvGrpSpPr>
            <p:cNvPr id="33" name="组合 32"/>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36" name="椭圆 3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34" name="TextBox 33"/>
            <p:cNvSpPr txBox="1"/>
            <p:nvPr/>
          </p:nvSpPr>
          <p:spPr>
            <a:xfrm>
              <a:off x="3143506" y="2381109"/>
              <a:ext cx="644854" cy="81989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目</a:t>
              </a:r>
              <a:endParaRPr kumimoji="0" lang="en-US" altLang="zh-CN"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录</a:t>
              </a:r>
              <a:endParaRPr kumimoji="0" lang="zh-CN" altLang="en-US" sz="60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sp>
        <p:nvSpPr>
          <p:cNvPr id="37" name="TextBox 36"/>
          <p:cNvSpPr txBox="1"/>
          <p:nvPr/>
        </p:nvSpPr>
        <p:spPr>
          <a:xfrm>
            <a:off x="4041008" y="1305524"/>
            <a:ext cx="2614580" cy="618142"/>
          </a:xfrm>
          <a:prstGeom prst="rect">
            <a:avLst/>
          </a:prstGeom>
          <a:noFill/>
        </p:spPr>
        <p:txBody>
          <a:bodyPr wrap="square" lIns="86383" tIns="43192" rIns="86383" bIns="4319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点击添加目录标题</a:t>
            </a:r>
            <a:endParaRPr kumimoji="0" lang="en-US" altLang="zh-CN" sz="18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a:t>
            </a:r>
            <a:r>
              <a:rPr kumimoji="0" lang="zh-CN" altLang="en-US"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击此处添加文本单击此处添加文</a:t>
            </a: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本</a:t>
            </a:r>
            <a:endParaRPr kumimoji="0" lang="en-US" altLang="zh-CN"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p:txBody>
      </p:sp>
      <p:sp>
        <p:nvSpPr>
          <p:cNvPr id="38" name="TextBox 37"/>
          <p:cNvSpPr txBox="1"/>
          <p:nvPr/>
        </p:nvSpPr>
        <p:spPr>
          <a:xfrm>
            <a:off x="4261676" y="4862281"/>
            <a:ext cx="2614580" cy="533504"/>
          </a:xfrm>
          <a:prstGeom prst="rect">
            <a:avLst/>
          </a:prstGeom>
          <a:noFill/>
        </p:spPr>
        <p:txBody>
          <a:bodyPr wrap="square" lIns="86383" tIns="43192" rIns="86383" bIns="43192" rtlCol="0">
            <a:spAutoFit/>
          </a:bodyPr>
          <a:lstStyle/>
          <a:p>
            <a:r>
              <a:rPr lang="zh-CN" altLang="en-US" b="1" dirty="0">
                <a:latin typeface="微软雅黑" pitchFamily="34" charset="-122"/>
                <a:ea typeface="微软雅黑" panose="020B0503020204020204" pitchFamily="34" charset="-122"/>
              </a:rPr>
              <a:t>击添加目录标</a:t>
            </a:r>
            <a:r>
              <a:rPr lang="zh-CN" altLang="en-US" b="1" dirty="0" smtClean="0">
                <a:latin typeface="微软雅黑" pitchFamily="34" charset="-122"/>
                <a:ea typeface="微软雅黑" panose="020B0503020204020204" pitchFamily="34" charset="-122"/>
              </a:rPr>
              <a:t>题</a:t>
            </a:r>
            <a:endParaRPr lang="en-US" altLang="zh-CN" b="1" dirty="0" smtClean="0">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a:t>
            </a:r>
            <a:r>
              <a:rPr lang="zh-CN" altLang="en-US" sz="1100" dirty="0">
                <a:latin typeface="微软雅黑" pitchFamily="34" charset="-122"/>
                <a:ea typeface="微软雅黑" panose="020B0503020204020204" pitchFamily="34" charset="-122"/>
              </a:rPr>
              <a:t>击此处添加文本单击此处添加文</a:t>
            </a:r>
            <a:r>
              <a:rPr lang="zh-CN" altLang="en-US" sz="1100" dirty="0" smtClean="0">
                <a:latin typeface="微软雅黑" pitchFamily="34" charset="-122"/>
                <a:ea typeface="微软雅黑" panose="020B0503020204020204" pitchFamily="34" charset="-122"/>
              </a:rPr>
              <a:t>本</a:t>
            </a:r>
            <a:endParaRPr lang="en-US" altLang="zh-CN" sz="1100" dirty="0">
              <a:latin typeface="微软雅黑" pitchFamily="34" charset="-122"/>
              <a:ea typeface="微软雅黑" panose="020B0503020204020204" pitchFamily="34" charset="-122"/>
            </a:endParaRPr>
          </a:p>
        </p:txBody>
      </p:sp>
      <p:grpSp>
        <p:nvGrpSpPr>
          <p:cNvPr id="39" name="组合 38"/>
          <p:cNvGrpSpPr/>
          <p:nvPr/>
        </p:nvGrpSpPr>
        <p:grpSpPr>
          <a:xfrm>
            <a:off x="2965532" y="1277268"/>
            <a:ext cx="864652" cy="864650"/>
            <a:chOff x="3402224" y="483518"/>
            <a:chExt cx="864652" cy="864650"/>
          </a:xfrm>
        </p:grpSpPr>
        <p:grpSp>
          <p:nvGrpSpPr>
            <p:cNvPr id="40" name="组合 39"/>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sp>
            <p:nvSpPr>
              <p:cNvPr id="43" name="椭圆 4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grpSp>
        <p:sp>
          <p:nvSpPr>
            <p:cNvPr id="41" name="TextBox 40"/>
            <p:cNvSpPr txBox="1"/>
            <p:nvPr/>
          </p:nvSpPr>
          <p:spPr>
            <a:xfrm>
              <a:off x="3542275" y="73117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01</a:t>
              </a:r>
              <a:endParaRPr kumimoji="0" lang="zh-CN" altLang="en-US" sz="2400" b="1"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grpSp>
        <p:nvGrpSpPr>
          <p:cNvPr id="44" name="组合 43"/>
          <p:cNvGrpSpPr/>
          <p:nvPr/>
        </p:nvGrpSpPr>
        <p:grpSpPr>
          <a:xfrm>
            <a:off x="3253564" y="4724590"/>
            <a:ext cx="864652" cy="864650"/>
            <a:chOff x="4067944" y="3874219"/>
            <a:chExt cx="864652" cy="864650"/>
          </a:xfrm>
        </p:grpSpPr>
        <p:grpSp>
          <p:nvGrpSpPr>
            <p:cNvPr id="45" name="组合 44"/>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8" name="椭圆 4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46" name="TextBox 45"/>
            <p:cNvSpPr txBox="1"/>
            <p:nvPr/>
          </p:nvSpPr>
          <p:spPr>
            <a:xfrm>
              <a:off x="4207995" y="4121878"/>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04</a:t>
              </a:r>
              <a:endParaRPr kumimoji="0" lang="zh-CN" altLang="en-US" sz="24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49" name="TextBox 48"/>
          <p:cNvSpPr txBox="1"/>
          <p:nvPr/>
        </p:nvSpPr>
        <p:spPr>
          <a:xfrm>
            <a:off x="4909748" y="2417719"/>
            <a:ext cx="2614580" cy="533504"/>
          </a:xfrm>
          <a:prstGeom prst="rect">
            <a:avLst/>
          </a:prstGeom>
          <a:noFill/>
        </p:spPr>
        <p:txBody>
          <a:bodyPr wrap="square" lIns="86383" tIns="43192" rIns="86383" bIns="43192" rtlCol="0">
            <a:spAutoFit/>
          </a:bodyPr>
          <a:lstStyle/>
          <a:p>
            <a:r>
              <a:rPr lang="zh-CN" altLang="en-US" b="1" dirty="0">
                <a:solidFill>
                  <a:srgbClr val="007CD0"/>
                </a:solidFill>
                <a:latin typeface="微软雅黑" pitchFamily="34" charset="-122"/>
                <a:ea typeface="微软雅黑" panose="020B0503020204020204" pitchFamily="34" charset="-122"/>
              </a:rPr>
              <a:t>击添加目录标</a:t>
            </a:r>
            <a:r>
              <a:rPr lang="zh-CN" altLang="en-US" b="1" dirty="0" smtClean="0">
                <a:solidFill>
                  <a:srgbClr val="007CD0"/>
                </a:solidFill>
                <a:latin typeface="微软雅黑" pitchFamily="34" charset="-122"/>
                <a:ea typeface="微软雅黑" panose="020B0503020204020204" pitchFamily="34" charset="-122"/>
              </a:rPr>
              <a:t>题</a:t>
            </a:r>
            <a:endParaRPr lang="en-US" altLang="zh-CN" b="1" dirty="0" smtClean="0">
              <a:solidFill>
                <a:srgbClr val="007CD0"/>
              </a:solidFill>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单击此处添加文本单击此处添加文本</a:t>
            </a:r>
            <a:endParaRPr lang="en-US" altLang="zh-CN" sz="1100" dirty="0">
              <a:latin typeface="微软雅黑" pitchFamily="34" charset="-122"/>
              <a:ea typeface="微软雅黑" panose="020B0503020204020204" pitchFamily="34" charset="-122"/>
            </a:endParaRPr>
          </a:p>
        </p:txBody>
      </p:sp>
      <p:grpSp>
        <p:nvGrpSpPr>
          <p:cNvPr id="50" name="组合 49"/>
          <p:cNvGrpSpPr/>
          <p:nvPr/>
        </p:nvGrpSpPr>
        <p:grpSpPr>
          <a:xfrm>
            <a:off x="3845387" y="2348326"/>
            <a:ext cx="864652" cy="864650"/>
            <a:chOff x="4515751" y="1419068"/>
            <a:chExt cx="864652" cy="864650"/>
          </a:xfrm>
        </p:grpSpPr>
        <p:grpSp>
          <p:nvGrpSpPr>
            <p:cNvPr id="51" name="组合 50"/>
            <p:cNvGrpSpPr/>
            <p:nvPr/>
          </p:nvGrpSpPr>
          <p:grpSpPr>
            <a:xfrm>
              <a:off x="4515751" y="1419068"/>
              <a:ext cx="864652" cy="8646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52" name="TextBox 51"/>
            <p:cNvSpPr txBox="1"/>
            <p:nvPr/>
          </p:nvSpPr>
          <p:spPr>
            <a:xfrm>
              <a:off x="4655802" y="166672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02</a:t>
              </a:r>
              <a:endPar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sp>
        <p:nvSpPr>
          <p:cNvPr id="55" name="TextBox 54"/>
          <p:cNvSpPr txBox="1"/>
          <p:nvPr/>
        </p:nvSpPr>
        <p:spPr>
          <a:xfrm>
            <a:off x="5076056" y="3763686"/>
            <a:ext cx="2614580" cy="533504"/>
          </a:xfrm>
          <a:prstGeom prst="rect">
            <a:avLst/>
          </a:prstGeom>
          <a:noFill/>
        </p:spPr>
        <p:txBody>
          <a:bodyPr wrap="square" lIns="86383" tIns="43192" rIns="86383" bIns="43192" rtlCol="0">
            <a:spAutoFit/>
          </a:bodyPr>
          <a:lstStyle/>
          <a:p>
            <a:r>
              <a:rPr lang="zh-CN" altLang="en-US" b="1" dirty="0">
                <a:latin typeface="微软雅黑" pitchFamily="34" charset="-122"/>
                <a:ea typeface="微软雅黑" panose="020B0503020204020204" pitchFamily="34" charset="-122"/>
              </a:rPr>
              <a:t>击添加目录标</a:t>
            </a:r>
            <a:r>
              <a:rPr lang="zh-CN" altLang="en-US" b="1" dirty="0" smtClean="0">
                <a:latin typeface="微软雅黑" pitchFamily="34" charset="-122"/>
                <a:ea typeface="微软雅黑" panose="020B0503020204020204" pitchFamily="34" charset="-122"/>
              </a:rPr>
              <a:t>题</a:t>
            </a:r>
            <a:endParaRPr lang="en-US" altLang="zh-CN" b="1" dirty="0" smtClean="0">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a:t>
            </a:r>
            <a:r>
              <a:rPr lang="zh-CN" altLang="en-US" sz="1100" dirty="0">
                <a:latin typeface="微软雅黑" pitchFamily="34" charset="-122"/>
                <a:ea typeface="微软雅黑" panose="020B0503020204020204" pitchFamily="34" charset="-122"/>
              </a:rPr>
              <a:t>击此处添加文本单击此处添加文</a:t>
            </a:r>
            <a:r>
              <a:rPr lang="zh-CN" altLang="en-US" sz="1100" dirty="0" smtClean="0">
                <a:latin typeface="微软雅黑" pitchFamily="34" charset="-122"/>
                <a:ea typeface="微软雅黑" panose="020B0503020204020204" pitchFamily="34" charset="-122"/>
              </a:rPr>
              <a:t>本</a:t>
            </a:r>
            <a:endParaRPr lang="en-US" altLang="zh-CN" sz="1100" dirty="0">
              <a:latin typeface="微软雅黑" pitchFamily="34" charset="-122"/>
              <a:ea typeface="微软雅黑" panose="020B0503020204020204" pitchFamily="34" charset="-122"/>
            </a:endParaRPr>
          </a:p>
        </p:txBody>
      </p:sp>
      <p:grpSp>
        <p:nvGrpSpPr>
          <p:cNvPr id="56" name="组合 55"/>
          <p:cNvGrpSpPr/>
          <p:nvPr/>
        </p:nvGrpSpPr>
        <p:grpSpPr>
          <a:xfrm>
            <a:off x="3995936" y="3644470"/>
            <a:ext cx="864652" cy="864650"/>
            <a:chOff x="4788024" y="2734782"/>
            <a:chExt cx="864652" cy="864650"/>
          </a:xfrm>
        </p:grpSpPr>
        <p:grpSp>
          <p:nvGrpSpPr>
            <p:cNvPr id="57" name="组合 56"/>
            <p:cNvGrpSpPr/>
            <p:nvPr/>
          </p:nvGrpSpPr>
          <p:grpSpPr>
            <a:xfrm>
              <a:off x="4788024" y="2734782"/>
              <a:ext cx="864652" cy="864650"/>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0" name="椭圆 5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58" name="TextBox 57"/>
            <p:cNvSpPr txBox="1"/>
            <p:nvPr/>
          </p:nvSpPr>
          <p:spPr>
            <a:xfrm>
              <a:off x="4928075" y="2982441"/>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03</a:t>
              </a:r>
              <a:endParaRPr kumimoji="0" lang="zh-CN" altLang="en-US" sz="24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61" name="下箭头 60"/>
          <p:cNvSpPr/>
          <p:nvPr/>
        </p:nvSpPr>
        <p:spPr>
          <a:xfrm rot="16200000">
            <a:off x="3119811" y="2558209"/>
            <a:ext cx="432081" cy="509694"/>
          </a:xfrm>
          <a:prstGeom prst="downArrow">
            <a:avLst/>
          </a:prstGeom>
          <a:solidFill>
            <a:srgbClr val="007CD0"/>
          </a:solidFill>
          <a:ln w="25400" cap="flat" cmpd="sng" algn="ctr">
            <a:no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 fill="hold"/>
                                        <p:tgtEl>
                                          <p:spTgt spid="32"/>
                                        </p:tgtEl>
                                        <p:attrNameLst>
                                          <p:attrName>ppt_w</p:attrName>
                                        </p:attrNameLst>
                                      </p:cBhvr>
                                      <p:tavLst>
                                        <p:tav tm="0">
                                          <p:val>
                                            <p:fltVal val="0"/>
                                          </p:val>
                                        </p:tav>
                                        <p:tav tm="100000">
                                          <p:val>
                                            <p:strVal val="#ppt_w"/>
                                          </p:val>
                                        </p:tav>
                                      </p:tavLst>
                                    </p:anim>
                                    <p:anim calcmode="lin" valueType="num">
                                      <p:cBhvr>
                                        <p:cTn id="8" dur="100" fill="hold"/>
                                        <p:tgtEl>
                                          <p:spTgt spid="32"/>
                                        </p:tgtEl>
                                        <p:attrNameLst>
                                          <p:attrName>ppt_h</p:attrName>
                                        </p:attrNameLst>
                                      </p:cBhvr>
                                      <p:tavLst>
                                        <p:tav tm="0">
                                          <p:val>
                                            <p:fltVal val="0"/>
                                          </p:val>
                                        </p:tav>
                                        <p:tav tm="100000">
                                          <p:val>
                                            <p:strVal val="#ppt_h"/>
                                          </p:val>
                                        </p:tav>
                                      </p:tavLst>
                                    </p:anim>
                                    <p:animEffect transition="in" filter="fade">
                                      <p:cBhvr>
                                        <p:cTn id="9" dur="100"/>
                                        <p:tgtEl>
                                          <p:spTgt spid="32"/>
                                        </p:tgtEl>
                                      </p:cBhvr>
                                    </p:animEffect>
                                  </p:childTnLst>
                                </p:cTn>
                              </p:par>
                              <p:par>
                                <p:cTn id="10" presetID="6" presetClass="emph" presetSubtype="0" fill="hold" nodeType="withEffect">
                                  <p:stCondLst>
                                    <p:cond delay="100"/>
                                  </p:stCondLst>
                                  <p:childTnLst>
                                    <p:animScale>
                                      <p:cBhvr>
                                        <p:cTn id="11" dur="100" fill="hold"/>
                                        <p:tgtEl>
                                          <p:spTgt spid="32"/>
                                        </p:tgtEl>
                                      </p:cBhvr>
                                      <p:by x="110000" y="110000"/>
                                    </p:animScale>
                                  </p:childTnLst>
                                </p:cTn>
                              </p:par>
                              <p:par>
                                <p:cTn id="12" presetID="6" presetClass="emph" presetSubtype="0" fill="hold" nodeType="withEffect">
                                  <p:stCondLst>
                                    <p:cond delay="200"/>
                                  </p:stCondLst>
                                  <p:childTnLst>
                                    <p:animScale>
                                      <p:cBhvr>
                                        <p:cTn id="13" dur="200" fill="hold"/>
                                        <p:tgtEl>
                                          <p:spTgt spid="32"/>
                                        </p:tgtEl>
                                      </p:cBhvr>
                                      <p:by x="90000" y="90000"/>
                                    </p:animScale>
                                  </p:childTnLst>
                                </p:cTn>
                              </p:par>
                              <p:par>
                                <p:cTn id="14" presetID="6" presetClass="emph" presetSubtype="0" fill="hold" nodeType="withEffect">
                                  <p:stCondLst>
                                    <p:cond delay="400"/>
                                  </p:stCondLst>
                                  <p:childTnLst>
                                    <p:animScale>
                                      <p:cBhvr>
                                        <p:cTn id="15" dur="100" fill="hold"/>
                                        <p:tgtEl>
                                          <p:spTgt spid="32"/>
                                        </p:tgtEl>
                                      </p:cBhvr>
                                      <p:by x="105000" y="105000"/>
                                    </p:animScale>
                                  </p:childTnLst>
                                </p:cTn>
                              </p:par>
                              <p:par>
                                <p:cTn id="16" presetID="6" presetClass="emph" presetSubtype="0" fill="hold" nodeType="withEffect">
                                  <p:stCondLst>
                                    <p:cond delay="500"/>
                                  </p:stCondLst>
                                  <p:childTnLst>
                                    <p:animScale>
                                      <p:cBhvr>
                                        <p:cTn id="17" dur="200" fill="hold"/>
                                        <p:tgtEl>
                                          <p:spTgt spid="32"/>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p:cTn id="21" dur="100" fill="hold"/>
                                        <p:tgtEl>
                                          <p:spTgt spid="39"/>
                                        </p:tgtEl>
                                        <p:attrNameLst>
                                          <p:attrName>ppt_w</p:attrName>
                                        </p:attrNameLst>
                                      </p:cBhvr>
                                      <p:tavLst>
                                        <p:tav tm="0">
                                          <p:val>
                                            <p:fltVal val="0"/>
                                          </p:val>
                                        </p:tav>
                                        <p:tav tm="100000">
                                          <p:val>
                                            <p:strVal val="#ppt_w"/>
                                          </p:val>
                                        </p:tav>
                                      </p:tavLst>
                                    </p:anim>
                                    <p:anim calcmode="lin" valueType="num">
                                      <p:cBhvr>
                                        <p:cTn id="22" dur="100" fill="hold"/>
                                        <p:tgtEl>
                                          <p:spTgt spid="39"/>
                                        </p:tgtEl>
                                        <p:attrNameLst>
                                          <p:attrName>ppt_h</p:attrName>
                                        </p:attrNameLst>
                                      </p:cBhvr>
                                      <p:tavLst>
                                        <p:tav tm="0">
                                          <p:val>
                                            <p:fltVal val="0"/>
                                          </p:val>
                                        </p:tav>
                                        <p:tav tm="100000">
                                          <p:val>
                                            <p:strVal val="#ppt_h"/>
                                          </p:val>
                                        </p:tav>
                                      </p:tavLst>
                                    </p:anim>
                                    <p:animEffect transition="in" filter="fade">
                                      <p:cBhvr>
                                        <p:cTn id="23" dur="100"/>
                                        <p:tgtEl>
                                          <p:spTgt spid="39"/>
                                        </p:tgtEl>
                                      </p:cBhvr>
                                    </p:animEffect>
                                  </p:childTnLst>
                                </p:cTn>
                              </p:par>
                              <p:par>
                                <p:cTn id="24" presetID="6" presetClass="emph" presetSubtype="0" fill="hold" nodeType="withEffect">
                                  <p:stCondLst>
                                    <p:cond delay="100"/>
                                  </p:stCondLst>
                                  <p:childTnLst>
                                    <p:animScale>
                                      <p:cBhvr>
                                        <p:cTn id="25" dur="100" fill="hold"/>
                                        <p:tgtEl>
                                          <p:spTgt spid="39"/>
                                        </p:tgtEl>
                                      </p:cBhvr>
                                      <p:by x="110000" y="110000"/>
                                    </p:animScale>
                                  </p:childTnLst>
                                </p:cTn>
                              </p:par>
                              <p:par>
                                <p:cTn id="26" presetID="6" presetClass="emph" presetSubtype="0" fill="hold" nodeType="withEffect">
                                  <p:stCondLst>
                                    <p:cond delay="200"/>
                                  </p:stCondLst>
                                  <p:childTnLst>
                                    <p:animScale>
                                      <p:cBhvr>
                                        <p:cTn id="27" dur="200" fill="hold"/>
                                        <p:tgtEl>
                                          <p:spTgt spid="39"/>
                                        </p:tgtEl>
                                      </p:cBhvr>
                                      <p:by x="90000" y="90000"/>
                                    </p:animScale>
                                  </p:childTnLst>
                                </p:cTn>
                              </p:par>
                              <p:par>
                                <p:cTn id="28" presetID="6" presetClass="emph" presetSubtype="0" fill="hold" nodeType="withEffect">
                                  <p:stCondLst>
                                    <p:cond delay="400"/>
                                  </p:stCondLst>
                                  <p:childTnLst>
                                    <p:animScale>
                                      <p:cBhvr>
                                        <p:cTn id="29" dur="100" fill="hold"/>
                                        <p:tgtEl>
                                          <p:spTgt spid="39"/>
                                        </p:tgtEl>
                                      </p:cBhvr>
                                      <p:by x="105000" y="105000"/>
                                    </p:animScale>
                                  </p:childTnLst>
                                </p:cTn>
                              </p:par>
                              <p:par>
                                <p:cTn id="30" presetID="6" presetClass="emph" presetSubtype="0" fill="hold" nodeType="withEffect">
                                  <p:stCondLst>
                                    <p:cond delay="500"/>
                                  </p:stCondLst>
                                  <p:childTnLst>
                                    <p:animScale>
                                      <p:cBhvr>
                                        <p:cTn id="31" dur="200" fill="hold"/>
                                        <p:tgtEl>
                                          <p:spTgt spid="39"/>
                                        </p:tgtEl>
                                      </p:cBhvr>
                                      <p:by x="95000" y="95000"/>
                                    </p:animScale>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100" fill="hold"/>
                                        <p:tgtEl>
                                          <p:spTgt spid="50"/>
                                        </p:tgtEl>
                                        <p:attrNameLst>
                                          <p:attrName>ppt_w</p:attrName>
                                        </p:attrNameLst>
                                      </p:cBhvr>
                                      <p:tavLst>
                                        <p:tav tm="0">
                                          <p:val>
                                            <p:fltVal val="0"/>
                                          </p:val>
                                        </p:tav>
                                        <p:tav tm="100000">
                                          <p:val>
                                            <p:strVal val="#ppt_w"/>
                                          </p:val>
                                        </p:tav>
                                      </p:tavLst>
                                    </p:anim>
                                    <p:anim calcmode="lin" valueType="num">
                                      <p:cBhvr>
                                        <p:cTn id="40" dur="100" fill="hold"/>
                                        <p:tgtEl>
                                          <p:spTgt spid="50"/>
                                        </p:tgtEl>
                                        <p:attrNameLst>
                                          <p:attrName>ppt_h</p:attrName>
                                        </p:attrNameLst>
                                      </p:cBhvr>
                                      <p:tavLst>
                                        <p:tav tm="0">
                                          <p:val>
                                            <p:fltVal val="0"/>
                                          </p:val>
                                        </p:tav>
                                        <p:tav tm="100000">
                                          <p:val>
                                            <p:strVal val="#ppt_h"/>
                                          </p:val>
                                        </p:tav>
                                      </p:tavLst>
                                    </p:anim>
                                    <p:animEffect transition="in" filter="fade">
                                      <p:cBhvr>
                                        <p:cTn id="41" dur="100"/>
                                        <p:tgtEl>
                                          <p:spTgt spid="50"/>
                                        </p:tgtEl>
                                      </p:cBhvr>
                                    </p:animEffect>
                                  </p:childTnLst>
                                </p:cTn>
                              </p:par>
                              <p:par>
                                <p:cTn id="42" presetID="6" presetClass="emph" presetSubtype="0" fill="hold" nodeType="withEffect">
                                  <p:stCondLst>
                                    <p:cond delay="100"/>
                                  </p:stCondLst>
                                  <p:childTnLst>
                                    <p:animScale>
                                      <p:cBhvr>
                                        <p:cTn id="43" dur="100" fill="hold"/>
                                        <p:tgtEl>
                                          <p:spTgt spid="50"/>
                                        </p:tgtEl>
                                      </p:cBhvr>
                                      <p:by x="110000" y="110000"/>
                                    </p:animScale>
                                  </p:childTnLst>
                                </p:cTn>
                              </p:par>
                              <p:par>
                                <p:cTn id="44" presetID="6" presetClass="emph" presetSubtype="0" fill="hold" nodeType="withEffect">
                                  <p:stCondLst>
                                    <p:cond delay="200"/>
                                  </p:stCondLst>
                                  <p:childTnLst>
                                    <p:animScale>
                                      <p:cBhvr>
                                        <p:cTn id="45" dur="200" fill="hold"/>
                                        <p:tgtEl>
                                          <p:spTgt spid="50"/>
                                        </p:tgtEl>
                                      </p:cBhvr>
                                      <p:by x="90000" y="90000"/>
                                    </p:animScale>
                                  </p:childTnLst>
                                </p:cTn>
                              </p:par>
                              <p:par>
                                <p:cTn id="46" presetID="6" presetClass="emph" presetSubtype="0" fill="hold" nodeType="withEffect">
                                  <p:stCondLst>
                                    <p:cond delay="400"/>
                                  </p:stCondLst>
                                  <p:childTnLst>
                                    <p:animScale>
                                      <p:cBhvr>
                                        <p:cTn id="47" dur="100" fill="hold"/>
                                        <p:tgtEl>
                                          <p:spTgt spid="50"/>
                                        </p:tgtEl>
                                      </p:cBhvr>
                                      <p:by x="105000" y="105000"/>
                                    </p:animScale>
                                  </p:childTnLst>
                                </p:cTn>
                              </p:par>
                              <p:par>
                                <p:cTn id="48" presetID="6" presetClass="emph" presetSubtype="0" fill="hold" nodeType="withEffect">
                                  <p:stCondLst>
                                    <p:cond delay="500"/>
                                  </p:stCondLst>
                                  <p:childTnLst>
                                    <p:animScale>
                                      <p:cBhvr>
                                        <p:cTn id="49" dur="200" fill="hold"/>
                                        <p:tgtEl>
                                          <p:spTgt spid="50"/>
                                        </p:tgtEl>
                                      </p:cBhvr>
                                      <p:by x="95000" y="95000"/>
                                    </p:animScale>
                                  </p:childTnLst>
                                </p:cTn>
                              </p:par>
                            </p:childTnLst>
                          </p:cTn>
                        </p:par>
                        <p:par>
                          <p:cTn id="50" fill="hold">
                            <p:stCondLst>
                              <p:cond delay="2600"/>
                            </p:stCondLst>
                            <p:childTnLst>
                              <p:par>
                                <p:cTn id="51" presetID="22" presetClass="entr" presetSubtype="8"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wipe(left)">
                                      <p:cBhvr>
                                        <p:cTn id="53" dur="500"/>
                                        <p:tgtEl>
                                          <p:spTgt spid="49"/>
                                        </p:tgtEl>
                                      </p:cBhvr>
                                    </p:animEffect>
                                  </p:childTnLst>
                                </p:cTn>
                              </p:par>
                            </p:childTnLst>
                          </p:cTn>
                        </p:par>
                        <p:par>
                          <p:cTn id="54" fill="hold">
                            <p:stCondLst>
                              <p:cond delay="3100"/>
                            </p:stCondLst>
                            <p:childTnLst>
                              <p:par>
                                <p:cTn id="55" presetID="53" presetClass="entr" presetSubtype="16" fill="hold" nodeType="after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p:cTn id="57" dur="100" fill="hold"/>
                                        <p:tgtEl>
                                          <p:spTgt spid="56"/>
                                        </p:tgtEl>
                                        <p:attrNameLst>
                                          <p:attrName>ppt_w</p:attrName>
                                        </p:attrNameLst>
                                      </p:cBhvr>
                                      <p:tavLst>
                                        <p:tav tm="0">
                                          <p:val>
                                            <p:fltVal val="0"/>
                                          </p:val>
                                        </p:tav>
                                        <p:tav tm="100000">
                                          <p:val>
                                            <p:strVal val="#ppt_w"/>
                                          </p:val>
                                        </p:tav>
                                      </p:tavLst>
                                    </p:anim>
                                    <p:anim calcmode="lin" valueType="num">
                                      <p:cBhvr>
                                        <p:cTn id="58" dur="100" fill="hold"/>
                                        <p:tgtEl>
                                          <p:spTgt spid="56"/>
                                        </p:tgtEl>
                                        <p:attrNameLst>
                                          <p:attrName>ppt_h</p:attrName>
                                        </p:attrNameLst>
                                      </p:cBhvr>
                                      <p:tavLst>
                                        <p:tav tm="0">
                                          <p:val>
                                            <p:fltVal val="0"/>
                                          </p:val>
                                        </p:tav>
                                        <p:tav tm="100000">
                                          <p:val>
                                            <p:strVal val="#ppt_h"/>
                                          </p:val>
                                        </p:tav>
                                      </p:tavLst>
                                    </p:anim>
                                    <p:animEffect transition="in" filter="fade">
                                      <p:cBhvr>
                                        <p:cTn id="59" dur="100"/>
                                        <p:tgtEl>
                                          <p:spTgt spid="56"/>
                                        </p:tgtEl>
                                      </p:cBhvr>
                                    </p:animEffect>
                                  </p:childTnLst>
                                </p:cTn>
                              </p:par>
                              <p:par>
                                <p:cTn id="60" presetID="6" presetClass="emph" presetSubtype="0" fill="hold" nodeType="withEffect">
                                  <p:stCondLst>
                                    <p:cond delay="100"/>
                                  </p:stCondLst>
                                  <p:childTnLst>
                                    <p:animScale>
                                      <p:cBhvr>
                                        <p:cTn id="61" dur="100" fill="hold"/>
                                        <p:tgtEl>
                                          <p:spTgt spid="56"/>
                                        </p:tgtEl>
                                      </p:cBhvr>
                                      <p:by x="110000" y="110000"/>
                                    </p:animScale>
                                  </p:childTnLst>
                                </p:cTn>
                              </p:par>
                              <p:par>
                                <p:cTn id="62" presetID="6" presetClass="emph" presetSubtype="0" fill="hold" nodeType="withEffect">
                                  <p:stCondLst>
                                    <p:cond delay="200"/>
                                  </p:stCondLst>
                                  <p:childTnLst>
                                    <p:animScale>
                                      <p:cBhvr>
                                        <p:cTn id="63" dur="200" fill="hold"/>
                                        <p:tgtEl>
                                          <p:spTgt spid="56"/>
                                        </p:tgtEl>
                                      </p:cBhvr>
                                      <p:by x="90000" y="90000"/>
                                    </p:animScale>
                                  </p:childTnLst>
                                </p:cTn>
                              </p:par>
                              <p:par>
                                <p:cTn id="64" presetID="6" presetClass="emph" presetSubtype="0" fill="hold" nodeType="withEffect">
                                  <p:stCondLst>
                                    <p:cond delay="400"/>
                                  </p:stCondLst>
                                  <p:childTnLst>
                                    <p:animScale>
                                      <p:cBhvr>
                                        <p:cTn id="65" dur="100" fill="hold"/>
                                        <p:tgtEl>
                                          <p:spTgt spid="56"/>
                                        </p:tgtEl>
                                      </p:cBhvr>
                                      <p:by x="105000" y="105000"/>
                                    </p:animScale>
                                  </p:childTnLst>
                                </p:cTn>
                              </p:par>
                              <p:par>
                                <p:cTn id="66" presetID="6" presetClass="emph" presetSubtype="0" fill="hold" nodeType="withEffect">
                                  <p:stCondLst>
                                    <p:cond delay="500"/>
                                  </p:stCondLst>
                                  <p:childTnLst>
                                    <p:animScale>
                                      <p:cBhvr>
                                        <p:cTn id="67" dur="200" fill="hold"/>
                                        <p:tgtEl>
                                          <p:spTgt spid="56"/>
                                        </p:tgtEl>
                                      </p:cBhvr>
                                      <p:by x="95000" y="95000"/>
                                    </p:animScale>
                                  </p:childTnLst>
                                </p:cTn>
                              </p:par>
                            </p:childTnLst>
                          </p:cTn>
                        </p:par>
                        <p:par>
                          <p:cTn id="68" fill="hold">
                            <p:stCondLst>
                              <p:cond delay="3800"/>
                            </p:stCondLst>
                            <p:childTnLst>
                              <p:par>
                                <p:cTn id="69" presetID="22" presetClass="entr" presetSubtype="8"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wipe(left)">
                                      <p:cBhvr>
                                        <p:cTn id="71" dur="500"/>
                                        <p:tgtEl>
                                          <p:spTgt spid="55"/>
                                        </p:tgtEl>
                                      </p:cBhvr>
                                    </p:animEffect>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p:cTn id="75" dur="100" fill="hold"/>
                                        <p:tgtEl>
                                          <p:spTgt spid="44"/>
                                        </p:tgtEl>
                                        <p:attrNameLst>
                                          <p:attrName>ppt_w</p:attrName>
                                        </p:attrNameLst>
                                      </p:cBhvr>
                                      <p:tavLst>
                                        <p:tav tm="0">
                                          <p:val>
                                            <p:fltVal val="0"/>
                                          </p:val>
                                        </p:tav>
                                        <p:tav tm="100000">
                                          <p:val>
                                            <p:strVal val="#ppt_w"/>
                                          </p:val>
                                        </p:tav>
                                      </p:tavLst>
                                    </p:anim>
                                    <p:anim calcmode="lin" valueType="num">
                                      <p:cBhvr>
                                        <p:cTn id="76" dur="100" fill="hold"/>
                                        <p:tgtEl>
                                          <p:spTgt spid="44"/>
                                        </p:tgtEl>
                                        <p:attrNameLst>
                                          <p:attrName>ppt_h</p:attrName>
                                        </p:attrNameLst>
                                      </p:cBhvr>
                                      <p:tavLst>
                                        <p:tav tm="0">
                                          <p:val>
                                            <p:fltVal val="0"/>
                                          </p:val>
                                        </p:tav>
                                        <p:tav tm="100000">
                                          <p:val>
                                            <p:strVal val="#ppt_h"/>
                                          </p:val>
                                        </p:tav>
                                      </p:tavLst>
                                    </p:anim>
                                    <p:animEffect transition="in" filter="fade">
                                      <p:cBhvr>
                                        <p:cTn id="77" dur="100"/>
                                        <p:tgtEl>
                                          <p:spTgt spid="44"/>
                                        </p:tgtEl>
                                      </p:cBhvr>
                                    </p:animEffect>
                                  </p:childTnLst>
                                </p:cTn>
                              </p:par>
                              <p:par>
                                <p:cTn id="78" presetID="6" presetClass="emph" presetSubtype="0" fill="hold" nodeType="withEffect">
                                  <p:stCondLst>
                                    <p:cond delay="100"/>
                                  </p:stCondLst>
                                  <p:childTnLst>
                                    <p:animScale>
                                      <p:cBhvr>
                                        <p:cTn id="79" dur="100" fill="hold"/>
                                        <p:tgtEl>
                                          <p:spTgt spid="44"/>
                                        </p:tgtEl>
                                      </p:cBhvr>
                                      <p:by x="110000" y="110000"/>
                                    </p:animScale>
                                  </p:childTnLst>
                                </p:cTn>
                              </p:par>
                              <p:par>
                                <p:cTn id="80" presetID="6" presetClass="emph" presetSubtype="0" fill="hold" nodeType="withEffect">
                                  <p:stCondLst>
                                    <p:cond delay="200"/>
                                  </p:stCondLst>
                                  <p:childTnLst>
                                    <p:animScale>
                                      <p:cBhvr>
                                        <p:cTn id="81" dur="200" fill="hold"/>
                                        <p:tgtEl>
                                          <p:spTgt spid="44"/>
                                        </p:tgtEl>
                                      </p:cBhvr>
                                      <p:by x="90000" y="90000"/>
                                    </p:animScale>
                                  </p:childTnLst>
                                </p:cTn>
                              </p:par>
                              <p:par>
                                <p:cTn id="82" presetID="6" presetClass="emph" presetSubtype="0" fill="hold" nodeType="withEffect">
                                  <p:stCondLst>
                                    <p:cond delay="400"/>
                                  </p:stCondLst>
                                  <p:childTnLst>
                                    <p:animScale>
                                      <p:cBhvr>
                                        <p:cTn id="83" dur="100" fill="hold"/>
                                        <p:tgtEl>
                                          <p:spTgt spid="44"/>
                                        </p:tgtEl>
                                      </p:cBhvr>
                                      <p:by x="105000" y="105000"/>
                                    </p:animScale>
                                  </p:childTnLst>
                                </p:cTn>
                              </p:par>
                              <p:par>
                                <p:cTn id="84" presetID="6" presetClass="emph" presetSubtype="0" fill="hold" nodeType="withEffect">
                                  <p:stCondLst>
                                    <p:cond delay="500"/>
                                  </p:stCondLst>
                                  <p:childTnLst>
                                    <p:animScale>
                                      <p:cBhvr>
                                        <p:cTn id="85" dur="200" fill="hold"/>
                                        <p:tgtEl>
                                          <p:spTgt spid="44"/>
                                        </p:tgtEl>
                                      </p:cBhvr>
                                      <p:by x="95000" y="95000"/>
                                    </p:animScale>
                                  </p:childTnLst>
                                </p:cTn>
                              </p:par>
                            </p:childTnLst>
                          </p:cTn>
                        </p:par>
                        <p:par>
                          <p:cTn id="86" fill="hold">
                            <p:stCondLst>
                              <p:cond delay="5000"/>
                            </p:stCondLst>
                            <p:childTnLst>
                              <p:par>
                                <p:cTn id="87" presetID="22" presetClass="entr" presetSubtype="8"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left)">
                                      <p:cBhvr>
                                        <p:cTn id="89" dur="500"/>
                                        <p:tgtEl>
                                          <p:spTgt spid="38"/>
                                        </p:tgtEl>
                                      </p:cBhvr>
                                    </p:animEffect>
                                  </p:childTnLst>
                                </p:cTn>
                              </p:par>
                            </p:childTnLst>
                          </p:cTn>
                        </p:par>
                        <p:par>
                          <p:cTn id="90" fill="hold">
                            <p:stCondLst>
                              <p:cond delay="5500"/>
                            </p:stCondLst>
                            <p:childTnLst>
                              <p:par>
                                <p:cTn id="91" presetID="2" presetClass="entr" presetSubtype="8"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0-#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6000"/>
                            </p:stCondLst>
                            <p:childTnLst>
                              <p:par>
                                <p:cTn id="96" presetID="26" presetClass="emph" presetSubtype="0" fill="hold" nodeType="afterEffect">
                                  <p:stCondLst>
                                    <p:cond delay="0"/>
                                  </p:stCondLst>
                                  <p:childTnLst>
                                    <p:animEffect transition="out" filter="fade">
                                      <p:cBhvr>
                                        <p:cTn id="97" dur="500" tmFilter="0, 0; .2, .5; .8, .5; 1, 0"/>
                                        <p:tgtEl>
                                          <p:spTgt spid="50"/>
                                        </p:tgtEl>
                                      </p:cBhvr>
                                    </p:animEffect>
                                    <p:animScale>
                                      <p:cBhvr>
                                        <p:cTn id="98" dur="250" autoRev="1" fill="hold"/>
                                        <p:tgtEl>
                                          <p:spTgt spid="50"/>
                                        </p:tgtEl>
                                      </p:cBhvr>
                                      <p:by x="105000" y="105000"/>
                                    </p:animScale>
                                  </p:childTnLst>
                                </p:cTn>
                              </p:par>
                              <p:par>
                                <p:cTn id="99" presetID="26" presetClass="emph" presetSubtype="0" fill="hold" grpId="1" nodeType="withEffect">
                                  <p:stCondLst>
                                    <p:cond delay="0"/>
                                  </p:stCondLst>
                                  <p:childTnLst>
                                    <p:animEffect transition="out" filter="fade">
                                      <p:cBhvr>
                                        <p:cTn id="100" dur="500" tmFilter="0, 0; .2, .5; .8, .5; 1, 0"/>
                                        <p:tgtEl>
                                          <p:spTgt spid="49"/>
                                        </p:tgtEl>
                                      </p:cBhvr>
                                    </p:animEffect>
                                    <p:animScale>
                                      <p:cBhvr>
                                        <p:cTn id="101" dur="250" autoRev="1" fill="hold"/>
                                        <p:tgtEl>
                                          <p:spTgt spid="4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9" grpId="0"/>
      <p:bldP spid="49" grpId="1"/>
      <p:bldP spid="55" grpId="0"/>
      <p:bldP spid="6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67544" y="1700808"/>
            <a:ext cx="2749331" cy="1596386"/>
          </a:xfrm>
          <a:prstGeom prst="rect">
            <a:avLst/>
          </a:prstGeom>
          <a:solidFill>
            <a:srgbClr val="007CD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       </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完成项目之一</a:t>
            </a:r>
            <a:endPar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点击增加</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文本</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点击增加文本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点击增加</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文本</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点击增加</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文本</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9" name="矩形 8"/>
          <p:cNvSpPr/>
          <p:nvPr/>
        </p:nvSpPr>
        <p:spPr>
          <a:xfrm>
            <a:off x="6057057" y="1706919"/>
            <a:ext cx="2749331" cy="1596386"/>
          </a:xfrm>
          <a:prstGeom prst="rect">
            <a:avLst/>
          </a:prstGeom>
          <a:solidFill>
            <a:srgbClr val="007CD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 </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     </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完成</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项目之一</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点击增加文本点击增加文本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点击增加文本点击增加文本</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0" name="矩形 9"/>
          <p:cNvSpPr/>
          <p:nvPr/>
        </p:nvSpPr>
        <p:spPr>
          <a:xfrm>
            <a:off x="3262301" y="3344782"/>
            <a:ext cx="2749331" cy="1596386"/>
          </a:xfrm>
          <a:prstGeom prst="rect">
            <a:avLst/>
          </a:prstGeom>
          <a:solidFill>
            <a:srgbClr val="007CD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 </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      </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完成</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项目之一</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点击增加文本点击增加文本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点击增加文本点击增加文本</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49990" y="3350892"/>
            <a:ext cx="2756398" cy="1590274"/>
          </a:xfrm>
          <a:prstGeom prst="rect">
            <a:avLst/>
          </a:prstGeom>
        </p:spPr>
      </p:pic>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262301" y="1700808"/>
            <a:ext cx="2749331" cy="1596386"/>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7544" y="3350893"/>
            <a:ext cx="2749331" cy="1590274"/>
          </a:xfrm>
          <a:prstGeom prst="rect">
            <a:avLst/>
          </a:prstGeom>
        </p:spPr>
      </p:pic>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vertical)">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7"/>
          <p:cNvSpPr>
            <a:spLocks/>
          </p:cNvSpPr>
          <p:nvPr/>
        </p:nvSpPr>
        <p:spPr bwMode="auto">
          <a:xfrm>
            <a:off x="2992759" y="1631187"/>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1" name="组合 30"/>
          <p:cNvGrpSpPr/>
          <p:nvPr/>
        </p:nvGrpSpPr>
        <p:grpSpPr>
          <a:xfrm>
            <a:off x="2992600" y="1392953"/>
            <a:ext cx="1149740" cy="1149740"/>
            <a:chOff x="2342140" y="893355"/>
            <a:chExt cx="1149740" cy="1149740"/>
          </a:xfrm>
        </p:grpSpPr>
        <p:grpSp>
          <p:nvGrpSpPr>
            <p:cNvPr id="32" name="组合 31"/>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3"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CD0"/>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grpSp>
        <p:nvGrpSpPr>
          <p:cNvPr id="36" name="组合 35"/>
          <p:cNvGrpSpPr/>
          <p:nvPr/>
        </p:nvGrpSpPr>
        <p:grpSpPr>
          <a:xfrm>
            <a:off x="2486156" y="2711306"/>
            <a:ext cx="1149740" cy="1149740"/>
            <a:chOff x="1835696" y="2211710"/>
            <a:chExt cx="1149740" cy="1149740"/>
          </a:xfrm>
        </p:grpSpPr>
        <p:grpSp>
          <p:nvGrpSpPr>
            <p:cNvPr id="37" name="组合 36"/>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38"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CD0"/>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ea typeface="微软雅黑" pitchFamily="34" charset="-122"/>
              </a:endParaRPr>
            </a:p>
          </p:txBody>
        </p:sp>
      </p:grpSp>
      <p:grpSp>
        <p:nvGrpSpPr>
          <p:cNvPr id="41" name="组合 40"/>
          <p:cNvGrpSpPr/>
          <p:nvPr/>
        </p:nvGrpSpPr>
        <p:grpSpPr>
          <a:xfrm>
            <a:off x="3134228" y="3935444"/>
            <a:ext cx="1149740" cy="1149740"/>
            <a:chOff x="2483768" y="3435846"/>
            <a:chExt cx="1149740" cy="1149740"/>
          </a:xfrm>
        </p:grpSpPr>
        <p:grpSp>
          <p:nvGrpSpPr>
            <p:cNvPr id="42" name="组合 41"/>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3"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CD0"/>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sp>
        <p:nvSpPr>
          <p:cNvPr id="46" name="TextBox 45"/>
          <p:cNvSpPr txBox="1"/>
          <p:nvPr/>
        </p:nvSpPr>
        <p:spPr>
          <a:xfrm>
            <a:off x="1311903" y="1752991"/>
            <a:ext cx="1036867" cy="215444"/>
          </a:xfrm>
          <a:prstGeom prst="rect">
            <a:avLst/>
          </a:prstGeom>
          <a:noFill/>
        </p:spPr>
        <p:txBody>
          <a:bodyPr wrap="square" lIns="0" tIns="0" rIns="0" bIns="0" rtlCol="0">
            <a:spAutoFit/>
          </a:bodyPr>
          <a:lstStyle/>
          <a:p>
            <a:pPr algn="ctr"/>
            <a:r>
              <a:rPr lang="zh-CN" altLang="en-US" sz="1400" b="1" dirty="0" smtClean="0">
                <a:solidFill>
                  <a:srgbClr val="007CD0"/>
                </a:solidFill>
                <a:latin typeface="微软雅黑" pitchFamily="34" charset="-122"/>
                <a:ea typeface="微软雅黑" pitchFamily="34" charset="-122"/>
              </a:rPr>
              <a:t>填加标题</a:t>
            </a:r>
            <a:endParaRPr lang="zh-CN" altLang="en-US" sz="1400" b="1" dirty="0">
              <a:solidFill>
                <a:srgbClr val="007CD0"/>
              </a:solidFill>
              <a:latin typeface="微软雅黑" pitchFamily="34" charset="-122"/>
              <a:ea typeface="微软雅黑" pitchFamily="34" charset="-122"/>
            </a:endParaRPr>
          </a:p>
        </p:txBody>
      </p:sp>
      <p:sp>
        <p:nvSpPr>
          <p:cNvPr id="47" name="TextBox 46"/>
          <p:cNvSpPr txBox="1"/>
          <p:nvPr/>
        </p:nvSpPr>
        <p:spPr>
          <a:xfrm>
            <a:off x="1311899" y="2065762"/>
            <a:ext cx="1203316" cy="169277"/>
          </a:xfrm>
          <a:prstGeom prst="rect">
            <a:avLst/>
          </a:prstGeom>
          <a:noFill/>
        </p:spPr>
        <p:txBody>
          <a:bodyPr wrap="square" lIns="0" tIns="0" rIns="0" bIns="0" rtlCol="0">
            <a:spAutoFit/>
          </a:bodyPr>
          <a:lstStyle/>
          <a:p>
            <a:pPr algn="ctr"/>
            <a:r>
              <a:rPr lang="zh-CN" altLang="en-US" sz="1100" dirty="0">
                <a:latin typeface="微软雅黑" pitchFamily="34" charset="-122"/>
                <a:ea typeface="微软雅黑" pitchFamily="34" charset="-122"/>
              </a:rPr>
              <a:t>点击输入说明文字</a:t>
            </a:r>
          </a:p>
        </p:txBody>
      </p:sp>
      <p:sp>
        <p:nvSpPr>
          <p:cNvPr id="48" name="TextBox 47"/>
          <p:cNvSpPr txBox="1"/>
          <p:nvPr/>
        </p:nvSpPr>
        <p:spPr>
          <a:xfrm>
            <a:off x="938914" y="3083583"/>
            <a:ext cx="1331318"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填加标题</a:t>
            </a:r>
          </a:p>
        </p:txBody>
      </p:sp>
      <p:sp>
        <p:nvSpPr>
          <p:cNvPr id="49" name="TextBox 48"/>
          <p:cNvSpPr txBox="1"/>
          <p:nvPr/>
        </p:nvSpPr>
        <p:spPr>
          <a:xfrm>
            <a:off x="1038807" y="3406028"/>
            <a:ext cx="1166506" cy="169277"/>
          </a:xfrm>
          <a:prstGeom prst="rect">
            <a:avLst/>
          </a:prstGeom>
          <a:noFill/>
        </p:spPr>
        <p:txBody>
          <a:bodyPr wrap="square" lIns="0" tIns="0" rIns="0" bIns="0" rtlCol="0">
            <a:spAutoFit/>
          </a:bodyPr>
          <a:lstStyle/>
          <a:p>
            <a:pPr algn="ctr"/>
            <a:r>
              <a:rPr lang="zh-CN" altLang="en-US" sz="1100" dirty="0">
                <a:latin typeface="微软雅黑" pitchFamily="34" charset="-122"/>
                <a:ea typeface="微软雅黑" pitchFamily="34" charset="-122"/>
              </a:rPr>
              <a:t>点击输入说明文字</a:t>
            </a:r>
          </a:p>
        </p:txBody>
      </p:sp>
      <p:sp>
        <p:nvSpPr>
          <p:cNvPr id="50" name="TextBox 49"/>
          <p:cNvSpPr txBox="1"/>
          <p:nvPr/>
        </p:nvSpPr>
        <p:spPr>
          <a:xfrm>
            <a:off x="1619672" y="4489295"/>
            <a:ext cx="1166506"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填加标题</a:t>
            </a:r>
          </a:p>
        </p:txBody>
      </p:sp>
      <p:sp>
        <p:nvSpPr>
          <p:cNvPr id="51" name="TextBox 50"/>
          <p:cNvSpPr txBox="1"/>
          <p:nvPr/>
        </p:nvSpPr>
        <p:spPr>
          <a:xfrm>
            <a:off x="1633259" y="4806019"/>
            <a:ext cx="1166506" cy="169277"/>
          </a:xfrm>
          <a:prstGeom prst="rect">
            <a:avLst/>
          </a:prstGeom>
          <a:noFill/>
        </p:spPr>
        <p:txBody>
          <a:bodyPr wrap="square" lIns="0" tIns="0" rIns="0" bIns="0" rtlCol="0">
            <a:spAutoFit/>
          </a:bodyPr>
          <a:lstStyle/>
          <a:p>
            <a:pPr algn="ctr"/>
            <a:r>
              <a:rPr lang="zh-CN" altLang="en-US" sz="1100" dirty="0">
                <a:latin typeface="微软雅黑" pitchFamily="34" charset="-122"/>
                <a:ea typeface="微软雅黑" pitchFamily="34" charset="-122"/>
              </a:rPr>
              <a:t>点击输入说明文字</a:t>
            </a:r>
          </a:p>
        </p:txBody>
      </p:sp>
      <p:sp>
        <p:nvSpPr>
          <p:cNvPr id="52" name="Line 39"/>
          <p:cNvSpPr>
            <a:spLocks noChangeShapeType="1"/>
          </p:cNvSpPr>
          <p:nvPr/>
        </p:nvSpPr>
        <p:spPr bwMode="auto">
          <a:xfrm>
            <a:off x="4447524" y="2245904"/>
            <a:ext cx="915275" cy="450074"/>
          </a:xfrm>
          <a:prstGeom prst="line">
            <a:avLst/>
          </a:prstGeom>
          <a:noFill/>
          <a:ln w="57150" cap="rnd">
            <a:solidFill>
              <a:sysClr val="windowText" lastClr="000000"/>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Line 40"/>
          <p:cNvSpPr>
            <a:spLocks noChangeShapeType="1"/>
          </p:cNvSpPr>
          <p:nvPr/>
        </p:nvSpPr>
        <p:spPr bwMode="auto">
          <a:xfrm>
            <a:off x="3974177" y="3239085"/>
            <a:ext cx="1241799" cy="1261"/>
          </a:xfrm>
          <a:prstGeom prst="line">
            <a:avLst/>
          </a:prstGeom>
          <a:noFill/>
          <a:ln w="57150" cap="rnd">
            <a:solidFill>
              <a:sysClr val="windowText" lastClr="000000"/>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Line 41"/>
          <p:cNvSpPr>
            <a:spLocks noChangeShapeType="1"/>
          </p:cNvSpPr>
          <p:nvPr/>
        </p:nvSpPr>
        <p:spPr bwMode="auto">
          <a:xfrm flipV="1">
            <a:off x="4404254" y="3784580"/>
            <a:ext cx="954357" cy="383256"/>
          </a:xfrm>
          <a:prstGeom prst="line">
            <a:avLst/>
          </a:prstGeom>
          <a:noFill/>
          <a:ln w="57150" cap="rnd">
            <a:solidFill>
              <a:sysClr val="windowText" lastClr="000000"/>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55" name="组合 54"/>
          <p:cNvGrpSpPr>
            <a:grpSpLocks/>
          </p:cNvGrpSpPr>
          <p:nvPr/>
        </p:nvGrpSpPr>
        <p:grpSpPr bwMode="auto">
          <a:xfrm>
            <a:off x="5445153" y="2156354"/>
            <a:ext cx="2259643" cy="2259643"/>
            <a:chOff x="1103084" y="2155824"/>
            <a:chExt cx="3176815" cy="3176815"/>
          </a:xfrm>
        </p:grpSpPr>
        <p:sp>
          <p:nvSpPr>
            <p:cNvPr id="56" name="椭圆 55"/>
            <p:cNvSpPr/>
            <p:nvPr/>
          </p:nvSpPr>
          <p:spPr>
            <a:xfrm>
              <a:off x="1103084" y="2155824"/>
              <a:ext cx="3176815" cy="3176815"/>
            </a:xfrm>
            <a:prstGeom prst="ellipse">
              <a:avLst/>
            </a:prstGeom>
            <a:solidFill>
              <a:srgbClr val="007CD0"/>
            </a:solidFill>
            <a:ln w="25400" cap="flat" cmpd="sng" algn="ctr">
              <a:noFill/>
              <a:prstDash val="solid"/>
            </a:ln>
            <a:effectLst/>
          </p:spPr>
          <p:txBody>
            <a:bodyPr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7" name="椭圆 56"/>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53" presetClass="entr" presetSubtype="16"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500" fill="hold"/>
                                        <p:tgtEl>
                                          <p:spTgt spid="41"/>
                                        </p:tgtEl>
                                        <p:attrNameLst>
                                          <p:attrName>ppt_w</p:attrName>
                                        </p:attrNameLst>
                                      </p:cBhvr>
                                      <p:tavLst>
                                        <p:tav tm="0">
                                          <p:val>
                                            <p:fltVal val="0"/>
                                          </p:val>
                                        </p:tav>
                                        <p:tav tm="100000">
                                          <p:val>
                                            <p:strVal val="#ppt_w"/>
                                          </p:val>
                                        </p:tav>
                                      </p:tavLst>
                                    </p:anim>
                                    <p:anim calcmode="lin" valueType="num">
                                      <p:cBhvr>
                                        <p:cTn id="18" dur="500" fill="hold"/>
                                        <p:tgtEl>
                                          <p:spTgt spid="41"/>
                                        </p:tgtEl>
                                        <p:attrNameLst>
                                          <p:attrName>ppt_h</p:attrName>
                                        </p:attrNameLst>
                                      </p:cBhvr>
                                      <p:tavLst>
                                        <p:tav tm="0">
                                          <p:val>
                                            <p:fltVal val="0"/>
                                          </p:val>
                                        </p:tav>
                                        <p:tav tm="100000">
                                          <p:val>
                                            <p:strVal val="#ppt_h"/>
                                          </p:val>
                                        </p:tav>
                                      </p:tavLst>
                                    </p:anim>
                                    <p:animEffect transition="in" filter="fade">
                                      <p:cBhvr>
                                        <p:cTn id="19" dur="500"/>
                                        <p:tgtEl>
                                          <p:spTgt spid="41"/>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up)">
                                      <p:cBhvr>
                                        <p:cTn id="23" dur="500"/>
                                        <p:tgtEl>
                                          <p:spTgt spid="30"/>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500"/>
                                        <p:tgtEl>
                                          <p:spTgt spid="4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fade">
                                      <p:cBhvr>
                                        <p:cTn id="36" dur="500"/>
                                        <p:tgtEl>
                                          <p:spTgt spid="4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500"/>
                                        <p:tgtEl>
                                          <p:spTgt spid="51"/>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par>
                          <p:cTn id="53" fill="hold">
                            <p:stCondLst>
                              <p:cond delay="2000"/>
                            </p:stCondLst>
                            <p:childTnLst>
                              <p:par>
                                <p:cTn id="54" presetID="53" presetClass="entr" presetSubtype="16" fill="hold" nodeType="afterEffect">
                                  <p:stCondLst>
                                    <p:cond delay="250"/>
                                  </p:stCondLst>
                                  <p:childTnLst>
                                    <p:set>
                                      <p:cBhvr>
                                        <p:cTn id="55" dur="1" fill="hold">
                                          <p:stCondLst>
                                            <p:cond delay="0"/>
                                          </p:stCondLst>
                                        </p:cTn>
                                        <p:tgtEl>
                                          <p:spTgt spid="55"/>
                                        </p:tgtEl>
                                        <p:attrNameLst>
                                          <p:attrName>style.visibility</p:attrName>
                                        </p:attrNameLst>
                                      </p:cBhvr>
                                      <p:to>
                                        <p:strVal val="visible"/>
                                      </p:to>
                                    </p:set>
                                    <p:anim calcmode="lin" valueType="num">
                                      <p:cBhvr>
                                        <p:cTn id="56" dur="400" fill="hold"/>
                                        <p:tgtEl>
                                          <p:spTgt spid="55"/>
                                        </p:tgtEl>
                                        <p:attrNameLst>
                                          <p:attrName>ppt_w</p:attrName>
                                        </p:attrNameLst>
                                      </p:cBhvr>
                                      <p:tavLst>
                                        <p:tav tm="0">
                                          <p:val>
                                            <p:fltVal val="0"/>
                                          </p:val>
                                        </p:tav>
                                        <p:tav tm="100000">
                                          <p:val>
                                            <p:strVal val="#ppt_w"/>
                                          </p:val>
                                        </p:tav>
                                      </p:tavLst>
                                    </p:anim>
                                    <p:anim calcmode="lin" valueType="num">
                                      <p:cBhvr>
                                        <p:cTn id="57" dur="400" fill="hold"/>
                                        <p:tgtEl>
                                          <p:spTgt spid="55"/>
                                        </p:tgtEl>
                                        <p:attrNameLst>
                                          <p:attrName>ppt_h</p:attrName>
                                        </p:attrNameLst>
                                      </p:cBhvr>
                                      <p:tavLst>
                                        <p:tav tm="0">
                                          <p:val>
                                            <p:fltVal val="0"/>
                                          </p:val>
                                        </p:tav>
                                        <p:tav tm="100000">
                                          <p:val>
                                            <p:strVal val="#ppt_h"/>
                                          </p:val>
                                        </p:tav>
                                      </p:tavLst>
                                    </p:anim>
                                    <p:animEffect transition="in" filter="fade">
                                      <p:cBhvr>
                                        <p:cTn id="58" dur="4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6" grpId="0"/>
      <p:bldP spid="47" grpId="0"/>
      <p:bldP spid="48" grpId="0"/>
      <p:bldP spid="49" grpId="0"/>
      <p:bldP spid="50" grpId="0"/>
      <p:bldP spid="51" grpId="0"/>
      <p:bldP spid="52" grpId="0" animBg="1"/>
      <p:bldP spid="53" grpId="0" animBg="1"/>
      <p:bldP spid="5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1043608" y="2157718"/>
            <a:ext cx="2011893" cy="2011893"/>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6" name="椭圆 35"/>
          <p:cNvSpPr/>
          <p:nvPr/>
        </p:nvSpPr>
        <p:spPr>
          <a:xfrm>
            <a:off x="1226969" y="4039727"/>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椭圆 36"/>
          <p:cNvSpPr/>
          <p:nvPr/>
        </p:nvSpPr>
        <p:spPr>
          <a:xfrm>
            <a:off x="1604729" y="4163629"/>
            <a:ext cx="137389" cy="137389"/>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椭圆 37"/>
          <p:cNvSpPr/>
          <p:nvPr/>
        </p:nvSpPr>
        <p:spPr>
          <a:xfrm>
            <a:off x="1778432" y="3969008"/>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椭圆 38"/>
          <p:cNvSpPr/>
          <p:nvPr/>
        </p:nvSpPr>
        <p:spPr>
          <a:xfrm>
            <a:off x="2411193" y="4090617"/>
            <a:ext cx="137389" cy="137389"/>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椭圆 39"/>
          <p:cNvSpPr/>
          <p:nvPr/>
        </p:nvSpPr>
        <p:spPr>
          <a:xfrm>
            <a:off x="952192" y="3850923"/>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椭圆 40"/>
          <p:cNvSpPr/>
          <p:nvPr/>
        </p:nvSpPr>
        <p:spPr>
          <a:xfrm>
            <a:off x="1244941" y="3894215"/>
            <a:ext cx="137389" cy="137389"/>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椭圆 41"/>
          <p:cNvSpPr/>
          <p:nvPr/>
        </p:nvSpPr>
        <p:spPr>
          <a:xfrm>
            <a:off x="2781911" y="4025643"/>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TextBox 42"/>
          <p:cNvSpPr txBox="1"/>
          <p:nvPr/>
        </p:nvSpPr>
        <p:spPr>
          <a:xfrm>
            <a:off x="4644843" y="2013492"/>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cxnSp>
        <p:nvCxnSpPr>
          <p:cNvPr id="44" name="直接连接符 43"/>
          <p:cNvCxnSpPr/>
          <p:nvPr/>
        </p:nvCxnSpPr>
        <p:spPr>
          <a:xfrm>
            <a:off x="3638595" y="2180205"/>
            <a:ext cx="792088" cy="0"/>
          </a:xfrm>
          <a:prstGeom prst="line">
            <a:avLst/>
          </a:prstGeom>
          <a:noFill/>
          <a:ln w="6350" cap="flat" cmpd="sng" algn="ctr">
            <a:solidFill>
              <a:sysClr val="windowText" lastClr="000000"/>
            </a:solidFill>
            <a:prstDash val="dash"/>
            <a:tailEnd type="oval" w="sm" len="sm"/>
          </a:ln>
          <a:effectLst/>
        </p:spPr>
      </p:cxnSp>
      <p:sp>
        <p:nvSpPr>
          <p:cNvPr id="45" name="TextBox 44"/>
          <p:cNvSpPr txBox="1"/>
          <p:nvPr/>
        </p:nvSpPr>
        <p:spPr>
          <a:xfrm>
            <a:off x="4644843" y="2519511"/>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cxnSp>
        <p:nvCxnSpPr>
          <p:cNvPr id="46" name="直接连接符 45"/>
          <p:cNvCxnSpPr/>
          <p:nvPr/>
        </p:nvCxnSpPr>
        <p:spPr>
          <a:xfrm>
            <a:off x="3638595" y="2686224"/>
            <a:ext cx="792088" cy="0"/>
          </a:xfrm>
          <a:prstGeom prst="line">
            <a:avLst/>
          </a:prstGeom>
          <a:noFill/>
          <a:ln w="6350" cap="flat" cmpd="sng" algn="ctr">
            <a:solidFill>
              <a:sysClr val="windowText" lastClr="000000"/>
            </a:solidFill>
            <a:prstDash val="dash"/>
            <a:tailEnd type="oval" w="sm" len="sm"/>
          </a:ln>
          <a:effectLst/>
        </p:spPr>
      </p:cxnSp>
      <p:sp>
        <p:nvSpPr>
          <p:cNvPr id="47" name="TextBox 46"/>
          <p:cNvSpPr txBox="1"/>
          <p:nvPr/>
        </p:nvSpPr>
        <p:spPr>
          <a:xfrm>
            <a:off x="4644843" y="3023567"/>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cxnSp>
        <p:nvCxnSpPr>
          <p:cNvPr id="48" name="直接连接符 47"/>
          <p:cNvCxnSpPr/>
          <p:nvPr/>
        </p:nvCxnSpPr>
        <p:spPr>
          <a:xfrm>
            <a:off x="3638595" y="3190280"/>
            <a:ext cx="792088" cy="0"/>
          </a:xfrm>
          <a:prstGeom prst="line">
            <a:avLst/>
          </a:prstGeom>
          <a:noFill/>
          <a:ln w="6350" cap="flat" cmpd="sng" algn="ctr">
            <a:solidFill>
              <a:sysClr val="windowText" lastClr="000000"/>
            </a:solidFill>
            <a:prstDash val="dash"/>
            <a:tailEnd type="oval" w="sm" len="sm"/>
          </a:ln>
          <a:effectLst/>
        </p:spPr>
      </p:cxnSp>
      <p:sp>
        <p:nvSpPr>
          <p:cNvPr id="49" name="TextBox 48"/>
          <p:cNvSpPr txBox="1"/>
          <p:nvPr/>
        </p:nvSpPr>
        <p:spPr>
          <a:xfrm>
            <a:off x="4644843" y="3527623"/>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cxnSp>
        <p:nvCxnSpPr>
          <p:cNvPr id="50" name="直接连接符 49"/>
          <p:cNvCxnSpPr/>
          <p:nvPr/>
        </p:nvCxnSpPr>
        <p:spPr>
          <a:xfrm>
            <a:off x="3638595" y="3694336"/>
            <a:ext cx="792088" cy="0"/>
          </a:xfrm>
          <a:prstGeom prst="line">
            <a:avLst/>
          </a:prstGeom>
          <a:noFill/>
          <a:ln w="6350" cap="flat" cmpd="sng" algn="ctr">
            <a:solidFill>
              <a:sysClr val="windowText" lastClr="000000"/>
            </a:solidFill>
            <a:prstDash val="dash"/>
            <a:tailEnd type="oval" w="sm" len="sm"/>
          </a:ln>
          <a:effectLst/>
        </p:spPr>
      </p:cxnSp>
      <p:sp>
        <p:nvSpPr>
          <p:cNvPr id="51" name="TextBox 50"/>
          <p:cNvSpPr txBox="1"/>
          <p:nvPr/>
        </p:nvSpPr>
        <p:spPr>
          <a:xfrm>
            <a:off x="4644843" y="4031679"/>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cxnSp>
        <p:nvCxnSpPr>
          <p:cNvPr id="52" name="直接连接符 51"/>
          <p:cNvCxnSpPr/>
          <p:nvPr/>
        </p:nvCxnSpPr>
        <p:spPr>
          <a:xfrm>
            <a:off x="3638595" y="4198392"/>
            <a:ext cx="792088" cy="0"/>
          </a:xfrm>
          <a:prstGeom prst="line">
            <a:avLst/>
          </a:prstGeom>
          <a:noFill/>
          <a:ln w="6350" cap="flat" cmpd="sng" algn="ctr">
            <a:solidFill>
              <a:sysClr val="windowText" lastClr="000000"/>
            </a:solidFill>
            <a:prstDash val="dash"/>
            <a:tailEnd type="oval" w="sm" len="sm"/>
          </a:ln>
          <a:effectLst/>
        </p:spPr>
      </p:cxnSp>
      <p:sp>
        <p:nvSpPr>
          <p:cNvPr id="53" name="TextBox 52"/>
          <p:cNvSpPr txBox="1"/>
          <p:nvPr/>
        </p:nvSpPr>
        <p:spPr>
          <a:xfrm>
            <a:off x="4644843" y="4535735"/>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cxnSp>
        <p:nvCxnSpPr>
          <p:cNvPr id="54" name="直接连接符 53"/>
          <p:cNvCxnSpPr/>
          <p:nvPr/>
        </p:nvCxnSpPr>
        <p:spPr>
          <a:xfrm>
            <a:off x="3638595" y="4702448"/>
            <a:ext cx="792088" cy="0"/>
          </a:xfrm>
          <a:prstGeom prst="line">
            <a:avLst/>
          </a:prstGeom>
          <a:noFill/>
          <a:ln w="6350" cap="flat" cmpd="sng" algn="ctr">
            <a:solidFill>
              <a:sysClr val="windowText" lastClr="000000"/>
            </a:solidFill>
            <a:prstDash val="dash"/>
            <a:tailEnd type="oval" w="sm" len="sm"/>
          </a:ln>
          <a:effectLst/>
        </p:spPr>
      </p:cxnSp>
      <p:sp>
        <p:nvSpPr>
          <p:cNvPr id="55" name="椭圆 54"/>
          <p:cNvSpPr/>
          <p:nvPr/>
        </p:nvSpPr>
        <p:spPr>
          <a:xfrm>
            <a:off x="3427015" y="2042815"/>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1</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56" name="椭圆 55"/>
          <p:cNvSpPr/>
          <p:nvPr/>
        </p:nvSpPr>
        <p:spPr>
          <a:xfrm>
            <a:off x="3147794" y="3664500"/>
            <a:ext cx="167224" cy="167224"/>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椭圆 56"/>
          <p:cNvSpPr/>
          <p:nvPr/>
        </p:nvSpPr>
        <p:spPr>
          <a:xfrm>
            <a:off x="2942895" y="3782228"/>
            <a:ext cx="137389" cy="137389"/>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椭圆 57"/>
          <p:cNvSpPr/>
          <p:nvPr/>
        </p:nvSpPr>
        <p:spPr>
          <a:xfrm>
            <a:off x="3425919" y="2544903"/>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2</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59" name="椭圆 58"/>
          <p:cNvSpPr/>
          <p:nvPr/>
        </p:nvSpPr>
        <p:spPr>
          <a:xfrm>
            <a:off x="3425730" y="3054858"/>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3</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0" name="椭圆 59"/>
          <p:cNvSpPr/>
          <p:nvPr/>
        </p:nvSpPr>
        <p:spPr>
          <a:xfrm>
            <a:off x="3424634" y="3556946"/>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4</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1" name="椭圆 60"/>
          <p:cNvSpPr/>
          <p:nvPr/>
        </p:nvSpPr>
        <p:spPr>
          <a:xfrm>
            <a:off x="3427060" y="4059204"/>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5</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2" name="椭圆 61"/>
          <p:cNvSpPr/>
          <p:nvPr/>
        </p:nvSpPr>
        <p:spPr>
          <a:xfrm>
            <a:off x="3425964" y="4561292"/>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6</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3" name="TextBox 62"/>
          <p:cNvSpPr txBox="1"/>
          <p:nvPr/>
        </p:nvSpPr>
        <p:spPr>
          <a:xfrm>
            <a:off x="1381102" y="2803625"/>
            <a:ext cx="1400809" cy="861774"/>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标题</a:t>
            </a:r>
            <a:endParaRPr kumimoji="0" lang="en-US" altLang="zh-CN" sz="2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内容</a:t>
            </a:r>
            <a:endParaRPr kumimoji="0" lang="en-US" altLang="zh-CN" sz="28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500"/>
                                        <p:tgtEl>
                                          <p:spTgt spid="33"/>
                                        </p:tgtEl>
                                      </p:cBhvr>
                                    </p:animEffect>
                                    <p:anim calcmode="lin" valueType="num">
                                      <p:cBhvr>
                                        <p:cTn id="8" dur="1500" fill="hold"/>
                                        <p:tgtEl>
                                          <p:spTgt spid="33"/>
                                        </p:tgtEl>
                                        <p:attrNameLst>
                                          <p:attrName>ppt_x</p:attrName>
                                        </p:attrNameLst>
                                      </p:cBhvr>
                                      <p:tavLst>
                                        <p:tav tm="0">
                                          <p:val>
                                            <p:strVal val="#ppt_x"/>
                                          </p:val>
                                        </p:tav>
                                        <p:tav tm="100000">
                                          <p:val>
                                            <p:strVal val="#ppt_x"/>
                                          </p:val>
                                        </p:tav>
                                      </p:tavLst>
                                    </p:anim>
                                    <p:anim calcmode="lin" valueType="num">
                                      <p:cBhvr>
                                        <p:cTn id="9" dur="1500" fill="hold"/>
                                        <p:tgtEl>
                                          <p:spTgt spid="33"/>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40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grpId="0" nodeType="withEffect">
                                  <p:stCondLst>
                                    <p:cond delay="40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40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63"/>
                                        </p:tgtEl>
                                        <p:attrNameLst>
                                          <p:attrName>style.visibility</p:attrName>
                                        </p:attrNameLst>
                                      </p:cBhvr>
                                      <p:to>
                                        <p:strVal val="visible"/>
                                      </p:to>
                                    </p:set>
                                    <p:anim calcmode="lin" valueType="num">
                                      <p:cBhvr>
                                        <p:cTn id="48" dur="500" fill="hold"/>
                                        <p:tgtEl>
                                          <p:spTgt spid="63"/>
                                        </p:tgtEl>
                                        <p:attrNameLst>
                                          <p:attrName>ppt_w</p:attrName>
                                        </p:attrNameLst>
                                      </p:cBhvr>
                                      <p:tavLst>
                                        <p:tav tm="0">
                                          <p:val>
                                            <p:fltVal val="0"/>
                                          </p:val>
                                        </p:tav>
                                        <p:tav tm="100000">
                                          <p:val>
                                            <p:strVal val="#ppt_w"/>
                                          </p:val>
                                        </p:tav>
                                      </p:tavLst>
                                    </p:anim>
                                    <p:anim calcmode="lin" valueType="num">
                                      <p:cBhvr>
                                        <p:cTn id="49" dur="500" fill="hold"/>
                                        <p:tgtEl>
                                          <p:spTgt spid="63"/>
                                        </p:tgtEl>
                                        <p:attrNameLst>
                                          <p:attrName>ppt_h</p:attrName>
                                        </p:attrNameLst>
                                      </p:cBhvr>
                                      <p:tavLst>
                                        <p:tav tm="0">
                                          <p:val>
                                            <p:fltVal val="0"/>
                                          </p:val>
                                        </p:tav>
                                        <p:tav tm="100000">
                                          <p:val>
                                            <p:strVal val="#ppt_h"/>
                                          </p:val>
                                        </p:tav>
                                      </p:tavLst>
                                    </p:anim>
                                    <p:animEffect transition="in" filter="fade">
                                      <p:cBhvr>
                                        <p:cTn id="50" dur="500"/>
                                        <p:tgtEl>
                                          <p:spTgt spid="63"/>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500" fill="hold"/>
                                        <p:tgtEl>
                                          <p:spTgt spid="55"/>
                                        </p:tgtEl>
                                        <p:attrNameLst>
                                          <p:attrName>ppt_w</p:attrName>
                                        </p:attrNameLst>
                                      </p:cBhvr>
                                      <p:tavLst>
                                        <p:tav tm="0">
                                          <p:val>
                                            <p:fltVal val="0"/>
                                          </p:val>
                                        </p:tav>
                                        <p:tav tm="100000">
                                          <p:val>
                                            <p:strVal val="#ppt_w"/>
                                          </p:val>
                                        </p:tav>
                                      </p:tavLst>
                                    </p:anim>
                                    <p:anim calcmode="lin" valueType="num">
                                      <p:cBhvr>
                                        <p:cTn id="55" dur="500" fill="hold"/>
                                        <p:tgtEl>
                                          <p:spTgt spid="55"/>
                                        </p:tgtEl>
                                        <p:attrNameLst>
                                          <p:attrName>ppt_h</p:attrName>
                                        </p:attrNameLst>
                                      </p:cBhvr>
                                      <p:tavLst>
                                        <p:tav tm="0">
                                          <p:val>
                                            <p:fltVal val="0"/>
                                          </p:val>
                                        </p:tav>
                                        <p:tav tm="100000">
                                          <p:val>
                                            <p:strVal val="#ppt_h"/>
                                          </p:val>
                                        </p:tav>
                                      </p:tavLst>
                                    </p:anim>
                                    <p:animEffect transition="in" filter="fade">
                                      <p:cBhvr>
                                        <p:cTn id="56" dur="500"/>
                                        <p:tgtEl>
                                          <p:spTgt spid="55"/>
                                        </p:tgtEl>
                                      </p:cBhvr>
                                    </p:animEffect>
                                  </p:childTnLst>
                                </p:cTn>
                              </p:par>
                              <p:par>
                                <p:cTn id="57" presetID="53" presetClass="entr" presetSubtype="16" fill="hold" grpId="0" nodeType="withEffect">
                                  <p:stCondLst>
                                    <p:cond delay="100"/>
                                  </p:stCondLst>
                                  <p:childTnLst>
                                    <p:set>
                                      <p:cBhvr>
                                        <p:cTn id="58" dur="1" fill="hold">
                                          <p:stCondLst>
                                            <p:cond delay="0"/>
                                          </p:stCondLst>
                                        </p:cTn>
                                        <p:tgtEl>
                                          <p:spTgt spid="56"/>
                                        </p:tgtEl>
                                        <p:attrNameLst>
                                          <p:attrName>style.visibility</p:attrName>
                                        </p:attrNameLst>
                                      </p:cBhvr>
                                      <p:to>
                                        <p:strVal val="visible"/>
                                      </p:to>
                                    </p:set>
                                    <p:anim calcmode="lin" valueType="num">
                                      <p:cBhvr>
                                        <p:cTn id="59" dur="500" fill="hold"/>
                                        <p:tgtEl>
                                          <p:spTgt spid="56"/>
                                        </p:tgtEl>
                                        <p:attrNameLst>
                                          <p:attrName>ppt_w</p:attrName>
                                        </p:attrNameLst>
                                      </p:cBhvr>
                                      <p:tavLst>
                                        <p:tav tm="0">
                                          <p:val>
                                            <p:fltVal val="0"/>
                                          </p:val>
                                        </p:tav>
                                        <p:tav tm="100000">
                                          <p:val>
                                            <p:strVal val="#ppt_w"/>
                                          </p:val>
                                        </p:tav>
                                      </p:tavLst>
                                    </p:anim>
                                    <p:anim calcmode="lin" valueType="num">
                                      <p:cBhvr>
                                        <p:cTn id="60" dur="500" fill="hold"/>
                                        <p:tgtEl>
                                          <p:spTgt spid="56"/>
                                        </p:tgtEl>
                                        <p:attrNameLst>
                                          <p:attrName>ppt_h</p:attrName>
                                        </p:attrNameLst>
                                      </p:cBhvr>
                                      <p:tavLst>
                                        <p:tav tm="0">
                                          <p:val>
                                            <p:fltVal val="0"/>
                                          </p:val>
                                        </p:tav>
                                        <p:tav tm="100000">
                                          <p:val>
                                            <p:strVal val="#ppt_h"/>
                                          </p:val>
                                        </p:tav>
                                      </p:tavLst>
                                    </p:anim>
                                    <p:animEffect transition="in" filter="fade">
                                      <p:cBhvr>
                                        <p:cTn id="61" dur="500"/>
                                        <p:tgtEl>
                                          <p:spTgt spid="56"/>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57"/>
                                        </p:tgtEl>
                                        <p:attrNameLst>
                                          <p:attrName>style.visibility</p:attrName>
                                        </p:attrNameLst>
                                      </p:cBhvr>
                                      <p:to>
                                        <p:strVal val="visible"/>
                                      </p:to>
                                    </p:set>
                                    <p:anim calcmode="lin" valueType="num">
                                      <p:cBhvr>
                                        <p:cTn id="64" dur="500" fill="hold"/>
                                        <p:tgtEl>
                                          <p:spTgt spid="57"/>
                                        </p:tgtEl>
                                        <p:attrNameLst>
                                          <p:attrName>ppt_w</p:attrName>
                                        </p:attrNameLst>
                                      </p:cBhvr>
                                      <p:tavLst>
                                        <p:tav tm="0">
                                          <p:val>
                                            <p:fltVal val="0"/>
                                          </p:val>
                                        </p:tav>
                                        <p:tav tm="100000">
                                          <p:val>
                                            <p:strVal val="#ppt_w"/>
                                          </p:val>
                                        </p:tav>
                                      </p:tavLst>
                                    </p:anim>
                                    <p:anim calcmode="lin" valueType="num">
                                      <p:cBhvr>
                                        <p:cTn id="65" dur="500" fill="hold"/>
                                        <p:tgtEl>
                                          <p:spTgt spid="57"/>
                                        </p:tgtEl>
                                        <p:attrNameLst>
                                          <p:attrName>ppt_h</p:attrName>
                                        </p:attrNameLst>
                                      </p:cBhvr>
                                      <p:tavLst>
                                        <p:tav tm="0">
                                          <p:val>
                                            <p:fltVal val="0"/>
                                          </p:val>
                                        </p:tav>
                                        <p:tav tm="100000">
                                          <p:val>
                                            <p:strVal val="#ppt_h"/>
                                          </p:val>
                                        </p:tav>
                                      </p:tavLst>
                                    </p:anim>
                                    <p:animEffect transition="in" filter="fade">
                                      <p:cBhvr>
                                        <p:cTn id="66" dur="500"/>
                                        <p:tgtEl>
                                          <p:spTgt spid="57"/>
                                        </p:tgtEl>
                                      </p:cBhvr>
                                    </p:animEffect>
                                  </p:childTnLst>
                                </p:cTn>
                              </p:par>
                              <p:par>
                                <p:cTn id="67" presetID="53" presetClass="entr" presetSubtype="16" fill="hold" grpId="0" nodeType="withEffect">
                                  <p:stCondLst>
                                    <p:cond delay="300"/>
                                  </p:stCondLst>
                                  <p:childTnLst>
                                    <p:set>
                                      <p:cBhvr>
                                        <p:cTn id="68" dur="1" fill="hold">
                                          <p:stCondLst>
                                            <p:cond delay="0"/>
                                          </p:stCondLst>
                                        </p:cTn>
                                        <p:tgtEl>
                                          <p:spTgt spid="58"/>
                                        </p:tgtEl>
                                        <p:attrNameLst>
                                          <p:attrName>style.visibility</p:attrName>
                                        </p:attrNameLst>
                                      </p:cBhvr>
                                      <p:to>
                                        <p:strVal val="visible"/>
                                      </p:to>
                                    </p:set>
                                    <p:anim calcmode="lin" valueType="num">
                                      <p:cBhvr>
                                        <p:cTn id="69" dur="500" fill="hold"/>
                                        <p:tgtEl>
                                          <p:spTgt spid="58"/>
                                        </p:tgtEl>
                                        <p:attrNameLst>
                                          <p:attrName>ppt_w</p:attrName>
                                        </p:attrNameLst>
                                      </p:cBhvr>
                                      <p:tavLst>
                                        <p:tav tm="0">
                                          <p:val>
                                            <p:fltVal val="0"/>
                                          </p:val>
                                        </p:tav>
                                        <p:tav tm="100000">
                                          <p:val>
                                            <p:strVal val="#ppt_w"/>
                                          </p:val>
                                        </p:tav>
                                      </p:tavLst>
                                    </p:anim>
                                    <p:anim calcmode="lin" valueType="num">
                                      <p:cBhvr>
                                        <p:cTn id="70" dur="500" fill="hold"/>
                                        <p:tgtEl>
                                          <p:spTgt spid="58"/>
                                        </p:tgtEl>
                                        <p:attrNameLst>
                                          <p:attrName>ppt_h</p:attrName>
                                        </p:attrNameLst>
                                      </p:cBhvr>
                                      <p:tavLst>
                                        <p:tav tm="0">
                                          <p:val>
                                            <p:fltVal val="0"/>
                                          </p:val>
                                        </p:tav>
                                        <p:tav tm="100000">
                                          <p:val>
                                            <p:strVal val="#ppt_h"/>
                                          </p:val>
                                        </p:tav>
                                      </p:tavLst>
                                    </p:anim>
                                    <p:animEffect transition="in" filter="fade">
                                      <p:cBhvr>
                                        <p:cTn id="71" dur="500"/>
                                        <p:tgtEl>
                                          <p:spTgt spid="58"/>
                                        </p:tgtEl>
                                      </p:cBhvr>
                                    </p:animEffect>
                                  </p:childTnLst>
                                </p:cTn>
                              </p:par>
                              <p:par>
                                <p:cTn id="72" presetID="53" presetClass="entr" presetSubtype="16" fill="hold" grpId="0" nodeType="withEffect">
                                  <p:stCondLst>
                                    <p:cond delay="400"/>
                                  </p:stCondLst>
                                  <p:childTnLst>
                                    <p:set>
                                      <p:cBhvr>
                                        <p:cTn id="73" dur="1" fill="hold">
                                          <p:stCondLst>
                                            <p:cond delay="0"/>
                                          </p:stCondLst>
                                        </p:cTn>
                                        <p:tgtEl>
                                          <p:spTgt spid="59"/>
                                        </p:tgtEl>
                                        <p:attrNameLst>
                                          <p:attrName>style.visibility</p:attrName>
                                        </p:attrNameLst>
                                      </p:cBhvr>
                                      <p:to>
                                        <p:strVal val="visible"/>
                                      </p:to>
                                    </p:set>
                                    <p:anim calcmode="lin" valueType="num">
                                      <p:cBhvr>
                                        <p:cTn id="74" dur="500" fill="hold"/>
                                        <p:tgtEl>
                                          <p:spTgt spid="59"/>
                                        </p:tgtEl>
                                        <p:attrNameLst>
                                          <p:attrName>ppt_w</p:attrName>
                                        </p:attrNameLst>
                                      </p:cBhvr>
                                      <p:tavLst>
                                        <p:tav tm="0">
                                          <p:val>
                                            <p:fltVal val="0"/>
                                          </p:val>
                                        </p:tav>
                                        <p:tav tm="100000">
                                          <p:val>
                                            <p:strVal val="#ppt_w"/>
                                          </p:val>
                                        </p:tav>
                                      </p:tavLst>
                                    </p:anim>
                                    <p:anim calcmode="lin" valueType="num">
                                      <p:cBhvr>
                                        <p:cTn id="75" dur="500" fill="hold"/>
                                        <p:tgtEl>
                                          <p:spTgt spid="59"/>
                                        </p:tgtEl>
                                        <p:attrNameLst>
                                          <p:attrName>ppt_h</p:attrName>
                                        </p:attrNameLst>
                                      </p:cBhvr>
                                      <p:tavLst>
                                        <p:tav tm="0">
                                          <p:val>
                                            <p:fltVal val="0"/>
                                          </p:val>
                                        </p:tav>
                                        <p:tav tm="100000">
                                          <p:val>
                                            <p:strVal val="#ppt_h"/>
                                          </p:val>
                                        </p:tav>
                                      </p:tavLst>
                                    </p:anim>
                                    <p:animEffect transition="in" filter="fade">
                                      <p:cBhvr>
                                        <p:cTn id="76" dur="500"/>
                                        <p:tgtEl>
                                          <p:spTgt spid="59"/>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60"/>
                                        </p:tgtEl>
                                        <p:attrNameLst>
                                          <p:attrName>style.visibility</p:attrName>
                                        </p:attrNameLst>
                                      </p:cBhvr>
                                      <p:to>
                                        <p:strVal val="visible"/>
                                      </p:to>
                                    </p:set>
                                    <p:anim calcmode="lin" valueType="num">
                                      <p:cBhvr>
                                        <p:cTn id="79" dur="500" fill="hold"/>
                                        <p:tgtEl>
                                          <p:spTgt spid="60"/>
                                        </p:tgtEl>
                                        <p:attrNameLst>
                                          <p:attrName>ppt_w</p:attrName>
                                        </p:attrNameLst>
                                      </p:cBhvr>
                                      <p:tavLst>
                                        <p:tav tm="0">
                                          <p:val>
                                            <p:fltVal val="0"/>
                                          </p:val>
                                        </p:tav>
                                        <p:tav tm="100000">
                                          <p:val>
                                            <p:strVal val="#ppt_w"/>
                                          </p:val>
                                        </p:tav>
                                      </p:tavLst>
                                    </p:anim>
                                    <p:anim calcmode="lin" valueType="num">
                                      <p:cBhvr>
                                        <p:cTn id="80" dur="500" fill="hold"/>
                                        <p:tgtEl>
                                          <p:spTgt spid="60"/>
                                        </p:tgtEl>
                                        <p:attrNameLst>
                                          <p:attrName>ppt_h</p:attrName>
                                        </p:attrNameLst>
                                      </p:cBhvr>
                                      <p:tavLst>
                                        <p:tav tm="0">
                                          <p:val>
                                            <p:fltVal val="0"/>
                                          </p:val>
                                        </p:tav>
                                        <p:tav tm="100000">
                                          <p:val>
                                            <p:strVal val="#ppt_h"/>
                                          </p:val>
                                        </p:tav>
                                      </p:tavLst>
                                    </p:anim>
                                    <p:animEffect transition="in" filter="fade">
                                      <p:cBhvr>
                                        <p:cTn id="81" dur="500"/>
                                        <p:tgtEl>
                                          <p:spTgt spid="60"/>
                                        </p:tgtEl>
                                      </p:cBhvr>
                                    </p:animEffect>
                                  </p:childTnLst>
                                </p:cTn>
                              </p:par>
                              <p:par>
                                <p:cTn id="82" presetID="53" presetClass="entr" presetSubtype="16" fill="hold" grpId="0" nodeType="withEffect">
                                  <p:stCondLst>
                                    <p:cond delay="600"/>
                                  </p:stCondLst>
                                  <p:childTnLst>
                                    <p:set>
                                      <p:cBhvr>
                                        <p:cTn id="83" dur="1" fill="hold">
                                          <p:stCondLst>
                                            <p:cond delay="0"/>
                                          </p:stCondLst>
                                        </p:cTn>
                                        <p:tgtEl>
                                          <p:spTgt spid="61"/>
                                        </p:tgtEl>
                                        <p:attrNameLst>
                                          <p:attrName>style.visibility</p:attrName>
                                        </p:attrNameLst>
                                      </p:cBhvr>
                                      <p:to>
                                        <p:strVal val="visible"/>
                                      </p:to>
                                    </p:set>
                                    <p:anim calcmode="lin" valueType="num">
                                      <p:cBhvr>
                                        <p:cTn id="84" dur="500" fill="hold"/>
                                        <p:tgtEl>
                                          <p:spTgt spid="61"/>
                                        </p:tgtEl>
                                        <p:attrNameLst>
                                          <p:attrName>ppt_w</p:attrName>
                                        </p:attrNameLst>
                                      </p:cBhvr>
                                      <p:tavLst>
                                        <p:tav tm="0">
                                          <p:val>
                                            <p:fltVal val="0"/>
                                          </p:val>
                                        </p:tav>
                                        <p:tav tm="100000">
                                          <p:val>
                                            <p:strVal val="#ppt_w"/>
                                          </p:val>
                                        </p:tav>
                                      </p:tavLst>
                                    </p:anim>
                                    <p:anim calcmode="lin" valueType="num">
                                      <p:cBhvr>
                                        <p:cTn id="85" dur="500" fill="hold"/>
                                        <p:tgtEl>
                                          <p:spTgt spid="61"/>
                                        </p:tgtEl>
                                        <p:attrNameLst>
                                          <p:attrName>ppt_h</p:attrName>
                                        </p:attrNameLst>
                                      </p:cBhvr>
                                      <p:tavLst>
                                        <p:tav tm="0">
                                          <p:val>
                                            <p:fltVal val="0"/>
                                          </p:val>
                                        </p:tav>
                                        <p:tav tm="100000">
                                          <p:val>
                                            <p:strVal val="#ppt_h"/>
                                          </p:val>
                                        </p:tav>
                                      </p:tavLst>
                                    </p:anim>
                                    <p:animEffect transition="in" filter="fade">
                                      <p:cBhvr>
                                        <p:cTn id="86" dur="500"/>
                                        <p:tgtEl>
                                          <p:spTgt spid="61"/>
                                        </p:tgtEl>
                                      </p:cBhvr>
                                    </p:animEffect>
                                  </p:childTnLst>
                                </p:cTn>
                              </p:par>
                              <p:par>
                                <p:cTn id="87" presetID="53" presetClass="entr" presetSubtype="16" fill="hold" grpId="0" nodeType="withEffect">
                                  <p:stCondLst>
                                    <p:cond delay="700"/>
                                  </p:stCondLst>
                                  <p:childTnLst>
                                    <p:set>
                                      <p:cBhvr>
                                        <p:cTn id="88" dur="1" fill="hold">
                                          <p:stCondLst>
                                            <p:cond delay="0"/>
                                          </p:stCondLst>
                                        </p:cTn>
                                        <p:tgtEl>
                                          <p:spTgt spid="62"/>
                                        </p:tgtEl>
                                        <p:attrNameLst>
                                          <p:attrName>style.visibility</p:attrName>
                                        </p:attrNameLst>
                                      </p:cBhvr>
                                      <p:to>
                                        <p:strVal val="visible"/>
                                      </p:to>
                                    </p:set>
                                    <p:anim calcmode="lin" valueType="num">
                                      <p:cBhvr>
                                        <p:cTn id="89" dur="500" fill="hold"/>
                                        <p:tgtEl>
                                          <p:spTgt spid="62"/>
                                        </p:tgtEl>
                                        <p:attrNameLst>
                                          <p:attrName>ppt_w</p:attrName>
                                        </p:attrNameLst>
                                      </p:cBhvr>
                                      <p:tavLst>
                                        <p:tav tm="0">
                                          <p:val>
                                            <p:fltVal val="0"/>
                                          </p:val>
                                        </p:tav>
                                        <p:tav tm="100000">
                                          <p:val>
                                            <p:strVal val="#ppt_w"/>
                                          </p:val>
                                        </p:tav>
                                      </p:tavLst>
                                    </p:anim>
                                    <p:anim calcmode="lin" valueType="num">
                                      <p:cBhvr>
                                        <p:cTn id="90" dur="500" fill="hold"/>
                                        <p:tgtEl>
                                          <p:spTgt spid="62"/>
                                        </p:tgtEl>
                                        <p:attrNameLst>
                                          <p:attrName>ppt_h</p:attrName>
                                        </p:attrNameLst>
                                      </p:cBhvr>
                                      <p:tavLst>
                                        <p:tav tm="0">
                                          <p:val>
                                            <p:fltVal val="0"/>
                                          </p:val>
                                        </p:tav>
                                        <p:tav tm="100000">
                                          <p:val>
                                            <p:strVal val="#ppt_h"/>
                                          </p:val>
                                        </p:tav>
                                      </p:tavLst>
                                    </p:anim>
                                    <p:animEffect transition="in" filter="fade">
                                      <p:cBhvr>
                                        <p:cTn id="91" dur="500"/>
                                        <p:tgtEl>
                                          <p:spTgt spid="62"/>
                                        </p:tgtEl>
                                      </p:cBhvr>
                                    </p:animEffect>
                                  </p:childTnLst>
                                </p:cTn>
                              </p:par>
                              <p:par>
                                <p:cTn id="92" presetID="22" presetClass="entr" presetSubtype="8" fill="hold" nodeType="withEffect">
                                  <p:stCondLst>
                                    <p:cond delay="800"/>
                                  </p:stCondLst>
                                  <p:childTnLst>
                                    <p:set>
                                      <p:cBhvr>
                                        <p:cTn id="93" dur="1" fill="hold">
                                          <p:stCondLst>
                                            <p:cond delay="0"/>
                                          </p:stCondLst>
                                        </p:cTn>
                                        <p:tgtEl>
                                          <p:spTgt spid="44"/>
                                        </p:tgtEl>
                                        <p:attrNameLst>
                                          <p:attrName>style.visibility</p:attrName>
                                        </p:attrNameLst>
                                      </p:cBhvr>
                                      <p:to>
                                        <p:strVal val="visible"/>
                                      </p:to>
                                    </p:set>
                                    <p:animEffect transition="in" filter="wipe(left)">
                                      <p:cBhvr>
                                        <p:cTn id="94" dur="500"/>
                                        <p:tgtEl>
                                          <p:spTgt spid="44"/>
                                        </p:tgtEl>
                                      </p:cBhvr>
                                    </p:animEffect>
                                  </p:childTnLst>
                                </p:cTn>
                              </p:par>
                              <p:par>
                                <p:cTn id="95" presetID="22" presetClass="entr" presetSubtype="8" fill="hold" nodeType="withEffect">
                                  <p:stCondLst>
                                    <p:cond delay="900"/>
                                  </p:stCondLst>
                                  <p:childTnLst>
                                    <p:set>
                                      <p:cBhvr>
                                        <p:cTn id="96" dur="1" fill="hold">
                                          <p:stCondLst>
                                            <p:cond delay="0"/>
                                          </p:stCondLst>
                                        </p:cTn>
                                        <p:tgtEl>
                                          <p:spTgt spid="46"/>
                                        </p:tgtEl>
                                        <p:attrNameLst>
                                          <p:attrName>style.visibility</p:attrName>
                                        </p:attrNameLst>
                                      </p:cBhvr>
                                      <p:to>
                                        <p:strVal val="visible"/>
                                      </p:to>
                                    </p:set>
                                    <p:animEffect transition="in" filter="wipe(left)">
                                      <p:cBhvr>
                                        <p:cTn id="97" dur="500"/>
                                        <p:tgtEl>
                                          <p:spTgt spid="46"/>
                                        </p:tgtEl>
                                      </p:cBhvr>
                                    </p:animEffect>
                                  </p:childTnLst>
                                </p:cTn>
                              </p:par>
                              <p:par>
                                <p:cTn id="98" presetID="22" presetClass="entr" presetSubtype="8" fill="hold" nodeType="withEffect">
                                  <p:stCondLst>
                                    <p:cond delay="1000"/>
                                  </p:stCondLst>
                                  <p:childTnLst>
                                    <p:set>
                                      <p:cBhvr>
                                        <p:cTn id="99" dur="1" fill="hold">
                                          <p:stCondLst>
                                            <p:cond delay="0"/>
                                          </p:stCondLst>
                                        </p:cTn>
                                        <p:tgtEl>
                                          <p:spTgt spid="48"/>
                                        </p:tgtEl>
                                        <p:attrNameLst>
                                          <p:attrName>style.visibility</p:attrName>
                                        </p:attrNameLst>
                                      </p:cBhvr>
                                      <p:to>
                                        <p:strVal val="visible"/>
                                      </p:to>
                                    </p:set>
                                    <p:animEffect transition="in" filter="wipe(left)">
                                      <p:cBhvr>
                                        <p:cTn id="100" dur="500"/>
                                        <p:tgtEl>
                                          <p:spTgt spid="48"/>
                                        </p:tgtEl>
                                      </p:cBhvr>
                                    </p:animEffect>
                                  </p:childTnLst>
                                </p:cTn>
                              </p:par>
                              <p:par>
                                <p:cTn id="101" presetID="22" presetClass="entr" presetSubtype="8" fill="hold" nodeType="withEffect">
                                  <p:stCondLst>
                                    <p:cond delay="1100"/>
                                  </p:stCondLst>
                                  <p:childTnLst>
                                    <p:set>
                                      <p:cBhvr>
                                        <p:cTn id="102" dur="1" fill="hold">
                                          <p:stCondLst>
                                            <p:cond delay="0"/>
                                          </p:stCondLst>
                                        </p:cTn>
                                        <p:tgtEl>
                                          <p:spTgt spid="50"/>
                                        </p:tgtEl>
                                        <p:attrNameLst>
                                          <p:attrName>style.visibility</p:attrName>
                                        </p:attrNameLst>
                                      </p:cBhvr>
                                      <p:to>
                                        <p:strVal val="visible"/>
                                      </p:to>
                                    </p:set>
                                    <p:animEffect transition="in" filter="wipe(left)">
                                      <p:cBhvr>
                                        <p:cTn id="103" dur="500"/>
                                        <p:tgtEl>
                                          <p:spTgt spid="50"/>
                                        </p:tgtEl>
                                      </p:cBhvr>
                                    </p:animEffect>
                                  </p:childTnLst>
                                </p:cTn>
                              </p:par>
                              <p:par>
                                <p:cTn id="104" presetID="22" presetClass="entr" presetSubtype="8" fill="hold" nodeType="withEffect">
                                  <p:stCondLst>
                                    <p:cond delay="1200"/>
                                  </p:stCondLst>
                                  <p:childTnLst>
                                    <p:set>
                                      <p:cBhvr>
                                        <p:cTn id="105" dur="1" fill="hold">
                                          <p:stCondLst>
                                            <p:cond delay="0"/>
                                          </p:stCondLst>
                                        </p:cTn>
                                        <p:tgtEl>
                                          <p:spTgt spid="52"/>
                                        </p:tgtEl>
                                        <p:attrNameLst>
                                          <p:attrName>style.visibility</p:attrName>
                                        </p:attrNameLst>
                                      </p:cBhvr>
                                      <p:to>
                                        <p:strVal val="visible"/>
                                      </p:to>
                                    </p:set>
                                    <p:animEffect transition="in" filter="wipe(left)">
                                      <p:cBhvr>
                                        <p:cTn id="106" dur="500"/>
                                        <p:tgtEl>
                                          <p:spTgt spid="52"/>
                                        </p:tgtEl>
                                      </p:cBhvr>
                                    </p:animEffect>
                                  </p:childTnLst>
                                </p:cTn>
                              </p:par>
                              <p:par>
                                <p:cTn id="107" presetID="22" presetClass="entr" presetSubtype="8" fill="hold" nodeType="withEffect">
                                  <p:stCondLst>
                                    <p:cond delay="1300"/>
                                  </p:stCondLst>
                                  <p:childTnLst>
                                    <p:set>
                                      <p:cBhvr>
                                        <p:cTn id="108" dur="1" fill="hold">
                                          <p:stCondLst>
                                            <p:cond delay="0"/>
                                          </p:stCondLst>
                                        </p:cTn>
                                        <p:tgtEl>
                                          <p:spTgt spid="54"/>
                                        </p:tgtEl>
                                        <p:attrNameLst>
                                          <p:attrName>style.visibility</p:attrName>
                                        </p:attrNameLst>
                                      </p:cBhvr>
                                      <p:to>
                                        <p:strVal val="visible"/>
                                      </p:to>
                                    </p:set>
                                    <p:animEffect transition="in" filter="wipe(left)">
                                      <p:cBhvr>
                                        <p:cTn id="109" dur="500"/>
                                        <p:tgtEl>
                                          <p:spTgt spid="54"/>
                                        </p:tgtEl>
                                      </p:cBhvr>
                                    </p:animEffect>
                                  </p:childTnLst>
                                </p:cTn>
                              </p:par>
                              <p:par>
                                <p:cTn id="110" presetID="22" presetClass="entr" presetSubtype="8" fill="hold" grpId="0" nodeType="withEffect">
                                  <p:stCondLst>
                                    <p:cond delay="1400"/>
                                  </p:stCondLst>
                                  <p:childTnLst>
                                    <p:set>
                                      <p:cBhvr>
                                        <p:cTn id="111" dur="1" fill="hold">
                                          <p:stCondLst>
                                            <p:cond delay="0"/>
                                          </p:stCondLst>
                                        </p:cTn>
                                        <p:tgtEl>
                                          <p:spTgt spid="43"/>
                                        </p:tgtEl>
                                        <p:attrNameLst>
                                          <p:attrName>style.visibility</p:attrName>
                                        </p:attrNameLst>
                                      </p:cBhvr>
                                      <p:to>
                                        <p:strVal val="visible"/>
                                      </p:to>
                                    </p:set>
                                    <p:animEffect transition="in" filter="wipe(left)">
                                      <p:cBhvr>
                                        <p:cTn id="112" dur="500"/>
                                        <p:tgtEl>
                                          <p:spTgt spid="43"/>
                                        </p:tgtEl>
                                      </p:cBhvr>
                                    </p:animEffect>
                                  </p:childTnLst>
                                </p:cTn>
                              </p:par>
                              <p:par>
                                <p:cTn id="113" presetID="22" presetClass="entr" presetSubtype="8" fill="hold" grpId="0" nodeType="withEffect">
                                  <p:stCondLst>
                                    <p:cond delay="1500"/>
                                  </p:stCondLst>
                                  <p:childTnLst>
                                    <p:set>
                                      <p:cBhvr>
                                        <p:cTn id="114" dur="1" fill="hold">
                                          <p:stCondLst>
                                            <p:cond delay="0"/>
                                          </p:stCondLst>
                                        </p:cTn>
                                        <p:tgtEl>
                                          <p:spTgt spid="45"/>
                                        </p:tgtEl>
                                        <p:attrNameLst>
                                          <p:attrName>style.visibility</p:attrName>
                                        </p:attrNameLst>
                                      </p:cBhvr>
                                      <p:to>
                                        <p:strVal val="visible"/>
                                      </p:to>
                                    </p:set>
                                    <p:animEffect transition="in" filter="wipe(left)">
                                      <p:cBhvr>
                                        <p:cTn id="115" dur="500"/>
                                        <p:tgtEl>
                                          <p:spTgt spid="45"/>
                                        </p:tgtEl>
                                      </p:cBhvr>
                                    </p:animEffect>
                                  </p:childTnLst>
                                </p:cTn>
                              </p:par>
                              <p:par>
                                <p:cTn id="116" presetID="22" presetClass="entr" presetSubtype="8" fill="hold" grpId="0" nodeType="withEffect">
                                  <p:stCondLst>
                                    <p:cond delay="1600"/>
                                  </p:stCondLst>
                                  <p:childTnLst>
                                    <p:set>
                                      <p:cBhvr>
                                        <p:cTn id="117" dur="1" fill="hold">
                                          <p:stCondLst>
                                            <p:cond delay="0"/>
                                          </p:stCondLst>
                                        </p:cTn>
                                        <p:tgtEl>
                                          <p:spTgt spid="47"/>
                                        </p:tgtEl>
                                        <p:attrNameLst>
                                          <p:attrName>style.visibility</p:attrName>
                                        </p:attrNameLst>
                                      </p:cBhvr>
                                      <p:to>
                                        <p:strVal val="visible"/>
                                      </p:to>
                                    </p:set>
                                    <p:animEffect transition="in" filter="wipe(left)">
                                      <p:cBhvr>
                                        <p:cTn id="118" dur="500"/>
                                        <p:tgtEl>
                                          <p:spTgt spid="47"/>
                                        </p:tgtEl>
                                      </p:cBhvr>
                                    </p:animEffect>
                                  </p:childTnLst>
                                </p:cTn>
                              </p:par>
                              <p:par>
                                <p:cTn id="119" presetID="22" presetClass="entr" presetSubtype="8" fill="hold" grpId="0" nodeType="withEffect">
                                  <p:stCondLst>
                                    <p:cond delay="1700"/>
                                  </p:stCondLst>
                                  <p:childTnLst>
                                    <p:set>
                                      <p:cBhvr>
                                        <p:cTn id="120" dur="1" fill="hold">
                                          <p:stCondLst>
                                            <p:cond delay="0"/>
                                          </p:stCondLst>
                                        </p:cTn>
                                        <p:tgtEl>
                                          <p:spTgt spid="49"/>
                                        </p:tgtEl>
                                        <p:attrNameLst>
                                          <p:attrName>style.visibility</p:attrName>
                                        </p:attrNameLst>
                                      </p:cBhvr>
                                      <p:to>
                                        <p:strVal val="visible"/>
                                      </p:to>
                                    </p:set>
                                    <p:animEffect transition="in" filter="wipe(left)">
                                      <p:cBhvr>
                                        <p:cTn id="121" dur="500"/>
                                        <p:tgtEl>
                                          <p:spTgt spid="49"/>
                                        </p:tgtEl>
                                      </p:cBhvr>
                                    </p:animEffect>
                                  </p:childTnLst>
                                </p:cTn>
                              </p:par>
                              <p:par>
                                <p:cTn id="122" presetID="22" presetClass="entr" presetSubtype="8" fill="hold" grpId="0" nodeType="withEffect">
                                  <p:stCondLst>
                                    <p:cond delay="1800"/>
                                  </p:stCondLst>
                                  <p:childTnLst>
                                    <p:set>
                                      <p:cBhvr>
                                        <p:cTn id="123" dur="1" fill="hold">
                                          <p:stCondLst>
                                            <p:cond delay="0"/>
                                          </p:stCondLst>
                                        </p:cTn>
                                        <p:tgtEl>
                                          <p:spTgt spid="51"/>
                                        </p:tgtEl>
                                        <p:attrNameLst>
                                          <p:attrName>style.visibility</p:attrName>
                                        </p:attrNameLst>
                                      </p:cBhvr>
                                      <p:to>
                                        <p:strVal val="visible"/>
                                      </p:to>
                                    </p:set>
                                    <p:animEffect transition="in" filter="wipe(left)">
                                      <p:cBhvr>
                                        <p:cTn id="124" dur="500"/>
                                        <p:tgtEl>
                                          <p:spTgt spid="51"/>
                                        </p:tgtEl>
                                      </p:cBhvr>
                                    </p:animEffect>
                                  </p:childTnLst>
                                </p:cTn>
                              </p:par>
                              <p:par>
                                <p:cTn id="125" presetID="22" presetClass="entr" presetSubtype="8" fill="hold" grpId="0" nodeType="withEffect">
                                  <p:stCondLst>
                                    <p:cond delay="1900"/>
                                  </p:stCondLst>
                                  <p:childTnLst>
                                    <p:set>
                                      <p:cBhvr>
                                        <p:cTn id="126" dur="1" fill="hold">
                                          <p:stCondLst>
                                            <p:cond delay="0"/>
                                          </p:stCondLst>
                                        </p:cTn>
                                        <p:tgtEl>
                                          <p:spTgt spid="53"/>
                                        </p:tgtEl>
                                        <p:attrNameLst>
                                          <p:attrName>style.visibility</p:attrName>
                                        </p:attrNameLst>
                                      </p:cBhvr>
                                      <p:to>
                                        <p:strVal val="visible"/>
                                      </p:to>
                                    </p:set>
                                    <p:animEffect transition="in" filter="wipe(left)">
                                      <p:cBhvr>
                                        <p:cTn id="12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p:bldP spid="45" grpId="0"/>
      <p:bldP spid="47" grpId="0"/>
      <p:bldP spid="49" grpId="0"/>
      <p:bldP spid="51" grpId="0"/>
      <p:bldP spid="53" grpId="0"/>
      <p:bldP spid="55" grpId="0" animBg="1"/>
      <p:bldP spid="56" grpId="0" animBg="1"/>
      <p:bldP spid="57" grpId="0" animBg="1"/>
      <p:bldP spid="58" grpId="0" animBg="1"/>
      <p:bldP spid="59" grpId="0" animBg="1"/>
      <p:bldP spid="60" grpId="0" animBg="1"/>
      <p:bldP spid="61" grpId="0" animBg="1"/>
      <p:bldP spid="62" grpId="0" animBg="1"/>
      <p:bldP spid="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3439574" y="3087975"/>
            <a:ext cx="5092866" cy="2285241"/>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团队</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是指拥有共同目标，并且具有不同能力的一小群人有意识的协调行为或力的系统</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，这</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群人就如同人的五官一样，共同协作维持一个人的生存，缺一不可</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我们</a:t>
            </a: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是一支专业的团队。</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我们的成员拥有多年的信息安全专业技术背景，来自国内知名安全公司的一线骨干</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1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我们</a:t>
            </a: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是一支年轻的团队</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。我们的平均年龄仅有</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22</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岁</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，充满了朝气和创新精神</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1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我们</a:t>
            </a: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是一支专注的团队</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。我们坚信，安全的品牌源自客户的信任。只有专注，才能做好安全</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1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我们</a:t>
            </a: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是一支有梦想的团队</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。我们来自五湖四海，因为一个共同的梦想：做一家真正优秀的信息安全企业，为客户提供最可靠的互联网安全防护。</a:t>
            </a:r>
          </a:p>
        </p:txBody>
      </p:sp>
      <p:grpSp>
        <p:nvGrpSpPr>
          <p:cNvPr id="25" name="组合 24"/>
          <p:cNvGrpSpPr/>
          <p:nvPr/>
        </p:nvGrpSpPr>
        <p:grpSpPr>
          <a:xfrm>
            <a:off x="3707904" y="1897095"/>
            <a:ext cx="1172844" cy="902720"/>
            <a:chOff x="5027106" y="2345385"/>
            <a:chExt cx="1172844" cy="902720"/>
          </a:xfrm>
        </p:grpSpPr>
        <p:grpSp>
          <p:nvGrpSpPr>
            <p:cNvPr id="26" name="组合 25"/>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29"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27"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专业</a:t>
              </a:r>
              <a:endParaRPr kumimoji="0" lang="zh-CN" altLang="en-US" sz="22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30" name="组合 29"/>
          <p:cNvGrpSpPr/>
          <p:nvPr/>
        </p:nvGrpSpPr>
        <p:grpSpPr>
          <a:xfrm>
            <a:off x="4900667" y="1879895"/>
            <a:ext cx="1172844" cy="902720"/>
            <a:chOff x="5027106" y="2345385"/>
            <a:chExt cx="1172844" cy="902720"/>
          </a:xfrm>
        </p:grpSpPr>
        <p:grpSp>
          <p:nvGrpSpPr>
            <p:cNvPr id="31" name="组合 30"/>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34"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32"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年轻</a:t>
              </a:r>
              <a:endParaRPr kumimoji="0" lang="zh-CN" altLang="en-US" sz="22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35" name="组合 34"/>
          <p:cNvGrpSpPr/>
          <p:nvPr/>
        </p:nvGrpSpPr>
        <p:grpSpPr>
          <a:xfrm>
            <a:off x="6067496" y="1909991"/>
            <a:ext cx="1172844" cy="902720"/>
            <a:chOff x="5027106" y="2345385"/>
            <a:chExt cx="1172844" cy="902720"/>
          </a:xfrm>
        </p:grpSpPr>
        <p:grpSp>
          <p:nvGrpSpPr>
            <p:cNvPr id="36" name="组合 35"/>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39"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37" name="TextBox 33"/>
            <p:cNvSpPr>
              <a:spLocks noChangeArrowheads="1"/>
            </p:cNvSpPr>
            <p:nvPr/>
          </p:nvSpPr>
          <p:spPr bwMode="auto">
            <a:xfrm>
              <a:off x="5046808" y="2656266"/>
              <a:ext cx="8424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有梦想</a:t>
              </a:r>
              <a:endParaRPr kumimoji="0" lang="zh-CN" altLang="en-US" sz="18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40" name="组合 39"/>
          <p:cNvGrpSpPr/>
          <p:nvPr/>
        </p:nvGrpSpPr>
        <p:grpSpPr>
          <a:xfrm>
            <a:off x="7241395" y="1921554"/>
            <a:ext cx="1172844" cy="902720"/>
            <a:chOff x="5027106" y="2345385"/>
            <a:chExt cx="1172844" cy="902720"/>
          </a:xfrm>
        </p:grpSpPr>
        <p:grpSp>
          <p:nvGrpSpPr>
            <p:cNvPr id="41" name="组合 40"/>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44"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42" name="TextBox 33"/>
            <p:cNvSpPr>
              <a:spLocks noChangeArrowheads="1"/>
            </p:cNvSpPr>
            <p:nvPr/>
          </p:nvSpPr>
          <p:spPr bwMode="auto">
            <a:xfrm>
              <a:off x="5125264" y="2525067"/>
              <a:ext cx="6788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行动力强</a:t>
              </a:r>
              <a:endParaRPr kumimoji="0" lang="zh-CN" altLang="en-US" sz="18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pic>
        <p:nvPicPr>
          <p:cNvPr id="45" name="图片 4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932" y="2069527"/>
            <a:ext cx="3352807" cy="2514605"/>
          </a:xfrm>
          <a:prstGeom prst="rect">
            <a:avLst/>
          </a:prstGeom>
        </p:spPr>
      </p:pic>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p:tgtEl>
                                          <p:spTgt spid="25"/>
                                        </p:tgtEl>
                                        <p:attrNameLst>
                                          <p:attrName>ppt_x</p:attrName>
                                        </p:attrNameLst>
                                      </p:cBhvr>
                                      <p:tavLst>
                                        <p:tav tm="0">
                                          <p:val>
                                            <p:strVal val="#ppt_x+#ppt_w*1.125000"/>
                                          </p:val>
                                        </p:tav>
                                        <p:tav tm="100000">
                                          <p:val>
                                            <p:strVal val="#ppt_x"/>
                                          </p:val>
                                        </p:tav>
                                      </p:tavLst>
                                    </p:anim>
                                    <p:animEffect transition="in" filter="wipe(left)">
                                      <p:cBhvr>
                                        <p:cTn id="14" dur="500"/>
                                        <p:tgtEl>
                                          <p:spTgt spid="25"/>
                                        </p:tgtEl>
                                      </p:cBhvr>
                                    </p:animEffect>
                                  </p:childTnLst>
                                </p:cTn>
                              </p:par>
                              <p:par>
                                <p:cTn id="15" presetID="12" presetClass="entr" presetSubtype="2" fill="hold" nodeType="withEffect">
                                  <p:stCondLst>
                                    <p:cond delay="20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p:tgtEl>
                                          <p:spTgt spid="30"/>
                                        </p:tgtEl>
                                        <p:attrNameLst>
                                          <p:attrName>ppt_x</p:attrName>
                                        </p:attrNameLst>
                                      </p:cBhvr>
                                      <p:tavLst>
                                        <p:tav tm="0">
                                          <p:val>
                                            <p:strVal val="#ppt_x+#ppt_w*1.125000"/>
                                          </p:val>
                                        </p:tav>
                                        <p:tav tm="100000">
                                          <p:val>
                                            <p:strVal val="#ppt_x"/>
                                          </p:val>
                                        </p:tav>
                                      </p:tavLst>
                                    </p:anim>
                                    <p:animEffect transition="in" filter="wipe(left)">
                                      <p:cBhvr>
                                        <p:cTn id="18" dur="500"/>
                                        <p:tgtEl>
                                          <p:spTgt spid="30"/>
                                        </p:tgtEl>
                                      </p:cBhvr>
                                    </p:animEffect>
                                  </p:childTnLst>
                                </p:cTn>
                              </p:par>
                              <p:par>
                                <p:cTn id="19" presetID="12" presetClass="entr" presetSubtype="2" fill="hold" nodeType="withEffect">
                                  <p:stCondLst>
                                    <p:cond delay="40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p:tgtEl>
                                          <p:spTgt spid="35"/>
                                        </p:tgtEl>
                                        <p:attrNameLst>
                                          <p:attrName>ppt_x</p:attrName>
                                        </p:attrNameLst>
                                      </p:cBhvr>
                                      <p:tavLst>
                                        <p:tav tm="0">
                                          <p:val>
                                            <p:strVal val="#ppt_x+#ppt_w*1.125000"/>
                                          </p:val>
                                        </p:tav>
                                        <p:tav tm="100000">
                                          <p:val>
                                            <p:strVal val="#ppt_x"/>
                                          </p:val>
                                        </p:tav>
                                      </p:tavLst>
                                    </p:anim>
                                    <p:animEffect transition="in" filter="wipe(left)">
                                      <p:cBhvr>
                                        <p:cTn id="22" dur="500"/>
                                        <p:tgtEl>
                                          <p:spTgt spid="35"/>
                                        </p:tgtEl>
                                      </p:cBhvr>
                                    </p:animEffect>
                                  </p:childTnLst>
                                </p:cTn>
                              </p:par>
                              <p:par>
                                <p:cTn id="23" presetID="12" presetClass="entr" presetSubtype="2" fill="hold" nodeType="withEffect">
                                  <p:stCondLst>
                                    <p:cond delay="60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p:tgtEl>
                                          <p:spTgt spid="40"/>
                                        </p:tgtEl>
                                        <p:attrNameLst>
                                          <p:attrName>ppt_x</p:attrName>
                                        </p:attrNameLst>
                                      </p:cBhvr>
                                      <p:tavLst>
                                        <p:tav tm="0">
                                          <p:val>
                                            <p:strVal val="#ppt_x+#ppt_w*1.125000"/>
                                          </p:val>
                                        </p:tav>
                                        <p:tav tm="100000">
                                          <p:val>
                                            <p:strVal val="#ppt_x"/>
                                          </p:val>
                                        </p:tav>
                                      </p:tavLst>
                                    </p:anim>
                                    <p:animEffect transition="in" filter="wipe(left)">
                                      <p:cBhvr>
                                        <p:cTn id="26" dur="500"/>
                                        <p:tgtEl>
                                          <p:spTgt spid="40"/>
                                        </p:tgtEl>
                                      </p:cBhvr>
                                    </p:animEffect>
                                  </p:childTnLst>
                                </p:cTn>
                              </p:par>
                            </p:childTnLst>
                          </p:cTn>
                        </p:par>
                        <p:par>
                          <p:cTn id="27" fill="hold">
                            <p:stCondLst>
                              <p:cond delay="2100"/>
                            </p:stCondLst>
                            <p:childTnLst>
                              <p:par>
                                <p:cTn id="28" presetID="2" presetClass="entr" presetSubtype="2" fill="hold" grpId="0" nodeType="afterEffect">
                                  <p:stCondLst>
                                    <p:cond delay="0"/>
                                  </p:stCondLst>
                                  <p:childTnLst>
                                    <p:set>
                                      <p:cBhvr>
                                        <p:cTn id="29" dur="1" fill="hold">
                                          <p:stCondLst>
                                            <p:cond delay="0"/>
                                          </p:stCondLst>
                                        </p:cTn>
                                        <p:tgtEl>
                                          <p:spTgt spid="24">
                                            <p:txEl>
                                              <p:pRg st="0" end="0"/>
                                            </p:txEl>
                                          </p:spTgt>
                                        </p:tgtEl>
                                        <p:attrNameLst>
                                          <p:attrName>style.visibility</p:attrName>
                                        </p:attrNameLst>
                                      </p:cBhvr>
                                      <p:to>
                                        <p:strVal val="visible"/>
                                      </p:to>
                                    </p:set>
                                    <p:anim calcmode="lin" valueType="num">
                                      <p:cBhvr additive="base">
                                        <p:cTn id="30"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24">
                                            <p:txEl>
                                              <p:pRg st="0" end="0"/>
                                            </p:txEl>
                                          </p:spTgt>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100"/>
                                  </p:stCondLst>
                                  <p:childTnLst>
                                    <p:set>
                                      <p:cBhvr>
                                        <p:cTn id="33" dur="1" fill="hold">
                                          <p:stCondLst>
                                            <p:cond delay="0"/>
                                          </p:stCondLst>
                                        </p:cTn>
                                        <p:tgtEl>
                                          <p:spTgt spid="24">
                                            <p:txEl>
                                              <p:pRg st="1" end="1"/>
                                            </p:txEl>
                                          </p:spTgt>
                                        </p:tgtEl>
                                        <p:attrNameLst>
                                          <p:attrName>style.visibility</p:attrName>
                                        </p:attrNameLst>
                                      </p:cBhvr>
                                      <p:to>
                                        <p:strVal val="visible"/>
                                      </p:to>
                                    </p:set>
                                    <p:anim calcmode="lin" valueType="num">
                                      <p:cBhvr additive="base">
                                        <p:cTn id="34" dur="500" fill="hold"/>
                                        <p:tgtEl>
                                          <p:spTgt spid="24">
                                            <p:txEl>
                                              <p:pRg st="1" end="1"/>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24">
                                            <p:txEl>
                                              <p:pRg st="1" end="1"/>
                                            </p:txEl>
                                          </p:spTgt>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24">
                                            <p:txEl>
                                              <p:pRg st="2" end="2"/>
                                            </p:txEl>
                                          </p:spTgt>
                                        </p:tgtEl>
                                        <p:attrNameLst>
                                          <p:attrName>style.visibility</p:attrName>
                                        </p:attrNameLst>
                                      </p:cBhvr>
                                      <p:to>
                                        <p:strVal val="visible"/>
                                      </p:to>
                                    </p:set>
                                    <p:anim calcmode="lin" valueType="num">
                                      <p:cBhvr additive="base">
                                        <p:cTn id="38" dur="500" fill="hold"/>
                                        <p:tgtEl>
                                          <p:spTgt spid="24">
                                            <p:txEl>
                                              <p:pRg st="2" end="2"/>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24">
                                            <p:txEl>
                                              <p:pRg st="2" end="2"/>
                                            </p:txEl>
                                          </p:spTgt>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300"/>
                                  </p:stCondLst>
                                  <p:childTnLst>
                                    <p:set>
                                      <p:cBhvr>
                                        <p:cTn id="41" dur="1" fill="hold">
                                          <p:stCondLst>
                                            <p:cond delay="0"/>
                                          </p:stCondLst>
                                        </p:cTn>
                                        <p:tgtEl>
                                          <p:spTgt spid="24">
                                            <p:txEl>
                                              <p:pRg st="3" end="3"/>
                                            </p:txEl>
                                          </p:spTgt>
                                        </p:tgtEl>
                                        <p:attrNameLst>
                                          <p:attrName>style.visibility</p:attrName>
                                        </p:attrNameLst>
                                      </p:cBhvr>
                                      <p:to>
                                        <p:strVal val="visible"/>
                                      </p:to>
                                    </p:set>
                                    <p:anim calcmode="lin" valueType="num">
                                      <p:cBhvr additive="base">
                                        <p:cTn id="42" dur="500" fill="hold"/>
                                        <p:tgtEl>
                                          <p:spTgt spid="24">
                                            <p:txEl>
                                              <p:pRg st="3" end="3"/>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24">
                                            <p:txEl>
                                              <p:pRg st="3" end="3"/>
                                            </p:txEl>
                                          </p:spTgt>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400"/>
                                  </p:stCondLst>
                                  <p:childTnLst>
                                    <p:set>
                                      <p:cBhvr>
                                        <p:cTn id="45" dur="1" fill="hold">
                                          <p:stCondLst>
                                            <p:cond delay="0"/>
                                          </p:stCondLst>
                                        </p:cTn>
                                        <p:tgtEl>
                                          <p:spTgt spid="24">
                                            <p:txEl>
                                              <p:pRg st="4" end="4"/>
                                            </p:txEl>
                                          </p:spTgt>
                                        </p:tgtEl>
                                        <p:attrNameLst>
                                          <p:attrName>style.visibility</p:attrName>
                                        </p:attrNameLst>
                                      </p:cBhvr>
                                      <p:to>
                                        <p:strVal val="visible"/>
                                      </p:to>
                                    </p:set>
                                    <p:anim calcmode="lin" valueType="num">
                                      <p:cBhvr additive="base">
                                        <p:cTn id="46" dur="500" fill="hold"/>
                                        <p:tgtEl>
                                          <p:spTgt spid="24">
                                            <p:txEl>
                                              <p:pRg st="4" end="4"/>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24">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31"/>
          <p:cNvCxnSpPr/>
          <p:nvPr/>
        </p:nvCxnSpPr>
        <p:spPr>
          <a:xfrm>
            <a:off x="1003467" y="2664508"/>
            <a:ext cx="7138654" cy="0"/>
          </a:xfrm>
          <a:prstGeom prst="line">
            <a:avLst/>
          </a:prstGeom>
          <a:ln>
            <a:solidFill>
              <a:schemeClr val="tx1">
                <a:lumMod val="50000"/>
                <a:lumOff val="5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3" name="Content Placeholder 2"/>
          <p:cNvSpPr txBox="1">
            <a:spLocks/>
          </p:cNvSpPr>
          <p:nvPr/>
        </p:nvSpPr>
        <p:spPr>
          <a:xfrm>
            <a:off x="1286042" y="4139256"/>
            <a:ext cx="1964196" cy="729904"/>
          </a:xfrm>
          <a:prstGeom prst="rect">
            <a:avLst/>
          </a:prstGeom>
        </p:spPr>
        <p:txBody>
          <a:bodyPr lIns="68589" tIns="34295" rIns="68589" bIns="34295">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900" noProof="1" smtClean="0">
                <a:solidFill>
                  <a:schemeClr val="tx1">
                    <a:lumMod val="50000"/>
                    <a:lumOff val="50000"/>
                  </a:schemeClr>
                </a:solidFill>
                <a:latin typeface="微软雅黑" pitchFamily="34" charset="-122"/>
                <a:ea typeface="微软雅黑" pitchFamily="34" charset="-122"/>
              </a:rPr>
              <a:t>第一</a:t>
            </a:r>
            <a:r>
              <a:rPr lang="en-US" altLang="zh-CN" sz="900" noProof="1" smtClean="0">
                <a:solidFill>
                  <a:schemeClr val="tx1">
                    <a:lumMod val="50000"/>
                    <a:lumOff val="50000"/>
                  </a:schemeClr>
                </a:solidFill>
                <a:latin typeface="微软雅黑" pitchFamily="34" charset="-122"/>
                <a:ea typeface="微软雅黑" pitchFamily="34" charset="-122"/>
              </a:rPr>
              <a:t>PPT</a:t>
            </a:r>
            <a:r>
              <a:rPr lang="zh-CN" altLang="en-US" sz="900" noProof="1" smtClean="0">
                <a:solidFill>
                  <a:schemeClr val="tx1">
                    <a:lumMod val="50000"/>
                    <a:lumOff val="50000"/>
                  </a:schemeClr>
                </a:solidFill>
                <a:latin typeface="微软雅黑" pitchFamily="34" charset="-122"/>
                <a:ea typeface="微软雅黑" pitchFamily="34" charset="-122"/>
              </a:rPr>
              <a:t>签</a:t>
            </a:r>
            <a:r>
              <a:rPr lang="zh-CN" altLang="en-US" sz="900" noProof="1">
                <a:solidFill>
                  <a:schemeClr val="tx1">
                    <a:lumMod val="50000"/>
                    <a:lumOff val="50000"/>
                  </a:schemeClr>
                </a:solidFill>
                <a:latin typeface="微软雅黑" pitchFamily="34" charset="-122"/>
                <a:ea typeface="微软雅黑" pitchFamily="34" charset="-122"/>
              </a:rPr>
              <a:t>约设计师原创作品，请勿盗卖！否则将被追究法律责任！</a:t>
            </a:r>
            <a:endParaRPr lang="en-US" sz="900" noProof="1">
              <a:solidFill>
                <a:schemeClr val="tx1">
                  <a:lumMod val="50000"/>
                  <a:lumOff val="50000"/>
                </a:schemeClr>
              </a:solidFill>
              <a:latin typeface="微软雅黑" pitchFamily="34" charset="-122"/>
              <a:ea typeface="微软雅黑" pitchFamily="34" charset="-122"/>
            </a:endParaRPr>
          </a:p>
        </p:txBody>
      </p:sp>
      <p:sp>
        <p:nvSpPr>
          <p:cNvPr id="4" name="Title 13"/>
          <p:cNvSpPr txBox="1">
            <a:spLocks/>
          </p:cNvSpPr>
          <p:nvPr/>
        </p:nvSpPr>
        <p:spPr>
          <a:xfrm>
            <a:off x="1220567" y="3693454"/>
            <a:ext cx="2095142" cy="415627"/>
          </a:xfrm>
          <a:prstGeom prst="rect">
            <a:avLst/>
          </a:prstGeom>
        </p:spPr>
        <p:txBody>
          <a:bodyPr vert="horz" lIns="91452" tIns="45726" rIns="91452" bIns="45726"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2000" dirty="0">
                <a:latin typeface="微软雅黑" pitchFamily="34" charset="-122"/>
                <a:ea typeface="微软雅黑" pitchFamily="34" charset="-122"/>
              </a:rPr>
              <a:t>文</a:t>
            </a:r>
            <a:r>
              <a:rPr lang="zh-CN" altLang="en-US" sz="2000" dirty="0" smtClean="0">
                <a:latin typeface="微软雅黑" pitchFamily="34" charset="-122"/>
                <a:ea typeface="微软雅黑" pitchFamily="34" charset="-122"/>
              </a:rPr>
              <a:t>字内容</a:t>
            </a:r>
            <a:r>
              <a:rPr lang="en-US" altLang="zh-CN" sz="2000" dirty="0" smtClean="0">
                <a:latin typeface="微软雅黑" pitchFamily="34" charset="-122"/>
                <a:ea typeface="微软雅黑" pitchFamily="34" charset="-122"/>
              </a:rPr>
              <a:t>1</a:t>
            </a:r>
            <a:endParaRPr lang="en-US" sz="2000" dirty="0">
              <a:latin typeface="微软雅黑" pitchFamily="34" charset="-122"/>
              <a:ea typeface="微软雅黑" pitchFamily="34" charset="-122"/>
            </a:endParaRPr>
          </a:p>
        </p:txBody>
      </p:sp>
      <p:sp>
        <p:nvSpPr>
          <p:cNvPr id="5" name="Content Placeholder 2"/>
          <p:cNvSpPr txBox="1">
            <a:spLocks/>
          </p:cNvSpPr>
          <p:nvPr/>
        </p:nvSpPr>
        <p:spPr>
          <a:xfrm>
            <a:off x="3581988" y="4087778"/>
            <a:ext cx="2029668" cy="729904"/>
          </a:xfrm>
          <a:prstGeom prst="rect">
            <a:avLst/>
          </a:prstGeom>
        </p:spPr>
        <p:txBody>
          <a:bodyPr vert="horz" lIns="91452" tIns="45726" rIns="91452" bIns="45726"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900" dirty="0" smtClean="0">
                <a:solidFill>
                  <a:schemeClr val="tx1">
                    <a:lumMod val="50000"/>
                    <a:lumOff val="50000"/>
                  </a:schemeClr>
                </a:solidFill>
                <a:latin typeface="微软雅黑" pitchFamily="34" charset="-122"/>
                <a:ea typeface="微软雅黑" pitchFamily="34" charset="-122"/>
              </a:rPr>
              <a:t>第一</a:t>
            </a:r>
            <a:r>
              <a:rPr lang="en-US" altLang="zh-CN" sz="900" dirty="0" smtClean="0">
                <a:solidFill>
                  <a:schemeClr val="tx1">
                    <a:lumMod val="50000"/>
                    <a:lumOff val="50000"/>
                  </a:schemeClr>
                </a:solidFill>
                <a:latin typeface="微软雅黑" pitchFamily="34" charset="-122"/>
                <a:ea typeface="微软雅黑" pitchFamily="34" charset="-122"/>
              </a:rPr>
              <a:t>PPT</a:t>
            </a:r>
            <a:r>
              <a:rPr lang="zh-CN" altLang="en-US" sz="900" dirty="0" smtClean="0">
                <a:solidFill>
                  <a:schemeClr val="tx1">
                    <a:lumMod val="50000"/>
                    <a:lumOff val="50000"/>
                  </a:schemeClr>
                </a:solidFill>
                <a:latin typeface="微软雅黑" pitchFamily="34" charset="-122"/>
                <a:ea typeface="微软雅黑" pitchFamily="34" charset="-122"/>
              </a:rPr>
              <a:t>签</a:t>
            </a:r>
            <a:r>
              <a:rPr lang="zh-CN" altLang="en-US" sz="900" dirty="0">
                <a:solidFill>
                  <a:schemeClr val="tx1">
                    <a:lumMod val="50000"/>
                    <a:lumOff val="50000"/>
                  </a:schemeClr>
                </a:solidFill>
                <a:latin typeface="微软雅黑" pitchFamily="34" charset="-122"/>
                <a:ea typeface="微软雅黑" pitchFamily="34" charset="-122"/>
              </a:rPr>
              <a:t>约设计师原创作品，请勿盗卖！否则将被追究法律责任！</a:t>
            </a:r>
            <a:endParaRPr lang="en-US" sz="900" dirty="0">
              <a:solidFill>
                <a:schemeClr val="tx1">
                  <a:lumMod val="50000"/>
                  <a:lumOff val="50000"/>
                </a:schemeClr>
              </a:solidFill>
              <a:latin typeface="微软雅黑" pitchFamily="34" charset="-122"/>
              <a:ea typeface="微软雅黑" pitchFamily="34" charset="-122"/>
            </a:endParaRPr>
          </a:p>
        </p:txBody>
      </p:sp>
      <p:sp>
        <p:nvSpPr>
          <p:cNvPr id="6" name="Title 13"/>
          <p:cNvSpPr txBox="1">
            <a:spLocks/>
          </p:cNvSpPr>
          <p:nvPr/>
        </p:nvSpPr>
        <p:spPr>
          <a:xfrm>
            <a:off x="3516514" y="3716595"/>
            <a:ext cx="2095142" cy="369344"/>
          </a:xfrm>
          <a:prstGeom prst="rect">
            <a:avLst/>
          </a:prstGeom>
        </p:spPr>
        <p:txBody>
          <a:bodyPr vert="horz" lIns="91452" tIns="45726" rIns="91452" bIns="45726"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800" dirty="0">
                <a:latin typeface="微软雅黑" pitchFamily="34" charset="-122"/>
                <a:ea typeface="微软雅黑" pitchFamily="34" charset="-122"/>
              </a:rPr>
              <a:t>文字内</a:t>
            </a:r>
            <a:r>
              <a:rPr lang="zh-CN" altLang="en-US" sz="1800" dirty="0" smtClean="0">
                <a:latin typeface="微软雅黑" pitchFamily="34" charset="-122"/>
                <a:ea typeface="微软雅黑" pitchFamily="34" charset="-122"/>
              </a:rPr>
              <a:t>容</a:t>
            </a:r>
            <a:r>
              <a:rPr lang="en-US" altLang="zh-CN" sz="1800" dirty="0" smtClean="0">
                <a:latin typeface="微软雅黑" pitchFamily="34" charset="-122"/>
                <a:ea typeface="微软雅黑" pitchFamily="34" charset="-122"/>
              </a:rPr>
              <a:t>2</a:t>
            </a:r>
            <a:endParaRPr lang="en-US" altLang="zh-CN" sz="1800" dirty="0">
              <a:latin typeface="微软雅黑" pitchFamily="34" charset="-122"/>
              <a:ea typeface="微软雅黑" pitchFamily="34" charset="-122"/>
            </a:endParaRPr>
          </a:p>
        </p:txBody>
      </p:sp>
      <p:sp>
        <p:nvSpPr>
          <p:cNvPr id="7" name="Title 13"/>
          <p:cNvSpPr txBox="1">
            <a:spLocks/>
          </p:cNvSpPr>
          <p:nvPr/>
        </p:nvSpPr>
        <p:spPr>
          <a:xfrm>
            <a:off x="5809205" y="3716595"/>
            <a:ext cx="2095142" cy="369344"/>
          </a:xfrm>
          <a:prstGeom prst="rect">
            <a:avLst/>
          </a:prstGeom>
        </p:spPr>
        <p:txBody>
          <a:bodyPr vert="horz" lIns="91452" tIns="45726" rIns="91452" bIns="45726"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800" dirty="0">
                <a:latin typeface="微软雅黑" pitchFamily="34" charset="-122"/>
                <a:ea typeface="微软雅黑" pitchFamily="34" charset="-122"/>
              </a:rPr>
              <a:t>文字内</a:t>
            </a:r>
            <a:r>
              <a:rPr lang="zh-CN" altLang="en-US" sz="1800" dirty="0" smtClean="0">
                <a:latin typeface="微软雅黑" pitchFamily="34" charset="-122"/>
                <a:ea typeface="微软雅黑" pitchFamily="34" charset="-122"/>
              </a:rPr>
              <a:t>容</a:t>
            </a:r>
            <a:r>
              <a:rPr lang="en-US" altLang="zh-CN" sz="1800" dirty="0" smtClean="0">
                <a:latin typeface="微软雅黑" pitchFamily="34" charset="-122"/>
                <a:ea typeface="微软雅黑" pitchFamily="34" charset="-122"/>
              </a:rPr>
              <a:t>3</a:t>
            </a:r>
            <a:endParaRPr lang="en-US" altLang="zh-CN" sz="1800" dirty="0">
              <a:latin typeface="微软雅黑" pitchFamily="34" charset="-122"/>
              <a:ea typeface="微软雅黑" pitchFamily="34" charset="-122"/>
            </a:endParaRPr>
          </a:p>
        </p:txBody>
      </p:sp>
      <p:sp>
        <p:nvSpPr>
          <p:cNvPr id="8" name="Content Placeholder 2"/>
          <p:cNvSpPr txBox="1">
            <a:spLocks/>
          </p:cNvSpPr>
          <p:nvPr/>
        </p:nvSpPr>
        <p:spPr>
          <a:xfrm>
            <a:off x="5940151" y="4101409"/>
            <a:ext cx="1964196" cy="729904"/>
          </a:xfrm>
          <a:prstGeom prst="rect">
            <a:avLst/>
          </a:prstGeom>
        </p:spPr>
        <p:txBody>
          <a:bodyPr vert="horz" lIns="68589" tIns="34295" rIns="68589" bIns="34295"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900" dirty="0" smtClean="0">
                <a:solidFill>
                  <a:schemeClr val="tx1">
                    <a:lumMod val="50000"/>
                    <a:lumOff val="50000"/>
                  </a:schemeClr>
                </a:solidFill>
                <a:latin typeface="微软雅黑" pitchFamily="34" charset="-122"/>
                <a:ea typeface="微软雅黑" pitchFamily="34" charset="-122"/>
              </a:rPr>
              <a:t>第一</a:t>
            </a:r>
            <a:r>
              <a:rPr lang="en-US" altLang="zh-CN" sz="900" dirty="0" smtClean="0">
                <a:solidFill>
                  <a:schemeClr val="tx1">
                    <a:lumMod val="50000"/>
                    <a:lumOff val="50000"/>
                  </a:schemeClr>
                </a:solidFill>
                <a:latin typeface="微软雅黑" pitchFamily="34" charset="-122"/>
                <a:ea typeface="微软雅黑" pitchFamily="34" charset="-122"/>
              </a:rPr>
              <a:t>PPT</a:t>
            </a:r>
            <a:r>
              <a:rPr lang="zh-CN" altLang="en-US" sz="900" dirty="0" smtClean="0">
                <a:solidFill>
                  <a:schemeClr val="tx1">
                    <a:lumMod val="50000"/>
                    <a:lumOff val="50000"/>
                  </a:schemeClr>
                </a:solidFill>
                <a:latin typeface="微软雅黑" pitchFamily="34" charset="-122"/>
                <a:ea typeface="微软雅黑" pitchFamily="34" charset="-122"/>
              </a:rPr>
              <a:t>签</a:t>
            </a:r>
            <a:r>
              <a:rPr lang="zh-CN" altLang="en-US" sz="900" dirty="0">
                <a:solidFill>
                  <a:schemeClr val="tx1">
                    <a:lumMod val="50000"/>
                    <a:lumOff val="50000"/>
                  </a:schemeClr>
                </a:solidFill>
                <a:latin typeface="微软雅黑" pitchFamily="34" charset="-122"/>
                <a:ea typeface="微软雅黑" pitchFamily="34" charset="-122"/>
              </a:rPr>
              <a:t>约设计师原创作品，请勿盗卖！否则将被追究法律责任！</a:t>
            </a:r>
            <a:endParaRPr lang="en-US" sz="900" dirty="0">
              <a:solidFill>
                <a:schemeClr val="tx1">
                  <a:lumMod val="50000"/>
                  <a:lumOff val="50000"/>
                </a:schemeClr>
              </a:solidFill>
              <a:latin typeface="微软雅黑" pitchFamily="34" charset="-122"/>
              <a:ea typeface="微软雅黑" pitchFamily="34" charset="-122"/>
            </a:endParaRPr>
          </a:p>
        </p:txBody>
      </p:sp>
      <p:grpSp>
        <p:nvGrpSpPr>
          <p:cNvPr id="9" name="Group 32"/>
          <p:cNvGrpSpPr/>
          <p:nvPr/>
        </p:nvGrpSpPr>
        <p:grpSpPr>
          <a:xfrm>
            <a:off x="1579790" y="1982109"/>
            <a:ext cx="1400624" cy="1403646"/>
            <a:chOff x="2106021" y="2086164"/>
            <a:chExt cx="1867174" cy="1870950"/>
          </a:xfrm>
        </p:grpSpPr>
        <p:grpSp>
          <p:nvGrpSpPr>
            <p:cNvPr id="10" name="Group 10"/>
            <p:cNvGrpSpPr/>
            <p:nvPr/>
          </p:nvGrpSpPr>
          <p:grpSpPr>
            <a:xfrm>
              <a:off x="2106021" y="2086164"/>
              <a:ext cx="1867174" cy="1870950"/>
              <a:chOff x="3692576" y="1742634"/>
              <a:chExt cx="2790379" cy="2796023"/>
            </a:xfrm>
          </p:grpSpPr>
          <p:grpSp>
            <p:nvGrpSpPr>
              <p:cNvPr id="12" name="组合 79"/>
              <p:cNvGrpSpPr>
                <a:grpSpLocks/>
              </p:cNvGrpSpPr>
              <p:nvPr/>
            </p:nvGrpSpPr>
            <p:grpSpPr bwMode="auto">
              <a:xfrm>
                <a:off x="3692576" y="1742634"/>
                <a:ext cx="2790379" cy="2796023"/>
                <a:chOff x="6379729" y="2488774"/>
                <a:chExt cx="2513016" cy="2513016"/>
              </a:xfrm>
            </p:grpSpPr>
            <p:sp>
              <p:nvSpPr>
                <p:cNvPr id="1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itchFamily="34" charset="-122"/>
                    <a:ea typeface="微软雅黑" pitchFamily="34" charset="-122"/>
                  </a:endParaRPr>
                </a:p>
              </p:txBody>
            </p:sp>
            <p:sp>
              <p:nvSpPr>
                <p:cNvPr id="1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itchFamily="34" charset="-122"/>
                    <a:ea typeface="微软雅黑" pitchFamily="34" charset="-122"/>
                  </a:endParaRPr>
                </a:p>
              </p:txBody>
            </p:sp>
          </p:grpSp>
          <p:sp>
            <p:nvSpPr>
              <p:cNvPr id="13" name="椭圆 80"/>
              <p:cNvSpPr/>
              <p:nvPr/>
            </p:nvSpPr>
            <p:spPr bwMode="auto">
              <a:xfrm>
                <a:off x="4101619" y="2137562"/>
                <a:ext cx="2016472" cy="2020558"/>
              </a:xfrm>
              <a:prstGeom prst="ellipse">
                <a:avLst/>
              </a:prstGeom>
              <a:solidFill>
                <a:srgbClr val="007CD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itchFamily="34" charset="-122"/>
                  <a:ea typeface="微软雅黑" pitchFamily="34" charset="-122"/>
                </a:endParaRPr>
              </a:p>
            </p:txBody>
          </p:sp>
        </p:grpSp>
        <p:sp>
          <p:nvSpPr>
            <p:cNvPr id="11" name="Freeform 11"/>
            <p:cNvSpPr>
              <a:spLocks noEditPoints="1"/>
            </p:cNvSpPr>
            <p:nvPr/>
          </p:nvSpPr>
          <p:spPr bwMode="auto">
            <a:xfrm>
              <a:off x="2682977" y="2678546"/>
              <a:ext cx="681370" cy="679558"/>
            </a:xfrm>
            <a:custGeom>
              <a:avLst/>
              <a:gdLst>
                <a:gd name="T0" fmla="*/ 7 w 319"/>
                <a:gd name="T1" fmla="*/ 291 h 318"/>
                <a:gd name="T2" fmla="*/ 26 w 319"/>
                <a:gd name="T3" fmla="*/ 310 h 318"/>
                <a:gd name="T4" fmla="*/ 53 w 319"/>
                <a:gd name="T5" fmla="*/ 310 h 318"/>
                <a:gd name="T6" fmla="*/ 129 w 319"/>
                <a:gd name="T7" fmla="*/ 234 h 318"/>
                <a:gd name="T8" fmla="*/ 191 w 319"/>
                <a:gd name="T9" fmla="*/ 251 h 318"/>
                <a:gd name="T10" fmla="*/ 319 w 319"/>
                <a:gd name="T11" fmla="*/ 124 h 318"/>
                <a:gd name="T12" fmla="*/ 195 w 319"/>
                <a:gd name="T13" fmla="*/ 0 h 318"/>
                <a:gd name="T14" fmla="*/ 67 w 319"/>
                <a:gd name="T15" fmla="*/ 127 h 318"/>
                <a:gd name="T16" fmla="*/ 85 w 319"/>
                <a:gd name="T17" fmla="*/ 192 h 318"/>
                <a:gd name="T18" fmla="*/ 10 w 319"/>
                <a:gd name="T19" fmla="*/ 267 h 318"/>
                <a:gd name="T20" fmla="*/ 7 w 319"/>
                <a:gd name="T21" fmla="*/ 291 h 318"/>
                <a:gd name="T22" fmla="*/ 191 w 319"/>
                <a:gd name="T23" fmla="*/ 213 h 318"/>
                <a:gd name="T24" fmla="*/ 106 w 319"/>
                <a:gd name="T25" fmla="*/ 127 h 318"/>
                <a:gd name="T26" fmla="*/ 195 w 319"/>
                <a:gd name="T27" fmla="*/ 38 h 318"/>
                <a:gd name="T28" fmla="*/ 281 w 319"/>
                <a:gd name="T29" fmla="*/ 124 h 318"/>
                <a:gd name="T30" fmla="*/ 191 w 319"/>
                <a:gd name="T31" fmla="*/ 213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1800" dirty="0">
                <a:latin typeface="微软雅黑" pitchFamily="34" charset="-122"/>
                <a:ea typeface="微软雅黑" pitchFamily="34" charset="-122"/>
              </a:endParaRPr>
            </a:p>
          </p:txBody>
        </p:sp>
      </p:grpSp>
      <p:grpSp>
        <p:nvGrpSpPr>
          <p:cNvPr id="16" name="Group 34"/>
          <p:cNvGrpSpPr/>
          <p:nvPr/>
        </p:nvGrpSpPr>
        <p:grpSpPr>
          <a:xfrm>
            <a:off x="3641576" y="1711514"/>
            <a:ext cx="1814346" cy="1818260"/>
            <a:chOff x="4854592" y="1725481"/>
            <a:chExt cx="2418708" cy="2423599"/>
          </a:xfrm>
        </p:grpSpPr>
        <p:grpSp>
          <p:nvGrpSpPr>
            <p:cNvPr id="17" name="Group 15"/>
            <p:cNvGrpSpPr/>
            <p:nvPr/>
          </p:nvGrpSpPr>
          <p:grpSpPr>
            <a:xfrm>
              <a:off x="4854592" y="1725481"/>
              <a:ext cx="2418708" cy="2423599"/>
              <a:chOff x="3692576" y="1742634"/>
              <a:chExt cx="2790379" cy="2796023"/>
            </a:xfrm>
          </p:grpSpPr>
          <p:grpSp>
            <p:nvGrpSpPr>
              <p:cNvPr id="19" name="组合 79"/>
              <p:cNvGrpSpPr>
                <a:grpSpLocks/>
              </p:cNvGrpSpPr>
              <p:nvPr/>
            </p:nvGrpSpPr>
            <p:grpSpPr bwMode="auto">
              <a:xfrm>
                <a:off x="3692576" y="1742634"/>
                <a:ext cx="2790379" cy="2796023"/>
                <a:chOff x="6379729" y="2488774"/>
                <a:chExt cx="2513016" cy="2513016"/>
              </a:xfrm>
            </p:grpSpPr>
            <p:sp>
              <p:nvSpPr>
                <p:cNvPr id="2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itchFamily="34" charset="-122"/>
                    <a:ea typeface="微软雅黑" pitchFamily="34" charset="-122"/>
                  </a:endParaRPr>
                </a:p>
              </p:txBody>
            </p:sp>
            <p:sp>
              <p:nvSpPr>
                <p:cNvPr id="2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itchFamily="34" charset="-122"/>
                    <a:ea typeface="微软雅黑" pitchFamily="34" charset="-122"/>
                  </a:endParaRPr>
                </a:p>
              </p:txBody>
            </p:sp>
          </p:grpSp>
          <p:sp>
            <p:nvSpPr>
              <p:cNvPr id="20" name="椭圆 80"/>
              <p:cNvSpPr/>
              <p:nvPr/>
            </p:nvSpPr>
            <p:spPr bwMode="auto">
              <a:xfrm>
                <a:off x="4101618" y="2137562"/>
                <a:ext cx="2016471" cy="2020558"/>
              </a:xfrm>
              <a:prstGeom prst="ellipse">
                <a:avLst/>
              </a:prstGeom>
              <a:solidFill>
                <a:srgbClr val="007CD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itchFamily="34" charset="-122"/>
                  <a:ea typeface="微软雅黑" pitchFamily="34" charset="-122"/>
                </a:endParaRPr>
              </a:p>
            </p:txBody>
          </p:sp>
        </p:grpSp>
        <p:sp>
          <p:nvSpPr>
            <p:cNvPr id="18" name="Freeform 6"/>
            <p:cNvSpPr>
              <a:spLocks noEditPoints="1"/>
            </p:cNvSpPr>
            <p:nvPr/>
          </p:nvSpPr>
          <p:spPr bwMode="auto">
            <a:xfrm>
              <a:off x="5595133" y="2523063"/>
              <a:ext cx="960113" cy="981575"/>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1800" dirty="0">
                <a:latin typeface="微软雅黑" pitchFamily="34" charset="-122"/>
                <a:ea typeface="微软雅黑" pitchFamily="34" charset="-122"/>
              </a:endParaRPr>
            </a:p>
          </p:txBody>
        </p:sp>
      </p:grpSp>
      <p:grpSp>
        <p:nvGrpSpPr>
          <p:cNvPr id="23" name="Group 35"/>
          <p:cNvGrpSpPr/>
          <p:nvPr/>
        </p:nvGrpSpPr>
        <p:grpSpPr>
          <a:xfrm>
            <a:off x="6180249" y="1978423"/>
            <a:ext cx="1400624" cy="1403646"/>
            <a:chOff x="8238901" y="2081251"/>
            <a:chExt cx="1867174" cy="1870950"/>
          </a:xfrm>
        </p:grpSpPr>
        <p:grpSp>
          <p:nvGrpSpPr>
            <p:cNvPr id="24" name="Group 20"/>
            <p:cNvGrpSpPr/>
            <p:nvPr/>
          </p:nvGrpSpPr>
          <p:grpSpPr>
            <a:xfrm>
              <a:off x="8238901" y="2081251"/>
              <a:ext cx="1867174" cy="1870950"/>
              <a:chOff x="3692576" y="1742634"/>
              <a:chExt cx="2790379" cy="2796023"/>
            </a:xfrm>
          </p:grpSpPr>
          <p:grpSp>
            <p:nvGrpSpPr>
              <p:cNvPr id="26" name="组合 79"/>
              <p:cNvGrpSpPr>
                <a:grpSpLocks/>
              </p:cNvGrpSpPr>
              <p:nvPr/>
            </p:nvGrpSpPr>
            <p:grpSpPr bwMode="auto">
              <a:xfrm>
                <a:off x="3692576" y="1742634"/>
                <a:ext cx="2790379" cy="2796023"/>
                <a:chOff x="6379729" y="2488774"/>
                <a:chExt cx="2513016" cy="2513016"/>
              </a:xfrm>
            </p:grpSpPr>
            <p:sp>
              <p:nvSpPr>
                <p:cNvPr id="2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itchFamily="34" charset="-122"/>
                    <a:ea typeface="微软雅黑" pitchFamily="34" charset="-122"/>
                  </a:endParaRPr>
                </a:p>
              </p:txBody>
            </p:sp>
            <p:sp>
              <p:nvSpPr>
                <p:cNvPr id="2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itchFamily="34" charset="-122"/>
                    <a:ea typeface="微软雅黑" pitchFamily="34" charset="-122"/>
                  </a:endParaRPr>
                </a:p>
              </p:txBody>
            </p:sp>
          </p:grpSp>
          <p:sp>
            <p:nvSpPr>
              <p:cNvPr id="27" name="椭圆 80"/>
              <p:cNvSpPr/>
              <p:nvPr/>
            </p:nvSpPr>
            <p:spPr bwMode="auto">
              <a:xfrm>
                <a:off x="4101619" y="2137562"/>
                <a:ext cx="2016472" cy="2020558"/>
              </a:xfrm>
              <a:prstGeom prst="ellipse">
                <a:avLst/>
              </a:prstGeom>
              <a:solidFill>
                <a:srgbClr val="007CD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itchFamily="34" charset="-122"/>
                  <a:ea typeface="微软雅黑" pitchFamily="34" charset="-122"/>
                </a:endParaRPr>
              </a:p>
            </p:txBody>
          </p:sp>
        </p:grpSp>
        <p:sp>
          <p:nvSpPr>
            <p:cNvPr id="25" name="Freeform 16"/>
            <p:cNvSpPr>
              <a:spLocks noEditPoints="1"/>
            </p:cNvSpPr>
            <p:nvPr/>
          </p:nvSpPr>
          <p:spPr bwMode="auto">
            <a:xfrm>
              <a:off x="8906196" y="2721140"/>
              <a:ext cx="591169" cy="591169"/>
            </a:xfrm>
            <a:custGeom>
              <a:avLst/>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1800" dirty="0">
                <a:latin typeface="微软雅黑" pitchFamily="34" charset="-122"/>
                <a:ea typeface="微软雅黑" pitchFamily="34" charset="-122"/>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500"/>
                            </p:stCondLst>
                            <p:childTnLst>
                              <p:par>
                                <p:cTn id="23" presetID="16" presetClass="entr" presetSubtype="37"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barn(outVertical)">
                                      <p:cBhvr>
                                        <p:cTn id="25" dur="1500"/>
                                        <p:tgtEl>
                                          <p:spTgt spid="2"/>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fade">
                                      <p:cBhvr>
                                        <p:cTn id="33" dur="500"/>
                                        <p:tgtEl>
                                          <p:spTgt spid="3">
                                            <p:txEl>
                                              <p:pRg st="0" end="0"/>
                                            </p:tx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Effect transition="in" filter="fade">
                                      <p:cBhvr>
                                        <p:cTn id="4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5"/>
          <p:cNvSpPr/>
          <p:nvPr/>
        </p:nvSpPr>
        <p:spPr>
          <a:xfrm flipH="1" flipV="1">
            <a:off x="0" y="1844827"/>
            <a:ext cx="899592" cy="2690986"/>
          </a:xfrm>
          <a:custGeom>
            <a:avLst/>
            <a:gdLst>
              <a:gd name="connsiteX0" fmla="*/ 0 w 3995936"/>
              <a:gd name="connsiteY0" fmla="*/ 0 h 2664296"/>
              <a:gd name="connsiteX1" fmla="*/ 3995936 w 3995936"/>
              <a:gd name="connsiteY1" fmla="*/ 0 h 2664296"/>
              <a:gd name="connsiteX2" fmla="*/ 3995936 w 3995936"/>
              <a:gd name="connsiteY2" fmla="*/ 2664296 h 2664296"/>
              <a:gd name="connsiteX3" fmla="*/ 0 w 3995936"/>
              <a:gd name="connsiteY3" fmla="*/ 2664296 h 2664296"/>
              <a:gd name="connsiteX4" fmla="*/ 0 w 3995936"/>
              <a:gd name="connsiteY4" fmla="*/ 0 h 2664296"/>
              <a:gd name="connsiteX0" fmla="*/ 0 w 3995936"/>
              <a:gd name="connsiteY0" fmla="*/ 1377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5" fmla="*/ 0 w 3995936"/>
              <a:gd name="connsiteY5" fmla="*/ 1377 h 2665673"/>
              <a:gd name="connsiteX0" fmla="*/ 0 w 3995936"/>
              <a:gd name="connsiteY0" fmla="*/ 2665673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1377 h 2665673"/>
              <a:gd name="connsiteX4" fmla="*/ 3995936 w 3995936"/>
              <a:gd name="connsiteY4" fmla="*/ 2665673 h 2665673"/>
              <a:gd name="connsiteX5" fmla="*/ 0 w 3995936"/>
              <a:gd name="connsiteY5"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1439144 w 3995936"/>
              <a:gd name="connsiteY4" fmla="*/ 2663804 h 2665673"/>
              <a:gd name="connsiteX5" fmla="*/ 0 w 3995936"/>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0 w 1439144"/>
              <a:gd name="connsiteY4"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970584 w 1439144"/>
              <a:gd name="connsiteY4" fmla="*/ 2660778 h 2665673"/>
              <a:gd name="connsiteX5" fmla="*/ 0 w 1439144"/>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970584 w 1439144"/>
              <a:gd name="connsiteY3" fmla="*/ 2660778 h 2665673"/>
              <a:gd name="connsiteX4" fmla="*/ 0 w 1439144"/>
              <a:gd name="connsiteY4" fmla="*/ 2665673 h 2665673"/>
              <a:gd name="connsiteX0" fmla="*/ 0 w 1439144"/>
              <a:gd name="connsiteY0" fmla="*/ 2665673 h 2665673"/>
              <a:gd name="connsiteX1" fmla="*/ 347861 w 1439144"/>
              <a:gd name="connsiteY1" fmla="*/ 0 h 2665673"/>
              <a:gd name="connsiteX2" fmla="*/ 970584 w 1439144"/>
              <a:gd name="connsiteY2" fmla="*/ 6420 h 2665673"/>
              <a:gd name="connsiteX3" fmla="*/ 1439144 w 1439144"/>
              <a:gd name="connsiteY3" fmla="*/ 0 h 2665673"/>
              <a:gd name="connsiteX4" fmla="*/ 970584 w 1439144"/>
              <a:gd name="connsiteY4" fmla="*/ 2660778 h 2665673"/>
              <a:gd name="connsiteX5" fmla="*/ 0 w 143914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0 w 970584"/>
              <a:gd name="connsiteY4"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899592 w 970584"/>
              <a:gd name="connsiteY4" fmla="*/ 2664556 h 2665673"/>
              <a:gd name="connsiteX5" fmla="*/ 0 w 97058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899592 w 970584"/>
              <a:gd name="connsiteY3" fmla="*/ 2664556 h 2665673"/>
              <a:gd name="connsiteX4" fmla="*/ 0 w 970584"/>
              <a:gd name="connsiteY4" fmla="*/ 2665673 h 2665673"/>
              <a:gd name="connsiteX0" fmla="*/ 0 w 970584"/>
              <a:gd name="connsiteY0" fmla="*/ 2668699 h 2668699"/>
              <a:gd name="connsiteX1" fmla="*/ 347861 w 970584"/>
              <a:gd name="connsiteY1" fmla="*/ 3026 h 2668699"/>
              <a:gd name="connsiteX2" fmla="*/ 899592 w 970584"/>
              <a:gd name="connsiteY2" fmla="*/ 0 h 2668699"/>
              <a:gd name="connsiteX3" fmla="*/ 970584 w 970584"/>
              <a:gd name="connsiteY3" fmla="*/ 9446 h 2668699"/>
              <a:gd name="connsiteX4" fmla="*/ 899592 w 970584"/>
              <a:gd name="connsiteY4" fmla="*/ 2667582 h 2668699"/>
              <a:gd name="connsiteX5" fmla="*/ 0 w 970584"/>
              <a:gd name="connsiteY5" fmla="*/ 2668699 h 2668699"/>
              <a:gd name="connsiteX0" fmla="*/ 0 w 899592"/>
              <a:gd name="connsiteY0" fmla="*/ 2668699 h 2668699"/>
              <a:gd name="connsiteX1" fmla="*/ 347861 w 899592"/>
              <a:gd name="connsiteY1" fmla="*/ 3026 h 2668699"/>
              <a:gd name="connsiteX2" fmla="*/ 899592 w 899592"/>
              <a:gd name="connsiteY2" fmla="*/ 0 h 2668699"/>
              <a:gd name="connsiteX3" fmla="*/ 899592 w 899592"/>
              <a:gd name="connsiteY3" fmla="*/ 2667582 h 2668699"/>
              <a:gd name="connsiteX4" fmla="*/ 0 w 899592"/>
              <a:gd name="connsiteY4" fmla="*/ 2668699 h 2668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592" h="2668699">
                <a:moveTo>
                  <a:pt x="0" y="2668699"/>
                </a:moveTo>
                <a:lnTo>
                  <a:pt x="347861" y="3026"/>
                </a:lnTo>
                <a:lnTo>
                  <a:pt x="899592" y="0"/>
                </a:lnTo>
                <a:lnTo>
                  <a:pt x="899592" y="2667582"/>
                </a:lnTo>
                <a:lnTo>
                  <a:pt x="0" y="2668699"/>
                </a:lnTo>
                <a:close/>
              </a:path>
            </a:pathLst>
          </a:custGeom>
          <a:solidFill>
            <a:srgbClr val="007CD0"/>
          </a:solidFill>
          <a:ln w="25400" cap="flat" cmpd="sng" algn="ctr">
            <a:no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endParaRPr>
          </a:p>
        </p:txBody>
      </p:sp>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16206" y="1844824"/>
            <a:ext cx="2216234" cy="2687935"/>
          </a:xfrm>
          <a:prstGeom prst="rect">
            <a:avLst/>
          </a:prstGeom>
        </p:spPr>
      </p:pic>
      <p:pic>
        <p:nvPicPr>
          <p:cNvPr id="14" name="图片 13"/>
          <p:cNvPicPr>
            <a:picLocks noChangeAspect="1"/>
          </p:cNvPicPr>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4421688" y="1844826"/>
            <a:ext cx="2216234" cy="2687935"/>
          </a:xfrm>
          <a:prstGeom prst="rect">
            <a:avLst/>
          </a:prstGeom>
        </p:spPr>
      </p:pic>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17288" y="1844825"/>
            <a:ext cx="2216234" cy="2687935"/>
          </a:xfrm>
          <a:prstGeom prst="rect">
            <a:avLst/>
          </a:prstGeom>
        </p:spPr>
      </p:pic>
      <p:pic>
        <p:nvPicPr>
          <p:cNvPr id="16" name="图片 15"/>
          <p:cNvPicPr>
            <a:picLocks noChangeAspect="1"/>
          </p:cNvPicPr>
          <p:nvPr/>
        </p:nvPicPr>
        <p:blipFill>
          <a:blip r:embed="rId6" cstate="screen">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tretch>
            <a:fillRect/>
          </a:stretch>
        </p:blipFill>
        <p:spPr>
          <a:xfrm>
            <a:off x="611560" y="1844826"/>
            <a:ext cx="2216234" cy="2687935"/>
          </a:xfrm>
          <a:prstGeom prst="rect">
            <a:avLst/>
          </a:prstGeom>
        </p:spPr>
      </p:pic>
      <p:sp>
        <p:nvSpPr>
          <p:cNvPr id="17" name="矩形 15"/>
          <p:cNvSpPr/>
          <p:nvPr/>
        </p:nvSpPr>
        <p:spPr>
          <a:xfrm>
            <a:off x="8244408" y="1844827"/>
            <a:ext cx="899592" cy="2690986"/>
          </a:xfrm>
          <a:custGeom>
            <a:avLst/>
            <a:gdLst>
              <a:gd name="connsiteX0" fmla="*/ 0 w 3995936"/>
              <a:gd name="connsiteY0" fmla="*/ 0 h 2664296"/>
              <a:gd name="connsiteX1" fmla="*/ 3995936 w 3995936"/>
              <a:gd name="connsiteY1" fmla="*/ 0 h 2664296"/>
              <a:gd name="connsiteX2" fmla="*/ 3995936 w 3995936"/>
              <a:gd name="connsiteY2" fmla="*/ 2664296 h 2664296"/>
              <a:gd name="connsiteX3" fmla="*/ 0 w 3995936"/>
              <a:gd name="connsiteY3" fmla="*/ 2664296 h 2664296"/>
              <a:gd name="connsiteX4" fmla="*/ 0 w 3995936"/>
              <a:gd name="connsiteY4" fmla="*/ 0 h 2664296"/>
              <a:gd name="connsiteX0" fmla="*/ 0 w 3995936"/>
              <a:gd name="connsiteY0" fmla="*/ 1377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5" fmla="*/ 0 w 3995936"/>
              <a:gd name="connsiteY5" fmla="*/ 1377 h 2665673"/>
              <a:gd name="connsiteX0" fmla="*/ 0 w 3995936"/>
              <a:gd name="connsiteY0" fmla="*/ 2665673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1377 h 2665673"/>
              <a:gd name="connsiteX4" fmla="*/ 3995936 w 3995936"/>
              <a:gd name="connsiteY4" fmla="*/ 2665673 h 2665673"/>
              <a:gd name="connsiteX5" fmla="*/ 0 w 3995936"/>
              <a:gd name="connsiteY5"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1439144 w 3995936"/>
              <a:gd name="connsiteY4" fmla="*/ 2663804 h 2665673"/>
              <a:gd name="connsiteX5" fmla="*/ 0 w 3995936"/>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0 w 1439144"/>
              <a:gd name="connsiteY4"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970584 w 1439144"/>
              <a:gd name="connsiteY4" fmla="*/ 2660778 h 2665673"/>
              <a:gd name="connsiteX5" fmla="*/ 0 w 1439144"/>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970584 w 1439144"/>
              <a:gd name="connsiteY3" fmla="*/ 2660778 h 2665673"/>
              <a:gd name="connsiteX4" fmla="*/ 0 w 1439144"/>
              <a:gd name="connsiteY4" fmla="*/ 2665673 h 2665673"/>
              <a:gd name="connsiteX0" fmla="*/ 0 w 1439144"/>
              <a:gd name="connsiteY0" fmla="*/ 2665673 h 2665673"/>
              <a:gd name="connsiteX1" fmla="*/ 347861 w 1439144"/>
              <a:gd name="connsiteY1" fmla="*/ 0 h 2665673"/>
              <a:gd name="connsiteX2" fmla="*/ 970584 w 1439144"/>
              <a:gd name="connsiteY2" fmla="*/ 6420 h 2665673"/>
              <a:gd name="connsiteX3" fmla="*/ 1439144 w 1439144"/>
              <a:gd name="connsiteY3" fmla="*/ 0 h 2665673"/>
              <a:gd name="connsiteX4" fmla="*/ 970584 w 1439144"/>
              <a:gd name="connsiteY4" fmla="*/ 2660778 h 2665673"/>
              <a:gd name="connsiteX5" fmla="*/ 0 w 143914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0 w 970584"/>
              <a:gd name="connsiteY4"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899592 w 970584"/>
              <a:gd name="connsiteY4" fmla="*/ 2664556 h 2665673"/>
              <a:gd name="connsiteX5" fmla="*/ 0 w 97058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899592 w 970584"/>
              <a:gd name="connsiteY3" fmla="*/ 2664556 h 2665673"/>
              <a:gd name="connsiteX4" fmla="*/ 0 w 970584"/>
              <a:gd name="connsiteY4" fmla="*/ 2665673 h 2665673"/>
              <a:gd name="connsiteX0" fmla="*/ 0 w 970584"/>
              <a:gd name="connsiteY0" fmla="*/ 2668699 h 2668699"/>
              <a:gd name="connsiteX1" fmla="*/ 347861 w 970584"/>
              <a:gd name="connsiteY1" fmla="*/ 3026 h 2668699"/>
              <a:gd name="connsiteX2" fmla="*/ 899592 w 970584"/>
              <a:gd name="connsiteY2" fmla="*/ 0 h 2668699"/>
              <a:gd name="connsiteX3" fmla="*/ 970584 w 970584"/>
              <a:gd name="connsiteY3" fmla="*/ 9446 h 2668699"/>
              <a:gd name="connsiteX4" fmla="*/ 899592 w 970584"/>
              <a:gd name="connsiteY4" fmla="*/ 2667582 h 2668699"/>
              <a:gd name="connsiteX5" fmla="*/ 0 w 970584"/>
              <a:gd name="connsiteY5" fmla="*/ 2668699 h 2668699"/>
              <a:gd name="connsiteX0" fmla="*/ 0 w 899592"/>
              <a:gd name="connsiteY0" fmla="*/ 2668699 h 2668699"/>
              <a:gd name="connsiteX1" fmla="*/ 347861 w 899592"/>
              <a:gd name="connsiteY1" fmla="*/ 3026 h 2668699"/>
              <a:gd name="connsiteX2" fmla="*/ 899592 w 899592"/>
              <a:gd name="connsiteY2" fmla="*/ 0 h 2668699"/>
              <a:gd name="connsiteX3" fmla="*/ 899592 w 899592"/>
              <a:gd name="connsiteY3" fmla="*/ 2667582 h 2668699"/>
              <a:gd name="connsiteX4" fmla="*/ 0 w 899592"/>
              <a:gd name="connsiteY4" fmla="*/ 2668699 h 2668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592" h="2668699">
                <a:moveTo>
                  <a:pt x="0" y="2668699"/>
                </a:moveTo>
                <a:lnTo>
                  <a:pt x="347861" y="3026"/>
                </a:lnTo>
                <a:lnTo>
                  <a:pt x="899592" y="0"/>
                </a:lnTo>
                <a:lnTo>
                  <a:pt x="899592" y="2667582"/>
                </a:lnTo>
                <a:lnTo>
                  <a:pt x="0" y="2668699"/>
                </a:lnTo>
                <a:close/>
              </a:path>
            </a:pathLst>
          </a:custGeom>
          <a:solidFill>
            <a:sysClr val="window" lastClr="FFFFFF">
              <a:lumMod val="75000"/>
            </a:sysClr>
          </a:solidFill>
          <a:ln w="25400" cap="flat" cmpd="sng" algn="ctr">
            <a:no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8" name="矩形 17"/>
          <p:cNvSpPr/>
          <p:nvPr/>
        </p:nvSpPr>
        <p:spPr>
          <a:xfrm>
            <a:off x="665820" y="4653138"/>
            <a:ext cx="1601924" cy="738664"/>
          </a:xfrm>
          <a:prstGeom prst="rect">
            <a:avLst/>
          </a:prstGeom>
        </p:spPr>
        <p:txBody>
          <a:bodyPr wrap="square">
            <a:spAutoFit/>
          </a:bodyPr>
          <a:lstStyle/>
          <a:p>
            <a:pPr algn="ctr"/>
            <a:r>
              <a:rPr lang="zh-CN" altLang="en-US" b="1" dirty="0">
                <a:solidFill>
                  <a:srgbClr val="007CD0"/>
                </a:solidFill>
                <a:latin typeface="微软雅黑" pitchFamily="34" charset="-122"/>
                <a:ea typeface="微软雅黑" pitchFamily="34" charset="-122"/>
              </a:rPr>
              <a:t>成功</a:t>
            </a:r>
            <a:r>
              <a:rPr lang="zh-CN" altLang="en-US" b="1" dirty="0" smtClean="0">
                <a:solidFill>
                  <a:srgbClr val="007CD0"/>
                </a:solidFill>
                <a:latin typeface="微软雅黑" pitchFamily="34" charset="-122"/>
                <a:ea typeface="微软雅黑" pitchFamily="34" charset="-122"/>
              </a:rPr>
              <a:t>项目</a:t>
            </a:r>
            <a:r>
              <a:rPr lang="zh-CN" altLang="en-US" b="1" dirty="0">
                <a:solidFill>
                  <a:srgbClr val="007CD0"/>
                </a:solidFill>
                <a:latin typeface="微软雅黑" pitchFamily="34" charset="-122"/>
                <a:ea typeface="微软雅黑" pitchFamily="34" charset="-122"/>
              </a:rPr>
              <a:t>之一</a:t>
            </a:r>
            <a:endParaRPr lang="en-US" altLang="zh-CN" b="1" dirty="0">
              <a:solidFill>
                <a:srgbClr val="007CD0"/>
              </a:solidFill>
              <a:latin typeface="微软雅黑" pitchFamily="34" charset="-122"/>
              <a:ea typeface="微软雅黑" pitchFamily="34" charset="-122"/>
            </a:endParaRPr>
          </a:p>
          <a:p>
            <a:pPr algn="ctr"/>
            <a:r>
              <a:rPr lang="zh-CN" altLang="en-US" sz="1200" dirty="0">
                <a:solidFill>
                  <a:srgbClr val="000000"/>
                </a:solidFill>
                <a:latin typeface="微软雅黑" pitchFamily="34" charset="-122"/>
                <a:ea typeface="微软雅黑" pitchFamily="34" charset="-122"/>
              </a:rPr>
              <a:t>点击增加</a:t>
            </a:r>
            <a:r>
              <a:rPr lang="zh-CN" altLang="en-US" sz="1200" dirty="0" smtClean="0">
                <a:solidFill>
                  <a:srgbClr val="000000"/>
                </a:solidFill>
                <a:latin typeface="微软雅黑" pitchFamily="34" charset="-122"/>
                <a:ea typeface="微软雅黑" pitchFamily="34" charset="-122"/>
              </a:rPr>
              <a:t>文本</a:t>
            </a:r>
            <a:endParaRPr lang="en-US" altLang="zh-CN" sz="1200" dirty="0" smtClean="0">
              <a:solidFill>
                <a:srgbClr val="000000"/>
              </a:solidFill>
              <a:latin typeface="微软雅黑" pitchFamily="34" charset="-122"/>
              <a:ea typeface="微软雅黑" pitchFamily="34" charset="-122"/>
            </a:endParaRPr>
          </a:p>
          <a:p>
            <a:pPr algn="ctr"/>
            <a:r>
              <a:rPr lang="zh-CN" altLang="en-US" sz="1200" dirty="0" smtClean="0">
                <a:solidFill>
                  <a:srgbClr val="000000"/>
                </a:solidFill>
                <a:latin typeface="微软雅黑" pitchFamily="34" charset="-122"/>
                <a:ea typeface="微软雅黑" pitchFamily="34" charset="-122"/>
              </a:rPr>
              <a:t>点击</a:t>
            </a:r>
            <a:r>
              <a:rPr lang="zh-CN" altLang="en-US" sz="1200" dirty="0">
                <a:solidFill>
                  <a:srgbClr val="000000"/>
                </a:solidFill>
                <a:latin typeface="微软雅黑" pitchFamily="34" charset="-122"/>
                <a:ea typeface="微软雅黑" pitchFamily="34" charset="-122"/>
              </a:rPr>
              <a:t>增加文本</a:t>
            </a:r>
          </a:p>
        </p:txBody>
      </p:sp>
      <p:sp>
        <p:nvSpPr>
          <p:cNvPr id="19" name="矩形 18"/>
          <p:cNvSpPr/>
          <p:nvPr/>
        </p:nvSpPr>
        <p:spPr>
          <a:xfrm>
            <a:off x="2610036" y="4653136"/>
            <a:ext cx="1601924" cy="738664"/>
          </a:xfrm>
          <a:prstGeom prst="rect">
            <a:avLst/>
          </a:prstGeom>
        </p:spPr>
        <p:txBody>
          <a:bodyPr wrap="square">
            <a:spAutoFit/>
          </a:bodyPr>
          <a:lstStyle/>
          <a:p>
            <a:pPr algn="ctr"/>
            <a:r>
              <a:rPr lang="zh-CN" altLang="en-US" b="1" dirty="0">
                <a:solidFill>
                  <a:srgbClr val="007CD0"/>
                </a:solidFill>
                <a:latin typeface="微软雅黑" pitchFamily="34" charset="-122"/>
                <a:ea typeface="微软雅黑" pitchFamily="34" charset="-122"/>
              </a:rPr>
              <a:t>成功</a:t>
            </a:r>
            <a:r>
              <a:rPr lang="zh-CN" altLang="en-US" b="1" dirty="0" smtClean="0">
                <a:solidFill>
                  <a:srgbClr val="007CD0"/>
                </a:solidFill>
                <a:latin typeface="微软雅黑" pitchFamily="34" charset="-122"/>
                <a:ea typeface="微软雅黑" pitchFamily="34" charset="-122"/>
              </a:rPr>
              <a:t>项目</a:t>
            </a:r>
            <a:r>
              <a:rPr lang="zh-CN" altLang="en-US" b="1" dirty="0">
                <a:solidFill>
                  <a:srgbClr val="007CD0"/>
                </a:solidFill>
                <a:latin typeface="微软雅黑" pitchFamily="34" charset="-122"/>
                <a:ea typeface="微软雅黑" pitchFamily="34" charset="-122"/>
              </a:rPr>
              <a:t>之</a:t>
            </a:r>
            <a:r>
              <a:rPr lang="zh-CN" altLang="en-US" b="1" dirty="0" smtClean="0">
                <a:solidFill>
                  <a:srgbClr val="007CD0"/>
                </a:solidFill>
                <a:latin typeface="微软雅黑" pitchFamily="34" charset="-122"/>
                <a:ea typeface="微软雅黑" pitchFamily="34" charset="-122"/>
              </a:rPr>
              <a:t>二</a:t>
            </a:r>
            <a:endParaRPr lang="en-US" altLang="zh-CN" b="1" dirty="0" smtClean="0">
              <a:solidFill>
                <a:srgbClr val="007CD0"/>
              </a:solidFill>
              <a:latin typeface="微软雅黑" pitchFamily="34" charset="-122"/>
              <a:ea typeface="微软雅黑" pitchFamily="34" charset="-122"/>
            </a:endParaRPr>
          </a:p>
          <a:p>
            <a:pPr algn="ctr"/>
            <a:r>
              <a:rPr lang="zh-CN" altLang="en-US" sz="1200" dirty="0" smtClean="0">
                <a:solidFill>
                  <a:srgbClr val="000000"/>
                </a:solidFill>
                <a:latin typeface="微软雅黑" pitchFamily="34" charset="-122"/>
                <a:ea typeface="微软雅黑" pitchFamily="34" charset="-122"/>
              </a:rPr>
              <a:t>点击</a:t>
            </a:r>
            <a:r>
              <a:rPr lang="zh-CN" altLang="en-US" sz="1200" dirty="0">
                <a:solidFill>
                  <a:srgbClr val="000000"/>
                </a:solidFill>
                <a:latin typeface="微软雅黑" pitchFamily="34" charset="-122"/>
                <a:ea typeface="微软雅黑" pitchFamily="34" charset="-122"/>
              </a:rPr>
              <a:t>增加</a:t>
            </a:r>
            <a:r>
              <a:rPr lang="zh-CN" altLang="en-US" sz="1200" dirty="0" smtClean="0">
                <a:solidFill>
                  <a:srgbClr val="000000"/>
                </a:solidFill>
                <a:latin typeface="微软雅黑" pitchFamily="34" charset="-122"/>
                <a:ea typeface="微软雅黑" pitchFamily="34" charset="-122"/>
              </a:rPr>
              <a:t>文本</a:t>
            </a:r>
            <a:endParaRPr lang="en-US" altLang="zh-CN" sz="1200" dirty="0" smtClean="0">
              <a:solidFill>
                <a:srgbClr val="000000"/>
              </a:solidFill>
              <a:latin typeface="微软雅黑" pitchFamily="34" charset="-122"/>
              <a:ea typeface="微软雅黑" pitchFamily="34" charset="-122"/>
            </a:endParaRPr>
          </a:p>
          <a:p>
            <a:pPr algn="ctr"/>
            <a:r>
              <a:rPr lang="zh-CN" altLang="en-US" sz="1200" dirty="0" smtClean="0">
                <a:solidFill>
                  <a:srgbClr val="000000"/>
                </a:solidFill>
                <a:latin typeface="微软雅黑" pitchFamily="34" charset="-122"/>
                <a:ea typeface="微软雅黑" pitchFamily="34" charset="-122"/>
              </a:rPr>
              <a:t>点击</a:t>
            </a:r>
            <a:r>
              <a:rPr lang="zh-CN" altLang="en-US" sz="1200" dirty="0">
                <a:solidFill>
                  <a:srgbClr val="000000"/>
                </a:solidFill>
                <a:latin typeface="微软雅黑" pitchFamily="34" charset="-122"/>
                <a:ea typeface="微软雅黑" pitchFamily="34" charset="-122"/>
              </a:rPr>
              <a:t>增加文本</a:t>
            </a:r>
          </a:p>
        </p:txBody>
      </p:sp>
      <p:sp>
        <p:nvSpPr>
          <p:cNvPr id="20" name="矩形 19"/>
          <p:cNvSpPr/>
          <p:nvPr/>
        </p:nvSpPr>
        <p:spPr>
          <a:xfrm>
            <a:off x="4482244" y="4653136"/>
            <a:ext cx="1601924" cy="738664"/>
          </a:xfrm>
          <a:prstGeom prst="rect">
            <a:avLst/>
          </a:prstGeom>
        </p:spPr>
        <p:txBody>
          <a:bodyPr wrap="square">
            <a:spAutoFit/>
          </a:bodyPr>
          <a:lstStyle/>
          <a:p>
            <a:pPr algn="ctr"/>
            <a:r>
              <a:rPr lang="zh-CN" altLang="en-US" b="1" dirty="0">
                <a:solidFill>
                  <a:srgbClr val="007CD0"/>
                </a:solidFill>
                <a:latin typeface="微软雅黑" pitchFamily="34" charset="-122"/>
                <a:ea typeface="微软雅黑" pitchFamily="34" charset="-122"/>
              </a:rPr>
              <a:t>成功</a:t>
            </a:r>
            <a:r>
              <a:rPr lang="zh-CN" altLang="en-US" b="1" dirty="0" smtClean="0">
                <a:solidFill>
                  <a:srgbClr val="007CD0"/>
                </a:solidFill>
                <a:latin typeface="微软雅黑" pitchFamily="34" charset="-122"/>
                <a:ea typeface="微软雅黑" pitchFamily="34" charset="-122"/>
              </a:rPr>
              <a:t>项目之三</a:t>
            </a:r>
            <a:endParaRPr lang="en-US" altLang="zh-CN" b="1" dirty="0">
              <a:solidFill>
                <a:srgbClr val="007CD0"/>
              </a:solidFill>
              <a:latin typeface="微软雅黑" pitchFamily="34" charset="-122"/>
              <a:ea typeface="微软雅黑" pitchFamily="34" charset="-122"/>
            </a:endParaRPr>
          </a:p>
          <a:p>
            <a:pPr algn="ctr"/>
            <a:r>
              <a:rPr lang="zh-CN" altLang="en-US" sz="1200" dirty="0">
                <a:solidFill>
                  <a:srgbClr val="000000"/>
                </a:solidFill>
                <a:latin typeface="微软雅黑" pitchFamily="34" charset="-122"/>
                <a:ea typeface="微软雅黑" pitchFamily="34" charset="-122"/>
              </a:rPr>
              <a:t>点击增加</a:t>
            </a:r>
            <a:r>
              <a:rPr lang="zh-CN" altLang="en-US" sz="1200" dirty="0" smtClean="0">
                <a:solidFill>
                  <a:srgbClr val="000000"/>
                </a:solidFill>
                <a:latin typeface="微软雅黑" pitchFamily="34" charset="-122"/>
                <a:ea typeface="微软雅黑" pitchFamily="34" charset="-122"/>
              </a:rPr>
              <a:t>文本</a:t>
            </a:r>
            <a:endParaRPr lang="en-US" altLang="zh-CN" sz="1200" dirty="0" smtClean="0">
              <a:solidFill>
                <a:srgbClr val="000000"/>
              </a:solidFill>
              <a:latin typeface="微软雅黑" pitchFamily="34" charset="-122"/>
              <a:ea typeface="微软雅黑" pitchFamily="34" charset="-122"/>
            </a:endParaRPr>
          </a:p>
          <a:p>
            <a:pPr algn="ctr"/>
            <a:r>
              <a:rPr lang="zh-CN" altLang="en-US" sz="1200" dirty="0" smtClean="0">
                <a:solidFill>
                  <a:srgbClr val="000000"/>
                </a:solidFill>
                <a:latin typeface="微软雅黑" pitchFamily="34" charset="-122"/>
                <a:ea typeface="微软雅黑" pitchFamily="34" charset="-122"/>
              </a:rPr>
              <a:t>点击</a:t>
            </a:r>
            <a:r>
              <a:rPr lang="zh-CN" altLang="en-US" sz="1200" dirty="0">
                <a:solidFill>
                  <a:srgbClr val="000000"/>
                </a:solidFill>
                <a:latin typeface="微软雅黑" pitchFamily="34" charset="-122"/>
                <a:ea typeface="微软雅黑" pitchFamily="34" charset="-122"/>
              </a:rPr>
              <a:t>增加文本</a:t>
            </a:r>
          </a:p>
        </p:txBody>
      </p:sp>
      <p:sp>
        <p:nvSpPr>
          <p:cNvPr id="21" name="矩形 20"/>
          <p:cNvSpPr/>
          <p:nvPr/>
        </p:nvSpPr>
        <p:spPr>
          <a:xfrm>
            <a:off x="6444208" y="4653136"/>
            <a:ext cx="1601924" cy="738664"/>
          </a:xfrm>
          <a:prstGeom prst="rect">
            <a:avLst/>
          </a:prstGeom>
        </p:spPr>
        <p:txBody>
          <a:bodyPr wrap="square">
            <a:spAutoFit/>
          </a:bodyPr>
          <a:lstStyle/>
          <a:p>
            <a:pPr algn="ctr"/>
            <a:r>
              <a:rPr lang="zh-CN" altLang="en-US" b="1" dirty="0">
                <a:solidFill>
                  <a:srgbClr val="007CD0"/>
                </a:solidFill>
                <a:latin typeface="微软雅黑" pitchFamily="34" charset="-122"/>
                <a:ea typeface="微软雅黑" pitchFamily="34" charset="-122"/>
              </a:rPr>
              <a:t>成功</a:t>
            </a:r>
            <a:r>
              <a:rPr lang="zh-CN" altLang="en-US" b="1" dirty="0" smtClean="0">
                <a:solidFill>
                  <a:srgbClr val="007CD0"/>
                </a:solidFill>
                <a:latin typeface="微软雅黑" pitchFamily="34" charset="-122"/>
                <a:ea typeface="微软雅黑" pitchFamily="34" charset="-122"/>
              </a:rPr>
              <a:t>项目之四</a:t>
            </a:r>
            <a:endParaRPr lang="en-US" altLang="zh-CN" b="1" dirty="0">
              <a:solidFill>
                <a:srgbClr val="007CD0"/>
              </a:solidFill>
              <a:latin typeface="微软雅黑" pitchFamily="34" charset="-122"/>
              <a:ea typeface="微软雅黑" pitchFamily="34" charset="-122"/>
            </a:endParaRPr>
          </a:p>
          <a:p>
            <a:pPr algn="ctr"/>
            <a:r>
              <a:rPr lang="zh-CN" altLang="en-US" sz="1200" dirty="0">
                <a:solidFill>
                  <a:srgbClr val="000000"/>
                </a:solidFill>
                <a:latin typeface="微软雅黑" pitchFamily="34" charset="-122"/>
                <a:ea typeface="微软雅黑" pitchFamily="34" charset="-122"/>
              </a:rPr>
              <a:t>点击增加</a:t>
            </a:r>
            <a:r>
              <a:rPr lang="zh-CN" altLang="en-US" sz="1200" dirty="0" smtClean="0">
                <a:solidFill>
                  <a:srgbClr val="000000"/>
                </a:solidFill>
                <a:latin typeface="微软雅黑" pitchFamily="34" charset="-122"/>
                <a:ea typeface="微软雅黑" pitchFamily="34" charset="-122"/>
              </a:rPr>
              <a:t>文本</a:t>
            </a:r>
            <a:endParaRPr lang="en-US" altLang="zh-CN" sz="1200" dirty="0" smtClean="0">
              <a:solidFill>
                <a:srgbClr val="000000"/>
              </a:solidFill>
              <a:latin typeface="微软雅黑" pitchFamily="34" charset="-122"/>
              <a:ea typeface="微软雅黑" pitchFamily="34" charset="-122"/>
            </a:endParaRPr>
          </a:p>
          <a:p>
            <a:pPr algn="ctr"/>
            <a:r>
              <a:rPr lang="zh-CN" altLang="en-US" sz="1200" dirty="0" smtClean="0">
                <a:solidFill>
                  <a:srgbClr val="000000"/>
                </a:solidFill>
                <a:latin typeface="微软雅黑" pitchFamily="34" charset="-122"/>
                <a:ea typeface="微软雅黑" pitchFamily="34" charset="-122"/>
              </a:rPr>
              <a:t>点击</a:t>
            </a:r>
            <a:r>
              <a:rPr lang="zh-CN" altLang="en-US" sz="1200" dirty="0">
                <a:solidFill>
                  <a:srgbClr val="000000"/>
                </a:solidFill>
                <a:latin typeface="微软雅黑" pitchFamily="34" charset="-122"/>
                <a:ea typeface="微软雅黑" pitchFamily="34" charset="-122"/>
              </a:rPr>
              <a:t>增加文本</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500"/>
                                        <p:tgtEl>
                                          <p:spTgt spid="18"/>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par>
                          <p:cTn id="25" fill="hold">
                            <p:stCondLst>
                              <p:cond delay="2250"/>
                            </p:stCondLst>
                            <p:childTnLst>
                              <p:par>
                                <p:cTn id="26" presetID="22" presetClass="entr" presetSubtype="8"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250"/>
                            </p:stCondLst>
                            <p:childTnLst>
                              <p:par>
                                <p:cTn id="34" presetID="22" presetClass="entr" presetSubtype="8"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500"/>
                                        <p:tgtEl>
                                          <p:spTgt spid="20"/>
                                        </p:tgtEl>
                                      </p:cBhvr>
                                    </p:animEffect>
                                  </p:childTnLst>
                                </p:cTn>
                              </p:par>
                            </p:childTnLst>
                          </p:cTn>
                        </p:par>
                        <p:par>
                          <p:cTn id="37" fill="hold">
                            <p:stCondLst>
                              <p:cond delay="3750"/>
                            </p:stCondLst>
                            <p:childTnLst>
                              <p:par>
                                <p:cTn id="38" presetID="22" presetClass="entr" presetSubtype="8"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childTnLst>
                          </p:cTn>
                        </p:par>
                        <p:par>
                          <p:cTn id="41" fill="hold">
                            <p:stCondLst>
                              <p:cond delay="4250"/>
                            </p:stCondLst>
                            <p:childTnLst>
                              <p:par>
                                <p:cTn id="42" presetID="22" presetClass="entr" presetSubtype="8"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P spid="18" grpId="0"/>
      <p:bldP spid="19"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822739" y="2132856"/>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007CD0"/>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007CD0"/>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
        <p:nvSpPr>
          <p:cNvPr id="24" name="TextBox 23"/>
          <p:cNvSpPr txBox="1"/>
          <p:nvPr/>
        </p:nvSpPr>
        <p:spPr>
          <a:xfrm>
            <a:off x="5824641" y="3226641"/>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007CD0"/>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007CD0"/>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
        <p:nvSpPr>
          <p:cNvPr id="25" name="TextBox 24"/>
          <p:cNvSpPr txBox="1"/>
          <p:nvPr/>
        </p:nvSpPr>
        <p:spPr>
          <a:xfrm>
            <a:off x="5824641" y="4285240"/>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007CD0"/>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007CD0"/>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cxnSp>
        <p:nvCxnSpPr>
          <p:cNvPr id="26" name="直接连接符 25"/>
          <p:cNvCxnSpPr/>
          <p:nvPr/>
        </p:nvCxnSpPr>
        <p:spPr>
          <a:xfrm>
            <a:off x="5141252" y="2985691"/>
            <a:ext cx="3319180" cy="0"/>
          </a:xfrm>
          <a:prstGeom prst="line">
            <a:avLst/>
          </a:prstGeom>
          <a:noFill/>
          <a:ln w="9525" cap="flat" cmpd="sng" algn="ctr">
            <a:solidFill>
              <a:sysClr val="windowText" lastClr="000000">
                <a:lumMod val="50000"/>
                <a:lumOff val="50000"/>
              </a:sysClr>
            </a:solidFill>
            <a:prstDash val="dash"/>
          </a:ln>
          <a:effectLst/>
        </p:spPr>
      </p:cxnSp>
      <p:cxnSp>
        <p:nvCxnSpPr>
          <p:cNvPr id="27" name="直接连接符 26"/>
          <p:cNvCxnSpPr/>
          <p:nvPr/>
        </p:nvCxnSpPr>
        <p:spPr>
          <a:xfrm>
            <a:off x="5140641" y="4140377"/>
            <a:ext cx="3319791" cy="0"/>
          </a:xfrm>
          <a:prstGeom prst="line">
            <a:avLst/>
          </a:prstGeom>
          <a:noFill/>
          <a:ln w="9525" cap="flat" cmpd="sng" algn="ctr">
            <a:solidFill>
              <a:sysClr val="windowText" lastClr="000000">
                <a:lumMod val="50000"/>
                <a:lumOff val="50000"/>
              </a:sysClr>
            </a:solidFill>
            <a:prstDash val="dash"/>
          </a:ln>
          <a:effectLst/>
        </p:spPr>
      </p:cxnSp>
      <p:grpSp>
        <p:nvGrpSpPr>
          <p:cNvPr id="28" name="组合 27"/>
          <p:cNvGrpSpPr/>
          <p:nvPr/>
        </p:nvGrpSpPr>
        <p:grpSpPr>
          <a:xfrm>
            <a:off x="5099440" y="2170798"/>
            <a:ext cx="599448" cy="599448"/>
            <a:chOff x="4499992" y="267494"/>
            <a:chExt cx="599448" cy="599448"/>
          </a:xfrm>
        </p:grpSpPr>
        <p:grpSp>
          <p:nvGrpSpPr>
            <p:cNvPr id="29" name="组合 28"/>
            <p:cNvGrpSpPr/>
            <p:nvPr/>
          </p:nvGrpSpPr>
          <p:grpSpPr>
            <a:xfrm>
              <a:off x="4499992" y="267494"/>
              <a:ext cx="599448" cy="599448"/>
              <a:chOff x="4131160" y="713581"/>
              <a:chExt cx="881684" cy="881684"/>
            </a:xfrm>
          </p:grpSpPr>
          <p:sp>
            <p:nvSpPr>
              <p:cNvPr id="31" name="椭圆 30"/>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32" name="椭圆 31"/>
              <p:cNvSpPr/>
              <p:nvPr/>
            </p:nvSpPr>
            <p:spPr>
              <a:xfrm>
                <a:off x="4237176" y="819597"/>
                <a:ext cx="669652" cy="669652"/>
              </a:xfrm>
              <a:prstGeom prst="ellipse">
                <a:avLst/>
              </a:prstGeom>
              <a:solidFill>
                <a:srgbClr val="007CD0"/>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3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5114870" y="3226641"/>
            <a:ext cx="599448" cy="599448"/>
            <a:chOff x="5418452" y="307702"/>
            <a:chExt cx="599448" cy="599448"/>
          </a:xfrm>
        </p:grpSpPr>
        <p:grpSp>
          <p:nvGrpSpPr>
            <p:cNvPr id="34" name="组合 33"/>
            <p:cNvGrpSpPr/>
            <p:nvPr/>
          </p:nvGrpSpPr>
          <p:grpSpPr>
            <a:xfrm>
              <a:off x="5418452" y="307702"/>
              <a:ext cx="599448" cy="599448"/>
              <a:chOff x="4131160" y="713581"/>
              <a:chExt cx="881684" cy="881684"/>
            </a:xfrm>
          </p:grpSpPr>
          <p:sp>
            <p:nvSpPr>
              <p:cNvPr id="36" name="椭圆 35"/>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37" name="椭圆 36"/>
              <p:cNvSpPr/>
              <p:nvPr/>
            </p:nvSpPr>
            <p:spPr>
              <a:xfrm>
                <a:off x="4237176" y="819597"/>
                <a:ext cx="669652" cy="669652"/>
              </a:xfrm>
              <a:prstGeom prst="ellipse">
                <a:avLst/>
              </a:prstGeom>
              <a:solidFill>
                <a:srgbClr val="007CD0"/>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35"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132625" y="4264296"/>
            <a:ext cx="599448" cy="599448"/>
            <a:chOff x="6516216" y="334289"/>
            <a:chExt cx="599448" cy="599448"/>
          </a:xfrm>
        </p:grpSpPr>
        <p:grpSp>
          <p:nvGrpSpPr>
            <p:cNvPr id="39" name="组合 38"/>
            <p:cNvGrpSpPr/>
            <p:nvPr/>
          </p:nvGrpSpPr>
          <p:grpSpPr>
            <a:xfrm>
              <a:off x="6516216" y="334289"/>
              <a:ext cx="599448" cy="599448"/>
              <a:chOff x="4131160" y="713581"/>
              <a:chExt cx="881684" cy="881684"/>
            </a:xfrm>
          </p:grpSpPr>
          <p:sp>
            <p:nvSpPr>
              <p:cNvPr id="41" name="椭圆 40"/>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42" name="椭圆 41"/>
              <p:cNvSpPr/>
              <p:nvPr/>
            </p:nvSpPr>
            <p:spPr>
              <a:xfrm>
                <a:off x="4237176" y="819597"/>
                <a:ext cx="669652" cy="669652"/>
              </a:xfrm>
              <a:prstGeom prst="ellipse">
                <a:avLst/>
              </a:prstGeom>
              <a:solidFill>
                <a:srgbClr val="007CD0"/>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40"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pic>
        <p:nvPicPr>
          <p:cNvPr id="43" name="图片 4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496" y="2354735"/>
            <a:ext cx="4870893" cy="2346955"/>
          </a:xfrm>
          <a:prstGeom prst="rect">
            <a:avLst/>
          </a:prstGeom>
        </p:spPr>
      </p:pic>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par>
                                <p:cTn id="12" presetID="22" presetClass="entr" presetSubtype="8" fill="hold" nodeType="withEffect">
                                  <p:stCondLst>
                                    <p:cond delay="50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10" presetClass="entr" presetSubtype="0" fill="hold" nodeType="withEffect">
                                  <p:stCondLst>
                                    <p:cond delay="50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22" presetClass="entr" presetSubtype="8" fill="hold" nodeType="withEffect">
                                  <p:stCondLst>
                                    <p:cond delay="100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10" presetClass="entr" presetSubtype="0" fill="hold" nodeType="withEffect">
                                  <p:stCondLst>
                                    <p:cond delay="100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par>
                                <p:cTn id="30" presetID="10" presetClass="entr" presetSubtype="0" fill="hold" nodeType="withEffect">
                                  <p:stCondLst>
                                    <p:cond delay="150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66"/>
          <p:cNvGrpSpPr>
            <a:grpSpLocks/>
          </p:cNvGrpSpPr>
          <p:nvPr/>
        </p:nvGrpSpPr>
        <p:grpSpPr bwMode="auto">
          <a:xfrm>
            <a:off x="594525" y="1916832"/>
            <a:ext cx="3821656" cy="3215431"/>
            <a:chOff x="720" y="839"/>
            <a:chExt cx="3740" cy="3146"/>
          </a:xfrm>
          <a:solidFill>
            <a:srgbClr val="F8F8F8"/>
          </a:solidFill>
        </p:grpSpPr>
        <p:sp>
          <p:nvSpPr>
            <p:cNvPr id="86"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7"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8"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9"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0"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1"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2"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3"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ysClr val="window" lastClr="FFFFFF">
                <a:lumMod val="65000"/>
              </a:sysClr>
            </a:solid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4"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5"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6"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7"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8"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9"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ysClr val="window" lastClr="FFFFFF">
                <a:lumMod val="65000"/>
              </a:sysClr>
            </a:solid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0"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1"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2"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3"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4"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5"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6"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7"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8"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9"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0"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1"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2"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3"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4"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5"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6"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7"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8"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9"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ysClr val="window" lastClr="FFFFFF">
                <a:lumMod val="65000"/>
              </a:sysClr>
            </a:solid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0"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1"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2"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3"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4"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5"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6"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7"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8"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9"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0"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1"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2"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3"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4"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5"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6"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7"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8"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9"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0"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1"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2"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3"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4"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5"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ysClr val="window" lastClr="FFFFFF">
                <a:lumMod val="65000"/>
              </a:sysClr>
            </a:solid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6"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7"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007CD0"/>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cxnSp>
        <p:nvCxnSpPr>
          <p:cNvPr id="148" name="直接连接符 147"/>
          <p:cNvCxnSpPr/>
          <p:nvPr/>
        </p:nvCxnSpPr>
        <p:spPr>
          <a:xfrm>
            <a:off x="3804084" y="3004775"/>
            <a:ext cx="252413" cy="248502"/>
          </a:xfrm>
          <a:prstGeom prst="line">
            <a:avLst/>
          </a:prstGeom>
          <a:noFill/>
          <a:ln w="9525" cap="flat" cmpd="sng" algn="ctr">
            <a:solidFill>
              <a:sysClr val="windowText" lastClr="000000">
                <a:lumMod val="75000"/>
                <a:lumOff val="25000"/>
              </a:sysClr>
            </a:solidFill>
            <a:prstDash val="solid"/>
          </a:ln>
          <a:effectLst/>
        </p:spPr>
      </p:cxnSp>
      <p:cxnSp>
        <p:nvCxnSpPr>
          <p:cNvPr id="149" name="直接连接符 148"/>
          <p:cNvCxnSpPr/>
          <p:nvPr/>
        </p:nvCxnSpPr>
        <p:spPr>
          <a:xfrm>
            <a:off x="4056496" y="3253276"/>
            <a:ext cx="1230648" cy="7578"/>
          </a:xfrm>
          <a:prstGeom prst="line">
            <a:avLst/>
          </a:prstGeom>
          <a:noFill/>
          <a:ln w="9525" cap="flat" cmpd="sng" algn="ctr">
            <a:solidFill>
              <a:sysClr val="windowText" lastClr="000000">
                <a:lumMod val="75000"/>
                <a:lumOff val="25000"/>
              </a:sysClr>
            </a:solidFill>
            <a:prstDash val="solid"/>
          </a:ln>
          <a:effectLst/>
        </p:spPr>
      </p:cxnSp>
      <p:cxnSp>
        <p:nvCxnSpPr>
          <p:cNvPr id="150" name="直接连接符 149"/>
          <p:cNvCxnSpPr/>
          <p:nvPr/>
        </p:nvCxnSpPr>
        <p:spPr>
          <a:xfrm>
            <a:off x="3132737" y="3481482"/>
            <a:ext cx="252413" cy="248502"/>
          </a:xfrm>
          <a:prstGeom prst="line">
            <a:avLst/>
          </a:prstGeom>
          <a:noFill/>
          <a:ln w="9525" cap="flat" cmpd="sng" algn="ctr">
            <a:solidFill>
              <a:sysClr val="window" lastClr="FFFFFF">
                <a:lumMod val="50000"/>
              </a:sysClr>
            </a:solidFill>
            <a:prstDash val="solid"/>
          </a:ln>
          <a:effectLst/>
        </p:spPr>
      </p:cxnSp>
      <p:cxnSp>
        <p:nvCxnSpPr>
          <p:cNvPr id="151" name="直接连接符 150"/>
          <p:cNvCxnSpPr/>
          <p:nvPr/>
        </p:nvCxnSpPr>
        <p:spPr>
          <a:xfrm flipV="1">
            <a:off x="3385151" y="3721807"/>
            <a:ext cx="1901993" cy="8176"/>
          </a:xfrm>
          <a:prstGeom prst="line">
            <a:avLst/>
          </a:prstGeom>
          <a:noFill/>
          <a:ln w="9525" cap="flat" cmpd="sng" algn="ctr">
            <a:solidFill>
              <a:sysClr val="windowText" lastClr="000000">
                <a:lumMod val="75000"/>
                <a:lumOff val="25000"/>
              </a:sysClr>
            </a:solidFill>
            <a:prstDash val="solid"/>
          </a:ln>
          <a:effectLst/>
        </p:spPr>
      </p:cxnSp>
      <p:cxnSp>
        <p:nvCxnSpPr>
          <p:cNvPr id="152" name="直接连接符 151"/>
          <p:cNvCxnSpPr/>
          <p:nvPr/>
        </p:nvCxnSpPr>
        <p:spPr>
          <a:xfrm flipV="1">
            <a:off x="3693801" y="4196721"/>
            <a:ext cx="316249" cy="204834"/>
          </a:xfrm>
          <a:prstGeom prst="line">
            <a:avLst/>
          </a:prstGeom>
          <a:noFill/>
          <a:ln w="9525" cap="flat" cmpd="sng" algn="ctr">
            <a:solidFill>
              <a:sysClr val="windowText" lastClr="000000">
                <a:lumMod val="75000"/>
                <a:lumOff val="25000"/>
              </a:sysClr>
            </a:solidFill>
            <a:prstDash val="solid"/>
          </a:ln>
          <a:effectLst/>
        </p:spPr>
      </p:cxnSp>
      <p:cxnSp>
        <p:nvCxnSpPr>
          <p:cNvPr id="153" name="直接连接符 152"/>
          <p:cNvCxnSpPr/>
          <p:nvPr/>
        </p:nvCxnSpPr>
        <p:spPr>
          <a:xfrm>
            <a:off x="4010051" y="4196721"/>
            <a:ext cx="1276721" cy="0"/>
          </a:xfrm>
          <a:prstGeom prst="line">
            <a:avLst/>
          </a:prstGeom>
          <a:noFill/>
          <a:ln w="9525" cap="flat" cmpd="sng" algn="ctr">
            <a:solidFill>
              <a:sysClr val="windowText" lastClr="000000">
                <a:lumMod val="75000"/>
                <a:lumOff val="25000"/>
              </a:sysClr>
            </a:solidFill>
            <a:prstDash val="solid"/>
          </a:ln>
          <a:effectLst/>
        </p:spPr>
      </p:cxnSp>
      <p:cxnSp>
        <p:nvCxnSpPr>
          <p:cNvPr id="154" name="直接连接符 153"/>
          <p:cNvCxnSpPr/>
          <p:nvPr/>
        </p:nvCxnSpPr>
        <p:spPr>
          <a:xfrm>
            <a:off x="3080252" y="4672774"/>
            <a:ext cx="252413" cy="248502"/>
          </a:xfrm>
          <a:prstGeom prst="line">
            <a:avLst/>
          </a:prstGeom>
          <a:noFill/>
          <a:ln w="9525" cap="flat" cmpd="sng" algn="ctr">
            <a:solidFill>
              <a:sysClr val="windowText" lastClr="000000">
                <a:lumMod val="75000"/>
                <a:lumOff val="25000"/>
              </a:sysClr>
            </a:solidFill>
            <a:prstDash val="solid"/>
          </a:ln>
          <a:effectLst/>
        </p:spPr>
      </p:cxnSp>
      <p:cxnSp>
        <p:nvCxnSpPr>
          <p:cNvPr id="155" name="直接连接符 154"/>
          <p:cNvCxnSpPr/>
          <p:nvPr/>
        </p:nvCxnSpPr>
        <p:spPr>
          <a:xfrm>
            <a:off x="3332665" y="4921275"/>
            <a:ext cx="1954107" cy="0"/>
          </a:xfrm>
          <a:prstGeom prst="line">
            <a:avLst/>
          </a:prstGeom>
          <a:noFill/>
          <a:ln w="9525" cap="flat" cmpd="sng" algn="ctr">
            <a:solidFill>
              <a:sysClr val="windowText" lastClr="000000">
                <a:lumMod val="75000"/>
                <a:lumOff val="25000"/>
              </a:sysClr>
            </a:solidFill>
            <a:prstDash val="solid"/>
          </a:ln>
          <a:effectLst/>
        </p:spPr>
      </p:cxnSp>
      <p:sp>
        <p:nvSpPr>
          <p:cNvPr id="156" name="矩形 155"/>
          <p:cNvSpPr/>
          <p:nvPr/>
        </p:nvSpPr>
        <p:spPr>
          <a:xfrm>
            <a:off x="4260964" y="2996024"/>
            <a:ext cx="1031116" cy="261642"/>
          </a:xfrm>
          <a:prstGeom prst="rect">
            <a:avLst/>
          </a:prstGeom>
        </p:spPr>
        <p:txBody>
          <a:bodyPr wrap="none" lIns="91472" tIns="45736" rIns="91472" bIns="45736">
            <a:spAutoFit/>
          </a:bodyPr>
          <a:lstStyle/>
          <a:p>
            <a:r>
              <a:rPr lang="zh-CN" altLang="en-US" sz="1100" dirty="0">
                <a:latin typeface="微软雅黑" pitchFamily="34" charset="-122"/>
                <a:ea typeface="微软雅黑" pitchFamily="34" charset="-122"/>
              </a:rPr>
              <a:t>点击添加文本</a:t>
            </a:r>
          </a:p>
        </p:txBody>
      </p:sp>
      <p:sp>
        <p:nvSpPr>
          <p:cNvPr id="157" name="矩形 156"/>
          <p:cNvSpPr/>
          <p:nvPr/>
        </p:nvSpPr>
        <p:spPr>
          <a:xfrm>
            <a:off x="4260964" y="3461648"/>
            <a:ext cx="1031116" cy="261642"/>
          </a:xfrm>
          <a:prstGeom prst="rect">
            <a:avLst/>
          </a:prstGeom>
        </p:spPr>
        <p:txBody>
          <a:bodyPr wrap="none" lIns="91472" tIns="45736" rIns="91472" bIns="45736">
            <a:spAutoFit/>
          </a:bodyPr>
          <a:lstStyle/>
          <a:p>
            <a:r>
              <a:rPr lang="zh-CN" altLang="en-US" sz="1100" dirty="0">
                <a:latin typeface="微软雅黑" pitchFamily="34" charset="-122"/>
                <a:ea typeface="微软雅黑" pitchFamily="34" charset="-122"/>
              </a:rPr>
              <a:t>点击添加文本</a:t>
            </a:r>
          </a:p>
        </p:txBody>
      </p:sp>
      <p:sp>
        <p:nvSpPr>
          <p:cNvPr id="158" name="矩形 157"/>
          <p:cNvSpPr/>
          <p:nvPr/>
        </p:nvSpPr>
        <p:spPr>
          <a:xfrm>
            <a:off x="4260964" y="3938320"/>
            <a:ext cx="1031116" cy="261642"/>
          </a:xfrm>
          <a:prstGeom prst="rect">
            <a:avLst/>
          </a:prstGeom>
        </p:spPr>
        <p:txBody>
          <a:bodyPr wrap="none" lIns="91472" tIns="45736" rIns="91472" bIns="45736">
            <a:spAutoFit/>
          </a:bodyPr>
          <a:lstStyle/>
          <a:p>
            <a:r>
              <a:rPr lang="zh-CN" altLang="en-US" sz="1100" dirty="0">
                <a:latin typeface="微软雅黑" pitchFamily="34" charset="-122"/>
                <a:ea typeface="微软雅黑" pitchFamily="34" charset="-122"/>
              </a:rPr>
              <a:t>点击添加文本</a:t>
            </a:r>
          </a:p>
        </p:txBody>
      </p:sp>
      <p:sp>
        <p:nvSpPr>
          <p:cNvPr id="159" name="矩形 158"/>
          <p:cNvSpPr/>
          <p:nvPr/>
        </p:nvSpPr>
        <p:spPr>
          <a:xfrm>
            <a:off x="4260964" y="4657685"/>
            <a:ext cx="1031116" cy="261642"/>
          </a:xfrm>
          <a:prstGeom prst="rect">
            <a:avLst/>
          </a:prstGeom>
        </p:spPr>
        <p:txBody>
          <a:bodyPr wrap="none" lIns="91472" tIns="45736" rIns="91472" bIns="45736">
            <a:spAutoFit/>
          </a:bodyPr>
          <a:lstStyle/>
          <a:p>
            <a:r>
              <a:rPr lang="zh-CN" altLang="en-US" sz="1100" dirty="0">
                <a:latin typeface="微软雅黑" pitchFamily="34" charset="-122"/>
                <a:ea typeface="微软雅黑" pitchFamily="34" charset="-122"/>
              </a:rPr>
              <a:t>点击添加文本</a:t>
            </a:r>
          </a:p>
        </p:txBody>
      </p:sp>
      <p:grpSp>
        <p:nvGrpSpPr>
          <p:cNvPr id="160" name="组合 159"/>
          <p:cNvGrpSpPr/>
          <p:nvPr/>
        </p:nvGrpSpPr>
        <p:grpSpPr>
          <a:xfrm>
            <a:off x="6017675" y="1988840"/>
            <a:ext cx="2077200" cy="432536"/>
            <a:chOff x="814328" y="3219334"/>
            <a:chExt cx="2077200" cy="432536"/>
          </a:xfrm>
        </p:grpSpPr>
        <p:grpSp>
          <p:nvGrpSpPr>
            <p:cNvPr id="161" name="组合 160"/>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163" name="圆角矩形 162"/>
              <p:cNvSpPr/>
              <p:nvPr/>
            </p:nvSpPr>
            <p:spPr>
              <a:xfrm>
                <a:off x="4304043" y="1286668"/>
                <a:ext cx="5877487"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圆角矩形 163"/>
              <p:cNvSpPr/>
              <p:nvPr/>
            </p:nvSpPr>
            <p:spPr>
              <a:xfrm>
                <a:off x="4351924" y="1373342"/>
                <a:ext cx="5775624"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162" name="TextBox 161"/>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点击输入标题文本</a:t>
              </a:r>
            </a:p>
          </p:txBody>
        </p:sp>
      </p:grpSp>
      <p:sp>
        <p:nvSpPr>
          <p:cNvPr id="165" name="TextBox 164"/>
          <p:cNvSpPr txBox="1"/>
          <p:nvPr/>
        </p:nvSpPr>
        <p:spPr>
          <a:xfrm>
            <a:off x="5796135" y="2718271"/>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01</a:t>
            </a:r>
            <a:r>
              <a:rPr lang="zh-CN" altLang="en-US" sz="1100" dirty="0">
                <a:latin typeface="微软雅黑" pitchFamily="34" charset="-122"/>
                <a:ea typeface="微软雅黑" pitchFamily="34" charset="-122"/>
              </a:rPr>
              <a:t>、点击输入简要文字内容，文字内容需概括精炼，不用多余的文字修饰，言简意赅的说明分项内容</a:t>
            </a:r>
            <a:r>
              <a:rPr lang="en-US" altLang="zh-CN" sz="1100" dirty="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166" name="TextBox 165"/>
          <p:cNvSpPr txBox="1"/>
          <p:nvPr/>
        </p:nvSpPr>
        <p:spPr>
          <a:xfrm>
            <a:off x="5796135" y="3541070"/>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02</a:t>
            </a:r>
            <a:r>
              <a:rPr lang="zh-CN" altLang="en-US" sz="1100" dirty="0">
                <a:latin typeface="微软雅黑" pitchFamily="34" charset="-122"/>
                <a:ea typeface="微软雅黑" pitchFamily="34" charset="-122"/>
              </a:rPr>
              <a:t>、点击输入简要文字内容，文字内容需概括精炼，不用多余的文字修饰，言简意赅的说明分项内容</a:t>
            </a:r>
            <a:r>
              <a:rPr lang="en-US" altLang="zh-CN" sz="1100" dirty="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167" name="TextBox 166"/>
          <p:cNvSpPr txBox="1"/>
          <p:nvPr/>
        </p:nvSpPr>
        <p:spPr>
          <a:xfrm>
            <a:off x="5796135" y="4405166"/>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03</a:t>
            </a:r>
            <a:r>
              <a:rPr lang="zh-CN" altLang="en-US" sz="1100" dirty="0">
                <a:latin typeface="微软雅黑" pitchFamily="34" charset="-122"/>
                <a:ea typeface="微软雅黑" pitchFamily="34" charset="-122"/>
              </a:rPr>
              <a:t>、点击输入简要文字内容，文字内容需概括精炼，不用多余的文字修饰，言简意赅的说明分项内容</a:t>
            </a:r>
            <a:r>
              <a:rPr lang="en-US" altLang="zh-CN" sz="1100" dirty="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Tree>
    <p:extLst>
      <p:ext uri="{BB962C8B-B14F-4D97-AF65-F5344CB8AC3E}">
        <p14:creationId xmlns:p14="http://schemas.microsoft.com/office/powerpoint/2010/main" val="143318063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14:bounceEnd="58000">
                                          <p:cBhvr additive="base">
                                            <p:cTn id="7" dur="1000" fill="hold"/>
                                            <p:tgtEl>
                                              <p:spTgt spid="85"/>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8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148"/>
                                            </p:tgtEl>
                                            <p:attrNameLst>
                                              <p:attrName>style.visibility</p:attrName>
                                            </p:attrNameLst>
                                          </p:cBhvr>
                                          <p:to>
                                            <p:strVal val="visible"/>
                                          </p:to>
                                        </p:set>
                                        <p:animEffect transition="in" filter="wipe(left)">
                                          <p:cBhvr>
                                            <p:cTn id="12" dur="250"/>
                                            <p:tgtEl>
                                              <p:spTgt spid="148"/>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149"/>
                                            </p:tgtEl>
                                            <p:attrNameLst>
                                              <p:attrName>style.visibility</p:attrName>
                                            </p:attrNameLst>
                                          </p:cBhvr>
                                          <p:to>
                                            <p:strVal val="visible"/>
                                          </p:to>
                                        </p:set>
                                        <p:animEffect transition="in" filter="wipe(left)">
                                          <p:cBhvr>
                                            <p:cTn id="16" dur="250"/>
                                            <p:tgtEl>
                                              <p:spTgt spid="149"/>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156"/>
                                            </p:tgtEl>
                                            <p:attrNameLst>
                                              <p:attrName>style.visibility</p:attrName>
                                            </p:attrNameLst>
                                          </p:cBhvr>
                                          <p:to>
                                            <p:strVal val="visible"/>
                                          </p:to>
                                        </p:set>
                                        <p:animEffect transition="in" filter="fade">
                                          <p:cBhvr>
                                            <p:cTn id="20" dur="500"/>
                                            <p:tgtEl>
                                              <p:spTgt spid="156"/>
                                            </p:tgtEl>
                                          </p:cBhvr>
                                        </p:animEffect>
                                        <p:anim calcmode="lin" valueType="num">
                                          <p:cBhvr>
                                            <p:cTn id="21" dur="500" fill="hold"/>
                                            <p:tgtEl>
                                              <p:spTgt spid="156"/>
                                            </p:tgtEl>
                                            <p:attrNameLst>
                                              <p:attrName>ppt_x</p:attrName>
                                            </p:attrNameLst>
                                          </p:cBhvr>
                                          <p:tavLst>
                                            <p:tav tm="0">
                                              <p:val>
                                                <p:strVal val="#ppt_x"/>
                                              </p:val>
                                            </p:tav>
                                            <p:tav tm="100000">
                                              <p:val>
                                                <p:strVal val="#ppt_x"/>
                                              </p:val>
                                            </p:tav>
                                          </p:tavLst>
                                        </p:anim>
                                        <p:anim calcmode="lin" valueType="num">
                                          <p:cBhvr>
                                            <p:cTn id="22" dur="500" fill="hold"/>
                                            <p:tgtEl>
                                              <p:spTgt spid="156"/>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50"/>
                                            </p:tgtEl>
                                            <p:attrNameLst>
                                              <p:attrName>style.visibility</p:attrName>
                                            </p:attrNameLst>
                                          </p:cBhvr>
                                          <p:to>
                                            <p:strVal val="visible"/>
                                          </p:to>
                                        </p:set>
                                        <p:animEffect transition="in" filter="wipe(left)">
                                          <p:cBhvr>
                                            <p:cTn id="26" dur="250"/>
                                            <p:tgtEl>
                                              <p:spTgt spid="150"/>
                                            </p:tgtEl>
                                          </p:cBhvr>
                                        </p:animEffect>
                                      </p:childTnLst>
                                    </p:cTn>
                                  </p:par>
                                </p:childTnLst>
                              </p:cTn>
                            </p:par>
                            <p:par>
                              <p:cTn id="27" fill="hold">
                                <p:stCondLst>
                                  <p:cond delay="2250"/>
                                </p:stCondLst>
                                <p:childTnLst>
                                  <p:par>
                                    <p:cTn id="28" presetID="22" presetClass="entr" presetSubtype="8" fill="hold" nodeType="afterEffect">
                                      <p:stCondLst>
                                        <p:cond delay="0"/>
                                      </p:stCondLst>
                                      <p:childTnLst>
                                        <p:set>
                                          <p:cBhvr>
                                            <p:cTn id="29" dur="1" fill="hold">
                                              <p:stCondLst>
                                                <p:cond delay="0"/>
                                              </p:stCondLst>
                                            </p:cTn>
                                            <p:tgtEl>
                                              <p:spTgt spid="151"/>
                                            </p:tgtEl>
                                            <p:attrNameLst>
                                              <p:attrName>style.visibility</p:attrName>
                                            </p:attrNameLst>
                                          </p:cBhvr>
                                          <p:to>
                                            <p:strVal val="visible"/>
                                          </p:to>
                                        </p:set>
                                        <p:animEffect transition="in" filter="wipe(left)">
                                          <p:cBhvr>
                                            <p:cTn id="30" dur="250"/>
                                            <p:tgtEl>
                                              <p:spTgt spid="151"/>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57"/>
                                            </p:tgtEl>
                                            <p:attrNameLst>
                                              <p:attrName>style.visibility</p:attrName>
                                            </p:attrNameLst>
                                          </p:cBhvr>
                                          <p:to>
                                            <p:strVal val="visible"/>
                                          </p:to>
                                        </p:set>
                                        <p:animEffect transition="in" filter="fade">
                                          <p:cBhvr>
                                            <p:cTn id="34" dur="500"/>
                                            <p:tgtEl>
                                              <p:spTgt spid="157"/>
                                            </p:tgtEl>
                                          </p:cBhvr>
                                        </p:animEffect>
                                        <p:anim calcmode="lin" valueType="num">
                                          <p:cBhvr>
                                            <p:cTn id="35" dur="500" fill="hold"/>
                                            <p:tgtEl>
                                              <p:spTgt spid="157"/>
                                            </p:tgtEl>
                                            <p:attrNameLst>
                                              <p:attrName>ppt_x</p:attrName>
                                            </p:attrNameLst>
                                          </p:cBhvr>
                                          <p:tavLst>
                                            <p:tav tm="0">
                                              <p:val>
                                                <p:strVal val="#ppt_x"/>
                                              </p:val>
                                            </p:tav>
                                            <p:tav tm="100000">
                                              <p:val>
                                                <p:strVal val="#ppt_x"/>
                                              </p:val>
                                            </p:tav>
                                          </p:tavLst>
                                        </p:anim>
                                        <p:anim calcmode="lin" valueType="num">
                                          <p:cBhvr>
                                            <p:cTn id="36" dur="500" fill="hold"/>
                                            <p:tgtEl>
                                              <p:spTgt spid="157"/>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52"/>
                                            </p:tgtEl>
                                            <p:attrNameLst>
                                              <p:attrName>style.visibility</p:attrName>
                                            </p:attrNameLst>
                                          </p:cBhvr>
                                          <p:to>
                                            <p:strVal val="visible"/>
                                          </p:to>
                                        </p:set>
                                        <p:animEffect transition="in" filter="wipe(left)">
                                          <p:cBhvr>
                                            <p:cTn id="40" dur="250"/>
                                            <p:tgtEl>
                                              <p:spTgt spid="152"/>
                                            </p:tgtEl>
                                          </p:cBhvr>
                                        </p:animEffect>
                                      </p:childTnLst>
                                    </p:cTn>
                                  </p:par>
                                </p:childTnLst>
                              </p:cTn>
                            </p:par>
                            <p:par>
                              <p:cTn id="41" fill="hold">
                                <p:stCondLst>
                                  <p:cond delay="3250"/>
                                </p:stCondLst>
                                <p:childTnLst>
                                  <p:par>
                                    <p:cTn id="42" presetID="10" presetClass="entr" presetSubtype="0" fill="hold" nodeType="afterEffect">
                                      <p:stCondLst>
                                        <p:cond delay="0"/>
                                      </p:stCondLst>
                                      <p:childTnLst>
                                        <p:set>
                                          <p:cBhvr>
                                            <p:cTn id="43" dur="1" fill="hold">
                                              <p:stCondLst>
                                                <p:cond delay="0"/>
                                              </p:stCondLst>
                                            </p:cTn>
                                            <p:tgtEl>
                                              <p:spTgt spid="153"/>
                                            </p:tgtEl>
                                            <p:attrNameLst>
                                              <p:attrName>style.visibility</p:attrName>
                                            </p:attrNameLst>
                                          </p:cBhvr>
                                          <p:to>
                                            <p:strVal val="visible"/>
                                          </p:to>
                                        </p:set>
                                        <p:animEffect transition="in" filter="fade">
                                          <p:cBhvr>
                                            <p:cTn id="44" dur="250"/>
                                            <p:tgtEl>
                                              <p:spTgt spid="153"/>
                                            </p:tgtEl>
                                          </p:cBhvr>
                                        </p:animEffect>
                                      </p:childTnLst>
                                    </p:cTn>
                                  </p:par>
                                </p:childTnLst>
                              </p:cTn>
                            </p:par>
                            <p:par>
                              <p:cTn id="45" fill="hold">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158"/>
                                            </p:tgtEl>
                                            <p:attrNameLst>
                                              <p:attrName>style.visibility</p:attrName>
                                            </p:attrNameLst>
                                          </p:cBhvr>
                                          <p:to>
                                            <p:strVal val="visible"/>
                                          </p:to>
                                        </p:set>
                                        <p:animEffect transition="in" filter="fade">
                                          <p:cBhvr>
                                            <p:cTn id="48" dur="500"/>
                                            <p:tgtEl>
                                              <p:spTgt spid="158"/>
                                            </p:tgtEl>
                                          </p:cBhvr>
                                        </p:animEffect>
                                        <p:anim calcmode="lin" valueType="num">
                                          <p:cBhvr>
                                            <p:cTn id="49" dur="500" fill="hold"/>
                                            <p:tgtEl>
                                              <p:spTgt spid="158"/>
                                            </p:tgtEl>
                                            <p:attrNameLst>
                                              <p:attrName>ppt_x</p:attrName>
                                            </p:attrNameLst>
                                          </p:cBhvr>
                                          <p:tavLst>
                                            <p:tav tm="0">
                                              <p:val>
                                                <p:strVal val="#ppt_x"/>
                                              </p:val>
                                            </p:tav>
                                            <p:tav tm="100000">
                                              <p:val>
                                                <p:strVal val="#ppt_x"/>
                                              </p:val>
                                            </p:tav>
                                          </p:tavLst>
                                        </p:anim>
                                        <p:anim calcmode="lin" valueType="num">
                                          <p:cBhvr>
                                            <p:cTn id="50" dur="500" fill="hold"/>
                                            <p:tgtEl>
                                              <p:spTgt spid="158"/>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22" presetClass="entr" presetSubtype="8"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left)">
                                          <p:cBhvr>
                                            <p:cTn id="54" dur="250"/>
                                            <p:tgtEl>
                                              <p:spTgt spid="154"/>
                                            </p:tgtEl>
                                          </p:cBhvr>
                                        </p:animEffect>
                                      </p:childTnLst>
                                    </p:cTn>
                                  </p:par>
                                </p:childTnLst>
                              </p:cTn>
                            </p:par>
                            <p:par>
                              <p:cTn id="55" fill="hold">
                                <p:stCondLst>
                                  <p:cond delay="4250"/>
                                </p:stCondLst>
                                <p:childTnLst>
                                  <p:par>
                                    <p:cTn id="56" presetID="22" presetClass="entr" presetSubtype="8" fill="hold" nodeType="afterEffect">
                                      <p:stCondLst>
                                        <p:cond delay="0"/>
                                      </p:stCondLst>
                                      <p:childTnLst>
                                        <p:set>
                                          <p:cBhvr>
                                            <p:cTn id="57" dur="1" fill="hold">
                                              <p:stCondLst>
                                                <p:cond delay="0"/>
                                              </p:stCondLst>
                                            </p:cTn>
                                            <p:tgtEl>
                                              <p:spTgt spid="155"/>
                                            </p:tgtEl>
                                            <p:attrNameLst>
                                              <p:attrName>style.visibility</p:attrName>
                                            </p:attrNameLst>
                                          </p:cBhvr>
                                          <p:to>
                                            <p:strVal val="visible"/>
                                          </p:to>
                                        </p:set>
                                        <p:animEffect transition="in" filter="wipe(left)">
                                          <p:cBhvr>
                                            <p:cTn id="58" dur="250"/>
                                            <p:tgtEl>
                                              <p:spTgt spid="155"/>
                                            </p:tgtEl>
                                          </p:cBhvr>
                                        </p:animEffect>
                                      </p:childTnLst>
                                    </p:cTn>
                                  </p:par>
                                </p:childTnLst>
                              </p:cTn>
                            </p:par>
                            <p:par>
                              <p:cTn id="59" fill="hold">
                                <p:stCondLst>
                                  <p:cond delay="4500"/>
                                </p:stCondLst>
                                <p:childTnLst>
                                  <p:par>
                                    <p:cTn id="60" presetID="47" presetClass="entr" presetSubtype="0" fill="hold" grpId="0" nodeType="afterEffect">
                                      <p:stCondLst>
                                        <p:cond delay="0"/>
                                      </p:stCondLst>
                                      <p:childTnLst>
                                        <p:set>
                                          <p:cBhvr>
                                            <p:cTn id="61" dur="1" fill="hold">
                                              <p:stCondLst>
                                                <p:cond delay="0"/>
                                              </p:stCondLst>
                                            </p:cTn>
                                            <p:tgtEl>
                                              <p:spTgt spid="159"/>
                                            </p:tgtEl>
                                            <p:attrNameLst>
                                              <p:attrName>style.visibility</p:attrName>
                                            </p:attrNameLst>
                                          </p:cBhvr>
                                          <p:to>
                                            <p:strVal val="visible"/>
                                          </p:to>
                                        </p:set>
                                        <p:animEffect transition="in" filter="fade">
                                          <p:cBhvr>
                                            <p:cTn id="62" dur="500"/>
                                            <p:tgtEl>
                                              <p:spTgt spid="159"/>
                                            </p:tgtEl>
                                          </p:cBhvr>
                                        </p:animEffect>
                                        <p:anim calcmode="lin" valueType="num">
                                          <p:cBhvr>
                                            <p:cTn id="63" dur="500" fill="hold"/>
                                            <p:tgtEl>
                                              <p:spTgt spid="159"/>
                                            </p:tgtEl>
                                            <p:attrNameLst>
                                              <p:attrName>ppt_x</p:attrName>
                                            </p:attrNameLst>
                                          </p:cBhvr>
                                          <p:tavLst>
                                            <p:tav tm="0">
                                              <p:val>
                                                <p:strVal val="#ppt_x"/>
                                              </p:val>
                                            </p:tav>
                                            <p:tav tm="100000">
                                              <p:val>
                                                <p:strVal val="#ppt_x"/>
                                              </p:val>
                                            </p:tav>
                                          </p:tavLst>
                                        </p:anim>
                                        <p:anim calcmode="lin" valueType="num">
                                          <p:cBhvr>
                                            <p:cTn id="64" dur="500" fill="hold"/>
                                            <p:tgtEl>
                                              <p:spTgt spid="159"/>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42" presetClass="entr" presetSubtype="0" fill="hold" nodeType="afterEffect">
                                      <p:stCondLst>
                                        <p:cond delay="0"/>
                                      </p:stCondLst>
                                      <p:childTnLst>
                                        <p:set>
                                          <p:cBhvr>
                                            <p:cTn id="67" dur="1" fill="hold">
                                              <p:stCondLst>
                                                <p:cond delay="0"/>
                                              </p:stCondLst>
                                            </p:cTn>
                                            <p:tgtEl>
                                              <p:spTgt spid="160"/>
                                            </p:tgtEl>
                                            <p:attrNameLst>
                                              <p:attrName>style.visibility</p:attrName>
                                            </p:attrNameLst>
                                          </p:cBhvr>
                                          <p:to>
                                            <p:strVal val="visible"/>
                                          </p:to>
                                        </p:set>
                                        <p:animEffect transition="in" filter="fade">
                                          <p:cBhvr>
                                            <p:cTn id="68" dur="500"/>
                                            <p:tgtEl>
                                              <p:spTgt spid="160"/>
                                            </p:tgtEl>
                                          </p:cBhvr>
                                        </p:animEffect>
                                        <p:anim calcmode="lin" valueType="num">
                                          <p:cBhvr>
                                            <p:cTn id="69" dur="500" fill="hold"/>
                                            <p:tgtEl>
                                              <p:spTgt spid="160"/>
                                            </p:tgtEl>
                                            <p:attrNameLst>
                                              <p:attrName>ppt_x</p:attrName>
                                            </p:attrNameLst>
                                          </p:cBhvr>
                                          <p:tavLst>
                                            <p:tav tm="0">
                                              <p:val>
                                                <p:strVal val="#ppt_x"/>
                                              </p:val>
                                            </p:tav>
                                            <p:tav tm="100000">
                                              <p:val>
                                                <p:strVal val="#ppt_x"/>
                                              </p:val>
                                            </p:tav>
                                          </p:tavLst>
                                        </p:anim>
                                        <p:anim calcmode="lin" valueType="num">
                                          <p:cBhvr>
                                            <p:cTn id="70" dur="500" fill="hold"/>
                                            <p:tgtEl>
                                              <p:spTgt spid="160"/>
                                            </p:tgtEl>
                                            <p:attrNameLst>
                                              <p:attrName>ppt_y</p:attrName>
                                            </p:attrNameLst>
                                          </p:cBhvr>
                                          <p:tavLst>
                                            <p:tav tm="0">
                                              <p:val>
                                                <p:strVal val="#ppt_y+.1"/>
                                              </p:val>
                                            </p:tav>
                                            <p:tav tm="100000">
                                              <p:val>
                                                <p:strVal val="#ppt_y"/>
                                              </p:val>
                                            </p:tav>
                                          </p:tavLst>
                                        </p:anim>
                                      </p:childTnLst>
                                    </p:cTn>
                                  </p:par>
                                </p:childTnLst>
                              </p:cTn>
                            </p:par>
                            <p:par>
                              <p:cTn id="71" fill="hold">
                                <p:stCondLst>
                                  <p:cond delay="5500"/>
                                </p:stCondLst>
                                <p:childTnLst>
                                  <p:par>
                                    <p:cTn id="72" presetID="22" presetClass="entr" presetSubtype="1" fill="hold" grpId="0" nodeType="afterEffect">
                                      <p:stCondLst>
                                        <p:cond delay="0"/>
                                      </p:stCondLst>
                                      <p:childTnLst>
                                        <p:set>
                                          <p:cBhvr>
                                            <p:cTn id="73" dur="1" fill="hold">
                                              <p:stCondLst>
                                                <p:cond delay="0"/>
                                              </p:stCondLst>
                                            </p:cTn>
                                            <p:tgtEl>
                                              <p:spTgt spid="165"/>
                                            </p:tgtEl>
                                            <p:attrNameLst>
                                              <p:attrName>style.visibility</p:attrName>
                                            </p:attrNameLst>
                                          </p:cBhvr>
                                          <p:to>
                                            <p:strVal val="visible"/>
                                          </p:to>
                                        </p:set>
                                        <p:animEffect transition="in" filter="wipe(up)">
                                          <p:cBhvr>
                                            <p:cTn id="74" dur="500"/>
                                            <p:tgtEl>
                                              <p:spTgt spid="165"/>
                                            </p:tgtEl>
                                          </p:cBhvr>
                                        </p:animEffect>
                                      </p:childTnLst>
                                    </p:cTn>
                                  </p:par>
                                  <p:par>
                                    <p:cTn id="75" presetID="22" presetClass="entr" presetSubtype="1" fill="hold" grpId="0" nodeType="withEffect">
                                      <p:stCondLst>
                                        <p:cond delay="100"/>
                                      </p:stCondLst>
                                      <p:childTnLst>
                                        <p:set>
                                          <p:cBhvr>
                                            <p:cTn id="76" dur="1" fill="hold">
                                              <p:stCondLst>
                                                <p:cond delay="0"/>
                                              </p:stCondLst>
                                            </p:cTn>
                                            <p:tgtEl>
                                              <p:spTgt spid="166"/>
                                            </p:tgtEl>
                                            <p:attrNameLst>
                                              <p:attrName>style.visibility</p:attrName>
                                            </p:attrNameLst>
                                          </p:cBhvr>
                                          <p:to>
                                            <p:strVal val="visible"/>
                                          </p:to>
                                        </p:set>
                                        <p:animEffect transition="in" filter="wipe(up)">
                                          <p:cBhvr>
                                            <p:cTn id="77" dur="500"/>
                                            <p:tgtEl>
                                              <p:spTgt spid="166"/>
                                            </p:tgtEl>
                                          </p:cBhvr>
                                        </p:animEffect>
                                      </p:childTnLst>
                                    </p:cTn>
                                  </p:par>
                                  <p:par>
                                    <p:cTn id="78" presetID="22" presetClass="entr" presetSubtype="1" fill="hold" grpId="0" nodeType="withEffect">
                                      <p:stCondLst>
                                        <p:cond delay="200"/>
                                      </p:stCondLst>
                                      <p:childTnLst>
                                        <p:set>
                                          <p:cBhvr>
                                            <p:cTn id="79" dur="1" fill="hold">
                                              <p:stCondLst>
                                                <p:cond delay="0"/>
                                              </p:stCondLst>
                                            </p:cTn>
                                            <p:tgtEl>
                                              <p:spTgt spid="167"/>
                                            </p:tgtEl>
                                            <p:attrNameLst>
                                              <p:attrName>style.visibility</p:attrName>
                                            </p:attrNameLst>
                                          </p:cBhvr>
                                          <p:to>
                                            <p:strVal val="visible"/>
                                          </p:to>
                                        </p:set>
                                        <p:animEffect transition="in" filter="wipe(up)">
                                          <p:cBhvr>
                                            <p:cTn id="80"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P spid="157" grpId="0"/>
          <p:bldP spid="158" grpId="0"/>
          <p:bldP spid="159" grpId="0"/>
          <p:bldP spid="165" grpId="0"/>
          <p:bldP spid="166" grpId="0"/>
          <p:bldP spid="16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1000" fill="hold"/>
                                            <p:tgtEl>
                                              <p:spTgt spid="85"/>
                                            </p:tgtEl>
                                            <p:attrNameLst>
                                              <p:attrName>ppt_x</p:attrName>
                                            </p:attrNameLst>
                                          </p:cBhvr>
                                          <p:tavLst>
                                            <p:tav tm="0">
                                              <p:val>
                                                <p:strVal val="0-#ppt_w/2"/>
                                              </p:val>
                                            </p:tav>
                                            <p:tav tm="100000">
                                              <p:val>
                                                <p:strVal val="#ppt_x"/>
                                              </p:val>
                                            </p:tav>
                                          </p:tavLst>
                                        </p:anim>
                                        <p:anim calcmode="lin" valueType="num">
                                          <p:cBhvr additive="base">
                                            <p:cTn id="8" dur="1000" fill="hold"/>
                                            <p:tgtEl>
                                              <p:spTgt spid="8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148"/>
                                            </p:tgtEl>
                                            <p:attrNameLst>
                                              <p:attrName>style.visibility</p:attrName>
                                            </p:attrNameLst>
                                          </p:cBhvr>
                                          <p:to>
                                            <p:strVal val="visible"/>
                                          </p:to>
                                        </p:set>
                                        <p:animEffect transition="in" filter="wipe(left)">
                                          <p:cBhvr>
                                            <p:cTn id="12" dur="250"/>
                                            <p:tgtEl>
                                              <p:spTgt spid="148"/>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149"/>
                                            </p:tgtEl>
                                            <p:attrNameLst>
                                              <p:attrName>style.visibility</p:attrName>
                                            </p:attrNameLst>
                                          </p:cBhvr>
                                          <p:to>
                                            <p:strVal val="visible"/>
                                          </p:to>
                                        </p:set>
                                        <p:animEffect transition="in" filter="wipe(left)">
                                          <p:cBhvr>
                                            <p:cTn id="16" dur="250"/>
                                            <p:tgtEl>
                                              <p:spTgt spid="149"/>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156"/>
                                            </p:tgtEl>
                                            <p:attrNameLst>
                                              <p:attrName>style.visibility</p:attrName>
                                            </p:attrNameLst>
                                          </p:cBhvr>
                                          <p:to>
                                            <p:strVal val="visible"/>
                                          </p:to>
                                        </p:set>
                                        <p:animEffect transition="in" filter="fade">
                                          <p:cBhvr>
                                            <p:cTn id="20" dur="500"/>
                                            <p:tgtEl>
                                              <p:spTgt spid="156"/>
                                            </p:tgtEl>
                                          </p:cBhvr>
                                        </p:animEffect>
                                        <p:anim calcmode="lin" valueType="num">
                                          <p:cBhvr>
                                            <p:cTn id="21" dur="500" fill="hold"/>
                                            <p:tgtEl>
                                              <p:spTgt spid="156"/>
                                            </p:tgtEl>
                                            <p:attrNameLst>
                                              <p:attrName>ppt_x</p:attrName>
                                            </p:attrNameLst>
                                          </p:cBhvr>
                                          <p:tavLst>
                                            <p:tav tm="0">
                                              <p:val>
                                                <p:strVal val="#ppt_x"/>
                                              </p:val>
                                            </p:tav>
                                            <p:tav tm="100000">
                                              <p:val>
                                                <p:strVal val="#ppt_x"/>
                                              </p:val>
                                            </p:tav>
                                          </p:tavLst>
                                        </p:anim>
                                        <p:anim calcmode="lin" valueType="num">
                                          <p:cBhvr>
                                            <p:cTn id="22" dur="500" fill="hold"/>
                                            <p:tgtEl>
                                              <p:spTgt spid="156"/>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50"/>
                                            </p:tgtEl>
                                            <p:attrNameLst>
                                              <p:attrName>style.visibility</p:attrName>
                                            </p:attrNameLst>
                                          </p:cBhvr>
                                          <p:to>
                                            <p:strVal val="visible"/>
                                          </p:to>
                                        </p:set>
                                        <p:animEffect transition="in" filter="wipe(left)">
                                          <p:cBhvr>
                                            <p:cTn id="26" dur="250"/>
                                            <p:tgtEl>
                                              <p:spTgt spid="150"/>
                                            </p:tgtEl>
                                          </p:cBhvr>
                                        </p:animEffect>
                                      </p:childTnLst>
                                    </p:cTn>
                                  </p:par>
                                </p:childTnLst>
                              </p:cTn>
                            </p:par>
                            <p:par>
                              <p:cTn id="27" fill="hold">
                                <p:stCondLst>
                                  <p:cond delay="2250"/>
                                </p:stCondLst>
                                <p:childTnLst>
                                  <p:par>
                                    <p:cTn id="28" presetID="22" presetClass="entr" presetSubtype="8" fill="hold" nodeType="afterEffect">
                                      <p:stCondLst>
                                        <p:cond delay="0"/>
                                      </p:stCondLst>
                                      <p:childTnLst>
                                        <p:set>
                                          <p:cBhvr>
                                            <p:cTn id="29" dur="1" fill="hold">
                                              <p:stCondLst>
                                                <p:cond delay="0"/>
                                              </p:stCondLst>
                                            </p:cTn>
                                            <p:tgtEl>
                                              <p:spTgt spid="151"/>
                                            </p:tgtEl>
                                            <p:attrNameLst>
                                              <p:attrName>style.visibility</p:attrName>
                                            </p:attrNameLst>
                                          </p:cBhvr>
                                          <p:to>
                                            <p:strVal val="visible"/>
                                          </p:to>
                                        </p:set>
                                        <p:animEffect transition="in" filter="wipe(left)">
                                          <p:cBhvr>
                                            <p:cTn id="30" dur="250"/>
                                            <p:tgtEl>
                                              <p:spTgt spid="151"/>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57"/>
                                            </p:tgtEl>
                                            <p:attrNameLst>
                                              <p:attrName>style.visibility</p:attrName>
                                            </p:attrNameLst>
                                          </p:cBhvr>
                                          <p:to>
                                            <p:strVal val="visible"/>
                                          </p:to>
                                        </p:set>
                                        <p:animEffect transition="in" filter="fade">
                                          <p:cBhvr>
                                            <p:cTn id="34" dur="500"/>
                                            <p:tgtEl>
                                              <p:spTgt spid="157"/>
                                            </p:tgtEl>
                                          </p:cBhvr>
                                        </p:animEffect>
                                        <p:anim calcmode="lin" valueType="num">
                                          <p:cBhvr>
                                            <p:cTn id="35" dur="500" fill="hold"/>
                                            <p:tgtEl>
                                              <p:spTgt spid="157"/>
                                            </p:tgtEl>
                                            <p:attrNameLst>
                                              <p:attrName>ppt_x</p:attrName>
                                            </p:attrNameLst>
                                          </p:cBhvr>
                                          <p:tavLst>
                                            <p:tav tm="0">
                                              <p:val>
                                                <p:strVal val="#ppt_x"/>
                                              </p:val>
                                            </p:tav>
                                            <p:tav tm="100000">
                                              <p:val>
                                                <p:strVal val="#ppt_x"/>
                                              </p:val>
                                            </p:tav>
                                          </p:tavLst>
                                        </p:anim>
                                        <p:anim calcmode="lin" valueType="num">
                                          <p:cBhvr>
                                            <p:cTn id="36" dur="500" fill="hold"/>
                                            <p:tgtEl>
                                              <p:spTgt spid="157"/>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52"/>
                                            </p:tgtEl>
                                            <p:attrNameLst>
                                              <p:attrName>style.visibility</p:attrName>
                                            </p:attrNameLst>
                                          </p:cBhvr>
                                          <p:to>
                                            <p:strVal val="visible"/>
                                          </p:to>
                                        </p:set>
                                        <p:animEffect transition="in" filter="wipe(left)">
                                          <p:cBhvr>
                                            <p:cTn id="40" dur="250"/>
                                            <p:tgtEl>
                                              <p:spTgt spid="152"/>
                                            </p:tgtEl>
                                          </p:cBhvr>
                                        </p:animEffect>
                                      </p:childTnLst>
                                    </p:cTn>
                                  </p:par>
                                </p:childTnLst>
                              </p:cTn>
                            </p:par>
                            <p:par>
                              <p:cTn id="41" fill="hold">
                                <p:stCondLst>
                                  <p:cond delay="3250"/>
                                </p:stCondLst>
                                <p:childTnLst>
                                  <p:par>
                                    <p:cTn id="42" presetID="10" presetClass="entr" presetSubtype="0" fill="hold" nodeType="afterEffect">
                                      <p:stCondLst>
                                        <p:cond delay="0"/>
                                      </p:stCondLst>
                                      <p:childTnLst>
                                        <p:set>
                                          <p:cBhvr>
                                            <p:cTn id="43" dur="1" fill="hold">
                                              <p:stCondLst>
                                                <p:cond delay="0"/>
                                              </p:stCondLst>
                                            </p:cTn>
                                            <p:tgtEl>
                                              <p:spTgt spid="153"/>
                                            </p:tgtEl>
                                            <p:attrNameLst>
                                              <p:attrName>style.visibility</p:attrName>
                                            </p:attrNameLst>
                                          </p:cBhvr>
                                          <p:to>
                                            <p:strVal val="visible"/>
                                          </p:to>
                                        </p:set>
                                        <p:animEffect transition="in" filter="fade">
                                          <p:cBhvr>
                                            <p:cTn id="44" dur="250"/>
                                            <p:tgtEl>
                                              <p:spTgt spid="153"/>
                                            </p:tgtEl>
                                          </p:cBhvr>
                                        </p:animEffect>
                                      </p:childTnLst>
                                    </p:cTn>
                                  </p:par>
                                </p:childTnLst>
                              </p:cTn>
                            </p:par>
                            <p:par>
                              <p:cTn id="45" fill="hold">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158"/>
                                            </p:tgtEl>
                                            <p:attrNameLst>
                                              <p:attrName>style.visibility</p:attrName>
                                            </p:attrNameLst>
                                          </p:cBhvr>
                                          <p:to>
                                            <p:strVal val="visible"/>
                                          </p:to>
                                        </p:set>
                                        <p:animEffect transition="in" filter="fade">
                                          <p:cBhvr>
                                            <p:cTn id="48" dur="500"/>
                                            <p:tgtEl>
                                              <p:spTgt spid="158"/>
                                            </p:tgtEl>
                                          </p:cBhvr>
                                        </p:animEffect>
                                        <p:anim calcmode="lin" valueType="num">
                                          <p:cBhvr>
                                            <p:cTn id="49" dur="500" fill="hold"/>
                                            <p:tgtEl>
                                              <p:spTgt spid="158"/>
                                            </p:tgtEl>
                                            <p:attrNameLst>
                                              <p:attrName>ppt_x</p:attrName>
                                            </p:attrNameLst>
                                          </p:cBhvr>
                                          <p:tavLst>
                                            <p:tav tm="0">
                                              <p:val>
                                                <p:strVal val="#ppt_x"/>
                                              </p:val>
                                            </p:tav>
                                            <p:tav tm="100000">
                                              <p:val>
                                                <p:strVal val="#ppt_x"/>
                                              </p:val>
                                            </p:tav>
                                          </p:tavLst>
                                        </p:anim>
                                        <p:anim calcmode="lin" valueType="num">
                                          <p:cBhvr>
                                            <p:cTn id="50" dur="500" fill="hold"/>
                                            <p:tgtEl>
                                              <p:spTgt spid="158"/>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22" presetClass="entr" presetSubtype="8"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left)">
                                          <p:cBhvr>
                                            <p:cTn id="54" dur="250"/>
                                            <p:tgtEl>
                                              <p:spTgt spid="154"/>
                                            </p:tgtEl>
                                          </p:cBhvr>
                                        </p:animEffect>
                                      </p:childTnLst>
                                    </p:cTn>
                                  </p:par>
                                </p:childTnLst>
                              </p:cTn>
                            </p:par>
                            <p:par>
                              <p:cTn id="55" fill="hold">
                                <p:stCondLst>
                                  <p:cond delay="4250"/>
                                </p:stCondLst>
                                <p:childTnLst>
                                  <p:par>
                                    <p:cTn id="56" presetID="22" presetClass="entr" presetSubtype="8" fill="hold" nodeType="afterEffect">
                                      <p:stCondLst>
                                        <p:cond delay="0"/>
                                      </p:stCondLst>
                                      <p:childTnLst>
                                        <p:set>
                                          <p:cBhvr>
                                            <p:cTn id="57" dur="1" fill="hold">
                                              <p:stCondLst>
                                                <p:cond delay="0"/>
                                              </p:stCondLst>
                                            </p:cTn>
                                            <p:tgtEl>
                                              <p:spTgt spid="155"/>
                                            </p:tgtEl>
                                            <p:attrNameLst>
                                              <p:attrName>style.visibility</p:attrName>
                                            </p:attrNameLst>
                                          </p:cBhvr>
                                          <p:to>
                                            <p:strVal val="visible"/>
                                          </p:to>
                                        </p:set>
                                        <p:animEffect transition="in" filter="wipe(left)">
                                          <p:cBhvr>
                                            <p:cTn id="58" dur="250"/>
                                            <p:tgtEl>
                                              <p:spTgt spid="155"/>
                                            </p:tgtEl>
                                          </p:cBhvr>
                                        </p:animEffect>
                                      </p:childTnLst>
                                    </p:cTn>
                                  </p:par>
                                </p:childTnLst>
                              </p:cTn>
                            </p:par>
                            <p:par>
                              <p:cTn id="59" fill="hold">
                                <p:stCondLst>
                                  <p:cond delay="4500"/>
                                </p:stCondLst>
                                <p:childTnLst>
                                  <p:par>
                                    <p:cTn id="60" presetID="47" presetClass="entr" presetSubtype="0" fill="hold" grpId="0" nodeType="afterEffect">
                                      <p:stCondLst>
                                        <p:cond delay="0"/>
                                      </p:stCondLst>
                                      <p:childTnLst>
                                        <p:set>
                                          <p:cBhvr>
                                            <p:cTn id="61" dur="1" fill="hold">
                                              <p:stCondLst>
                                                <p:cond delay="0"/>
                                              </p:stCondLst>
                                            </p:cTn>
                                            <p:tgtEl>
                                              <p:spTgt spid="159"/>
                                            </p:tgtEl>
                                            <p:attrNameLst>
                                              <p:attrName>style.visibility</p:attrName>
                                            </p:attrNameLst>
                                          </p:cBhvr>
                                          <p:to>
                                            <p:strVal val="visible"/>
                                          </p:to>
                                        </p:set>
                                        <p:animEffect transition="in" filter="fade">
                                          <p:cBhvr>
                                            <p:cTn id="62" dur="500"/>
                                            <p:tgtEl>
                                              <p:spTgt spid="159"/>
                                            </p:tgtEl>
                                          </p:cBhvr>
                                        </p:animEffect>
                                        <p:anim calcmode="lin" valueType="num">
                                          <p:cBhvr>
                                            <p:cTn id="63" dur="500" fill="hold"/>
                                            <p:tgtEl>
                                              <p:spTgt spid="159"/>
                                            </p:tgtEl>
                                            <p:attrNameLst>
                                              <p:attrName>ppt_x</p:attrName>
                                            </p:attrNameLst>
                                          </p:cBhvr>
                                          <p:tavLst>
                                            <p:tav tm="0">
                                              <p:val>
                                                <p:strVal val="#ppt_x"/>
                                              </p:val>
                                            </p:tav>
                                            <p:tav tm="100000">
                                              <p:val>
                                                <p:strVal val="#ppt_x"/>
                                              </p:val>
                                            </p:tav>
                                          </p:tavLst>
                                        </p:anim>
                                        <p:anim calcmode="lin" valueType="num">
                                          <p:cBhvr>
                                            <p:cTn id="64" dur="500" fill="hold"/>
                                            <p:tgtEl>
                                              <p:spTgt spid="159"/>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42" presetClass="entr" presetSubtype="0" fill="hold" nodeType="afterEffect">
                                      <p:stCondLst>
                                        <p:cond delay="0"/>
                                      </p:stCondLst>
                                      <p:childTnLst>
                                        <p:set>
                                          <p:cBhvr>
                                            <p:cTn id="67" dur="1" fill="hold">
                                              <p:stCondLst>
                                                <p:cond delay="0"/>
                                              </p:stCondLst>
                                            </p:cTn>
                                            <p:tgtEl>
                                              <p:spTgt spid="160"/>
                                            </p:tgtEl>
                                            <p:attrNameLst>
                                              <p:attrName>style.visibility</p:attrName>
                                            </p:attrNameLst>
                                          </p:cBhvr>
                                          <p:to>
                                            <p:strVal val="visible"/>
                                          </p:to>
                                        </p:set>
                                        <p:animEffect transition="in" filter="fade">
                                          <p:cBhvr>
                                            <p:cTn id="68" dur="500"/>
                                            <p:tgtEl>
                                              <p:spTgt spid="160"/>
                                            </p:tgtEl>
                                          </p:cBhvr>
                                        </p:animEffect>
                                        <p:anim calcmode="lin" valueType="num">
                                          <p:cBhvr>
                                            <p:cTn id="69" dur="500" fill="hold"/>
                                            <p:tgtEl>
                                              <p:spTgt spid="160"/>
                                            </p:tgtEl>
                                            <p:attrNameLst>
                                              <p:attrName>ppt_x</p:attrName>
                                            </p:attrNameLst>
                                          </p:cBhvr>
                                          <p:tavLst>
                                            <p:tav tm="0">
                                              <p:val>
                                                <p:strVal val="#ppt_x"/>
                                              </p:val>
                                            </p:tav>
                                            <p:tav tm="100000">
                                              <p:val>
                                                <p:strVal val="#ppt_x"/>
                                              </p:val>
                                            </p:tav>
                                          </p:tavLst>
                                        </p:anim>
                                        <p:anim calcmode="lin" valueType="num">
                                          <p:cBhvr>
                                            <p:cTn id="70" dur="500" fill="hold"/>
                                            <p:tgtEl>
                                              <p:spTgt spid="160"/>
                                            </p:tgtEl>
                                            <p:attrNameLst>
                                              <p:attrName>ppt_y</p:attrName>
                                            </p:attrNameLst>
                                          </p:cBhvr>
                                          <p:tavLst>
                                            <p:tav tm="0">
                                              <p:val>
                                                <p:strVal val="#ppt_y+.1"/>
                                              </p:val>
                                            </p:tav>
                                            <p:tav tm="100000">
                                              <p:val>
                                                <p:strVal val="#ppt_y"/>
                                              </p:val>
                                            </p:tav>
                                          </p:tavLst>
                                        </p:anim>
                                      </p:childTnLst>
                                    </p:cTn>
                                  </p:par>
                                </p:childTnLst>
                              </p:cTn>
                            </p:par>
                            <p:par>
                              <p:cTn id="71" fill="hold">
                                <p:stCondLst>
                                  <p:cond delay="5500"/>
                                </p:stCondLst>
                                <p:childTnLst>
                                  <p:par>
                                    <p:cTn id="72" presetID="22" presetClass="entr" presetSubtype="1" fill="hold" grpId="0" nodeType="afterEffect">
                                      <p:stCondLst>
                                        <p:cond delay="0"/>
                                      </p:stCondLst>
                                      <p:childTnLst>
                                        <p:set>
                                          <p:cBhvr>
                                            <p:cTn id="73" dur="1" fill="hold">
                                              <p:stCondLst>
                                                <p:cond delay="0"/>
                                              </p:stCondLst>
                                            </p:cTn>
                                            <p:tgtEl>
                                              <p:spTgt spid="165"/>
                                            </p:tgtEl>
                                            <p:attrNameLst>
                                              <p:attrName>style.visibility</p:attrName>
                                            </p:attrNameLst>
                                          </p:cBhvr>
                                          <p:to>
                                            <p:strVal val="visible"/>
                                          </p:to>
                                        </p:set>
                                        <p:animEffect transition="in" filter="wipe(up)">
                                          <p:cBhvr>
                                            <p:cTn id="74" dur="500"/>
                                            <p:tgtEl>
                                              <p:spTgt spid="165"/>
                                            </p:tgtEl>
                                          </p:cBhvr>
                                        </p:animEffect>
                                      </p:childTnLst>
                                    </p:cTn>
                                  </p:par>
                                  <p:par>
                                    <p:cTn id="75" presetID="22" presetClass="entr" presetSubtype="1" fill="hold" grpId="0" nodeType="withEffect">
                                      <p:stCondLst>
                                        <p:cond delay="100"/>
                                      </p:stCondLst>
                                      <p:childTnLst>
                                        <p:set>
                                          <p:cBhvr>
                                            <p:cTn id="76" dur="1" fill="hold">
                                              <p:stCondLst>
                                                <p:cond delay="0"/>
                                              </p:stCondLst>
                                            </p:cTn>
                                            <p:tgtEl>
                                              <p:spTgt spid="166"/>
                                            </p:tgtEl>
                                            <p:attrNameLst>
                                              <p:attrName>style.visibility</p:attrName>
                                            </p:attrNameLst>
                                          </p:cBhvr>
                                          <p:to>
                                            <p:strVal val="visible"/>
                                          </p:to>
                                        </p:set>
                                        <p:animEffect transition="in" filter="wipe(up)">
                                          <p:cBhvr>
                                            <p:cTn id="77" dur="500"/>
                                            <p:tgtEl>
                                              <p:spTgt spid="166"/>
                                            </p:tgtEl>
                                          </p:cBhvr>
                                        </p:animEffect>
                                      </p:childTnLst>
                                    </p:cTn>
                                  </p:par>
                                  <p:par>
                                    <p:cTn id="78" presetID="22" presetClass="entr" presetSubtype="1" fill="hold" grpId="0" nodeType="withEffect">
                                      <p:stCondLst>
                                        <p:cond delay="200"/>
                                      </p:stCondLst>
                                      <p:childTnLst>
                                        <p:set>
                                          <p:cBhvr>
                                            <p:cTn id="79" dur="1" fill="hold">
                                              <p:stCondLst>
                                                <p:cond delay="0"/>
                                              </p:stCondLst>
                                            </p:cTn>
                                            <p:tgtEl>
                                              <p:spTgt spid="167"/>
                                            </p:tgtEl>
                                            <p:attrNameLst>
                                              <p:attrName>style.visibility</p:attrName>
                                            </p:attrNameLst>
                                          </p:cBhvr>
                                          <p:to>
                                            <p:strVal val="visible"/>
                                          </p:to>
                                        </p:set>
                                        <p:animEffect transition="in" filter="wipe(up)">
                                          <p:cBhvr>
                                            <p:cTn id="80"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P spid="157" grpId="0"/>
          <p:bldP spid="158" grpId="0"/>
          <p:bldP spid="159" grpId="0"/>
          <p:bldP spid="165" grpId="0"/>
          <p:bldP spid="166" grpId="0"/>
          <p:bldP spid="167"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620688" y="1196752"/>
            <a:ext cx="4176464" cy="4176455"/>
            <a:chOff x="2312265" y="1869576"/>
            <a:chExt cx="1854306" cy="1854302"/>
          </a:xfrm>
        </p:grpSpPr>
        <p:grpSp>
          <p:nvGrpSpPr>
            <p:cNvPr id="33" name="组合 32"/>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36" name="椭圆 3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34" name="TextBox 33"/>
            <p:cNvSpPr txBox="1"/>
            <p:nvPr/>
          </p:nvSpPr>
          <p:spPr>
            <a:xfrm>
              <a:off x="3143506" y="2381109"/>
              <a:ext cx="644854" cy="81989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目</a:t>
              </a:r>
              <a:endParaRPr kumimoji="0" lang="en-US" altLang="zh-CN"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录</a:t>
              </a:r>
              <a:endParaRPr kumimoji="0" lang="zh-CN" altLang="en-US" sz="60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sp>
        <p:nvSpPr>
          <p:cNvPr id="37" name="TextBox 36"/>
          <p:cNvSpPr txBox="1"/>
          <p:nvPr/>
        </p:nvSpPr>
        <p:spPr>
          <a:xfrm>
            <a:off x="4041008" y="1233516"/>
            <a:ext cx="2614580" cy="618142"/>
          </a:xfrm>
          <a:prstGeom prst="rect">
            <a:avLst/>
          </a:prstGeom>
          <a:noFill/>
        </p:spPr>
        <p:txBody>
          <a:bodyPr wrap="square" lIns="86383" tIns="43192" rIns="86383" bIns="4319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点击添加目录标题</a:t>
            </a:r>
            <a:endParaRPr kumimoji="0" lang="en-US" altLang="zh-CN" sz="18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a:t>
            </a:r>
            <a:r>
              <a:rPr kumimoji="0" lang="zh-CN" altLang="en-US"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击此处添加文本单击此处添加文</a:t>
            </a: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本</a:t>
            </a:r>
            <a:endParaRPr kumimoji="0" lang="en-US" altLang="zh-CN"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p:txBody>
      </p:sp>
      <p:sp>
        <p:nvSpPr>
          <p:cNvPr id="38" name="TextBox 37"/>
          <p:cNvSpPr txBox="1"/>
          <p:nvPr/>
        </p:nvSpPr>
        <p:spPr>
          <a:xfrm>
            <a:off x="4261676" y="4790273"/>
            <a:ext cx="2614580" cy="533504"/>
          </a:xfrm>
          <a:prstGeom prst="rect">
            <a:avLst/>
          </a:prstGeom>
          <a:noFill/>
        </p:spPr>
        <p:txBody>
          <a:bodyPr wrap="square" lIns="86383" tIns="43192" rIns="86383" bIns="43192" rtlCol="0">
            <a:spAutoFit/>
          </a:bodyPr>
          <a:lstStyle/>
          <a:p>
            <a:r>
              <a:rPr lang="zh-CN" altLang="en-US" b="1" dirty="0">
                <a:solidFill>
                  <a:srgbClr val="007CD0"/>
                </a:solidFill>
                <a:latin typeface="微软雅黑" pitchFamily="34" charset="-122"/>
                <a:ea typeface="微软雅黑" panose="020B0503020204020204" pitchFamily="34" charset="-122"/>
              </a:rPr>
              <a:t>击添加目录标</a:t>
            </a:r>
            <a:r>
              <a:rPr lang="zh-CN" altLang="en-US" b="1" dirty="0" smtClean="0">
                <a:solidFill>
                  <a:srgbClr val="007CD0"/>
                </a:solidFill>
                <a:latin typeface="微软雅黑" pitchFamily="34" charset="-122"/>
                <a:ea typeface="微软雅黑" panose="020B0503020204020204" pitchFamily="34" charset="-122"/>
              </a:rPr>
              <a:t>题</a:t>
            </a:r>
            <a:endParaRPr lang="en-US" altLang="zh-CN" b="1" dirty="0" smtClean="0">
              <a:solidFill>
                <a:srgbClr val="007CD0"/>
              </a:solidFill>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a:t>
            </a:r>
            <a:r>
              <a:rPr lang="zh-CN" altLang="en-US" sz="1100" dirty="0">
                <a:latin typeface="微软雅黑" pitchFamily="34" charset="-122"/>
                <a:ea typeface="微软雅黑" panose="020B0503020204020204" pitchFamily="34" charset="-122"/>
              </a:rPr>
              <a:t>击此处添加文本单击此处添加文</a:t>
            </a:r>
            <a:r>
              <a:rPr lang="zh-CN" altLang="en-US" sz="1100" dirty="0" smtClean="0">
                <a:latin typeface="微软雅黑" pitchFamily="34" charset="-122"/>
                <a:ea typeface="微软雅黑" panose="020B0503020204020204" pitchFamily="34" charset="-122"/>
              </a:rPr>
              <a:t>本</a:t>
            </a:r>
            <a:endParaRPr lang="en-US" altLang="zh-CN" sz="1100" dirty="0">
              <a:latin typeface="微软雅黑" pitchFamily="34" charset="-122"/>
              <a:ea typeface="微软雅黑" panose="020B0503020204020204" pitchFamily="34" charset="-122"/>
            </a:endParaRPr>
          </a:p>
        </p:txBody>
      </p:sp>
      <p:grpSp>
        <p:nvGrpSpPr>
          <p:cNvPr id="39" name="组合 38"/>
          <p:cNvGrpSpPr/>
          <p:nvPr/>
        </p:nvGrpSpPr>
        <p:grpSpPr>
          <a:xfrm>
            <a:off x="2965532" y="1205260"/>
            <a:ext cx="864652" cy="864650"/>
            <a:chOff x="3402224" y="483518"/>
            <a:chExt cx="864652" cy="864650"/>
          </a:xfrm>
        </p:grpSpPr>
        <p:grpSp>
          <p:nvGrpSpPr>
            <p:cNvPr id="40" name="组合 39"/>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sp>
            <p:nvSpPr>
              <p:cNvPr id="43" name="椭圆 4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grpSp>
        <p:sp>
          <p:nvSpPr>
            <p:cNvPr id="41" name="TextBox 40"/>
            <p:cNvSpPr txBox="1"/>
            <p:nvPr/>
          </p:nvSpPr>
          <p:spPr>
            <a:xfrm>
              <a:off x="3542275" y="73117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01</a:t>
              </a:r>
              <a:endParaRPr kumimoji="0" lang="zh-CN" altLang="en-US" sz="2400" b="1"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grpSp>
        <p:nvGrpSpPr>
          <p:cNvPr id="44" name="组合 43"/>
          <p:cNvGrpSpPr/>
          <p:nvPr/>
        </p:nvGrpSpPr>
        <p:grpSpPr>
          <a:xfrm>
            <a:off x="3253564" y="4652582"/>
            <a:ext cx="864652" cy="864650"/>
            <a:chOff x="4067944" y="3874219"/>
            <a:chExt cx="864652" cy="864650"/>
          </a:xfrm>
        </p:grpSpPr>
        <p:grpSp>
          <p:nvGrpSpPr>
            <p:cNvPr id="45" name="组合 44"/>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48" name="椭圆 4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46" name="TextBox 45"/>
            <p:cNvSpPr txBox="1"/>
            <p:nvPr/>
          </p:nvSpPr>
          <p:spPr>
            <a:xfrm>
              <a:off x="4207995" y="4121878"/>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04</a:t>
              </a:r>
              <a:endPar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sp>
        <p:nvSpPr>
          <p:cNvPr id="49" name="TextBox 48"/>
          <p:cNvSpPr txBox="1"/>
          <p:nvPr/>
        </p:nvSpPr>
        <p:spPr>
          <a:xfrm>
            <a:off x="4909748" y="2345711"/>
            <a:ext cx="2614580" cy="533504"/>
          </a:xfrm>
          <a:prstGeom prst="rect">
            <a:avLst/>
          </a:prstGeom>
          <a:noFill/>
        </p:spPr>
        <p:txBody>
          <a:bodyPr wrap="square" lIns="86383" tIns="43192" rIns="86383" bIns="43192" rtlCol="0">
            <a:spAutoFit/>
          </a:bodyPr>
          <a:lstStyle/>
          <a:p>
            <a:r>
              <a:rPr lang="zh-CN" altLang="en-US" b="1" dirty="0">
                <a:latin typeface="微软雅黑" pitchFamily="34" charset="-122"/>
                <a:ea typeface="微软雅黑" panose="020B0503020204020204" pitchFamily="34" charset="-122"/>
              </a:rPr>
              <a:t>击添加目录标</a:t>
            </a:r>
            <a:r>
              <a:rPr lang="zh-CN" altLang="en-US" b="1" dirty="0" smtClean="0">
                <a:latin typeface="微软雅黑" pitchFamily="34" charset="-122"/>
                <a:ea typeface="微软雅黑" panose="020B0503020204020204" pitchFamily="34" charset="-122"/>
              </a:rPr>
              <a:t>题</a:t>
            </a:r>
            <a:endParaRPr lang="en-US" altLang="zh-CN" b="1" dirty="0" smtClean="0">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单击此处添加文本单击此处添加文本</a:t>
            </a:r>
            <a:endParaRPr lang="en-US" altLang="zh-CN" sz="1100" dirty="0">
              <a:latin typeface="微软雅黑" pitchFamily="34" charset="-122"/>
              <a:ea typeface="微软雅黑" panose="020B0503020204020204" pitchFamily="34" charset="-122"/>
            </a:endParaRPr>
          </a:p>
        </p:txBody>
      </p:sp>
      <p:grpSp>
        <p:nvGrpSpPr>
          <p:cNvPr id="50" name="组合 49"/>
          <p:cNvGrpSpPr/>
          <p:nvPr/>
        </p:nvGrpSpPr>
        <p:grpSpPr>
          <a:xfrm>
            <a:off x="3845387" y="2276318"/>
            <a:ext cx="864652" cy="864650"/>
            <a:chOff x="4515751" y="1419068"/>
            <a:chExt cx="864652" cy="864650"/>
          </a:xfrm>
        </p:grpSpPr>
        <p:grpSp>
          <p:nvGrpSpPr>
            <p:cNvPr id="51" name="组合 50"/>
            <p:cNvGrpSpPr/>
            <p:nvPr/>
          </p:nvGrpSpPr>
          <p:grpSpPr>
            <a:xfrm>
              <a:off x="4515751" y="1419068"/>
              <a:ext cx="864652" cy="8646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52" name="TextBox 51"/>
            <p:cNvSpPr txBox="1"/>
            <p:nvPr/>
          </p:nvSpPr>
          <p:spPr>
            <a:xfrm>
              <a:off x="4655802" y="166672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02</a:t>
              </a:r>
              <a:endParaRPr kumimoji="0" lang="zh-CN" altLang="en-US" sz="24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55" name="TextBox 54"/>
          <p:cNvSpPr txBox="1"/>
          <p:nvPr/>
        </p:nvSpPr>
        <p:spPr>
          <a:xfrm>
            <a:off x="5076056" y="3691678"/>
            <a:ext cx="2614580" cy="533504"/>
          </a:xfrm>
          <a:prstGeom prst="rect">
            <a:avLst/>
          </a:prstGeom>
          <a:noFill/>
        </p:spPr>
        <p:txBody>
          <a:bodyPr wrap="square" lIns="86383" tIns="43192" rIns="86383" bIns="43192" rtlCol="0">
            <a:spAutoFit/>
          </a:bodyPr>
          <a:lstStyle/>
          <a:p>
            <a:r>
              <a:rPr lang="zh-CN" altLang="en-US" b="1" dirty="0">
                <a:latin typeface="微软雅黑" pitchFamily="34" charset="-122"/>
                <a:ea typeface="微软雅黑" panose="020B0503020204020204" pitchFamily="34" charset="-122"/>
              </a:rPr>
              <a:t>击添加目录标</a:t>
            </a:r>
            <a:r>
              <a:rPr lang="zh-CN" altLang="en-US" b="1" dirty="0" smtClean="0">
                <a:latin typeface="微软雅黑" pitchFamily="34" charset="-122"/>
                <a:ea typeface="微软雅黑" panose="020B0503020204020204" pitchFamily="34" charset="-122"/>
              </a:rPr>
              <a:t>题</a:t>
            </a:r>
            <a:endParaRPr lang="en-US" altLang="zh-CN" b="1" dirty="0" smtClean="0">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a:t>
            </a:r>
            <a:r>
              <a:rPr lang="zh-CN" altLang="en-US" sz="1100" dirty="0">
                <a:latin typeface="微软雅黑" pitchFamily="34" charset="-122"/>
                <a:ea typeface="微软雅黑" panose="020B0503020204020204" pitchFamily="34" charset="-122"/>
              </a:rPr>
              <a:t>击此处添加文本单击此处添加文</a:t>
            </a:r>
            <a:r>
              <a:rPr lang="zh-CN" altLang="en-US" sz="1100" dirty="0" smtClean="0">
                <a:latin typeface="微软雅黑" pitchFamily="34" charset="-122"/>
                <a:ea typeface="微软雅黑" panose="020B0503020204020204" pitchFamily="34" charset="-122"/>
              </a:rPr>
              <a:t>本</a:t>
            </a:r>
            <a:endParaRPr lang="en-US" altLang="zh-CN" sz="1100" dirty="0">
              <a:latin typeface="微软雅黑" pitchFamily="34" charset="-122"/>
              <a:ea typeface="微软雅黑" panose="020B0503020204020204" pitchFamily="34" charset="-122"/>
            </a:endParaRPr>
          </a:p>
        </p:txBody>
      </p:sp>
      <p:grpSp>
        <p:nvGrpSpPr>
          <p:cNvPr id="56" name="组合 55"/>
          <p:cNvGrpSpPr/>
          <p:nvPr/>
        </p:nvGrpSpPr>
        <p:grpSpPr>
          <a:xfrm>
            <a:off x="3995936" y="3572462"/>
            <a:ext cx="864652" cy="864650"/>
            <a:chOff x="4788024" y="2734782"/>
            <a:chExt cx="864652" cy="864650"/>
          </a:xfrm>
        </p:grpSpPr>
        <p:grpSp>
          <p:nvGrpSpPr>
            <p:cNvPr id="57" name="组合 56"/>
            <p:cNvGrpSpPr/>
            <p:nvPr/>
          </p:nvGrpSpPr>
          <p:grpSpPr>
            <a:xfrm>
              <a:off x="4788024" y="2734782"/>
              <a:ext cx="864652" cy="864650"/>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0" name="椭圆 5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58" name="TextBox 57"/>
            <p:cNvSpPr txBox="1"/>
            <p:nvPr/>
          </p:nvSpPr>
          <p:spPr>
            <a:xfrm>
              <a:off x="4928075" y="2982441"/>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03</a:t>
              </a:r>
              <a:endParaRPr kumimoji="0" lang="zh-CN" altLang="en-US" sz="24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61" name="下箭头 60"/>
          <p:cNvSpPr/>
          <p:nvPr/>
        </p:nvSpPr>
        <p:spPr>
          <a:xfrm rot="16200000">
            <a:off x="2567390" y="4865663"/>
            <a:ext cx="432081" cy="509694"/>
          </a:xfrm>
          <a:prstGeom prst="downArrow">
            <a:avLst/>
          </a:prstGeom>
          <a:solidFill>
            <a:srgbClr val="007CD0"/>
          </a:solidFill>
          <a:ln w="25400" cap="flat" cmpd="sng" algn="ctr">
            <a:no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 fill="hold"/>
                                        <p:tgtEl>
                                          <p:spTgt spid="32"/>
                                        </p:tgtEl>
                                        <p:attrNameLst>
                                          <p:attrName>ppt_w</p:attrName>
                                        </p:attrNameLst>
                                      </p:cBhvr>
                                      <p:tavLst>
                                        <p:tav tm="0">
                                          <p:val>
                                            <p:fltVal val="0"/>
                                          </p:val>
                                        </p:tav>
                                        <p:tav tm="100000">
                                          <p:val>
                                            <p:strVal val="#ppt_w"/>
                                          </p:val>
                                        </p:tav>
                                      </p:tavLst>
                                    </p:anim>
                                    <p:anim calcmode="lin" valueType="num">
                                      <p:cBhvr>
                                        <p:cTn id="8" dur="100" fill="hold"/>
                                        <p:tgtEl>
                                          <p:spTgt spid="32"/>
                                        </p:tgtEl>
                                        <p:attrNameLst>
                                          <p:attrName>ppt_h</p:attrName>
                                        </p:attrNameLst>
                                      </p:cBhvr>
                                      <p:tavLst>
                                        <p:tav tm="0">
                                          <p:val>
                                            <p:fltVal val="0"/>
                                          </p:val>
                                        </p:tav>
                                        <p:tav tm="100000">
                                          <p:val>
                                            <p:strVal val="#ppt_h"/>
                                          </p:val>
                                        </p:tav>
                                      </p:tavLst>
                                    </p:anim>
                                    <p:animEffect transition="in" filter="fade">
                                      <p:cBhvr>
                                        <p:cTn id="9" dur="100"/>
                                        <p:tgtEl>
                                          <p:spTgt spid="32"/>
                                        </p:tgtEl>
                                      </p:cBhvr>
                                    </p:animEffect>
                                  </p:childTnLst>
                                </p:cTn>
                              </p:par>
                              <p:par>
                                <p:cTn id="10" presetID="6" presetClass="emph" presetSubtype="0" fill="hold" nodeType="withEffect">
                                  <p:stCondLst>
                                    <p:cond delay="100"/>
                                  </p:stCondLst>
                                  <p:childTnLst>
                                    <p:animScale>
                                      <p:cBhvr>
                                        <p:cTn id="11" dur="100" fill="hold"/>
                                        <p:tgtEl>
                                          <p:spTgt spid="32"/>
                                        </p:tgtEl>
                                      </p:cBhvr>
                                      <p:by x="110000" y="110000"/>
                                    </p:animScale>
                                  </p:childTnLst>
                                </p:cTn>
                              </p:par>
                              <p:par>
                                <p:cTn id="12" presetID="6" presetClass="emph" presetSubtype="0" fill="hold" nodeType="withEffect">
                                  <p:stCondLst>
                                    <p:cond delay="200"/>
                                  </p:stCondLst>
                                  <p:childTnLst>
                                    <p:animScale>
                                      <p:cBhvr>
                                        <p:cTn id="13" dur="200" fill="hold"/>
                                        <p:tgtEl>
                                          <p:spTgt spid="32"/>
                                        </p:tgtEl>
                                      </p:cBhvr>
                                      <p:by x="90000" y="90000"/>
                                    </p:animScale>
                                  </p:childTnLst>
                                </p:cTn>
                              </p:par>
                              <p:par>
                                <p:cTn id="14" presetID="6" presetClass="emph" presetSubtype="0" fill="hold" nodeType="withEffect">
                                  <p:stCondLst>
                                    <p:cond delay="400"/>
                                  </p:stCondLst>
                                  <p:childTnLst>
                                    <p:animScale>
                                      <p:cBhvr>
                                        <p:cTn id="15" dur="100" fill="hold"/>
                                        <p:tgtEl>
                                          <p:spTgt spid="32"/>
                                        </p:tgtEl>
                                      </p:cBhvr>
                                      <p:by x="105000" y="105000"/>
                                    </p:animScale>
                                  </p:childTnLst>
                                </p:cTn>
                              </p:par>
                              <p:par>
                                <p:cTn id="16" presetID="6" presetClass="emph" presetSubtype="0" fill="hold" nodeType="withEffect">
                                  <p:stCondLst>
                                    <p:cond delay="500"/>
                                  </p:stCondLst>
                                  <p:childTnLst>
                                    <p:animScale>
                                      <p:cBhvr>
                                        <p:cTn id="17" dur="200" fill="hold"/>
                                        <p:tgtEl>
                                          <p:spTgt spid="32"/>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p:cTn id="21" dur="100" fill="hold"/>
                                        <p:tgtEl>
                                          <p:spTgt spid="39"/>
                                        </p:tgtEl>
                                        <p:attrNameLst>
                                          <p:attrName>ppt_w</p:attrName>
                                        </p:attrNameLst>
                                      </p:cBhvr>
                                      <p:tavLst>
                                        <p:tav tm="0">
                                          <p:val>
                                            <p:fltVal val="0"/>
                                          </p:val>
                                        </p:tav>
                                        <p:tav tm="100000">
                                          <p:val>
                                            <p:strVal val="#ppt_w"/>
                                          </p:val>
                                        </p:tav>
                                      </p:tavLst>
                                    </p:anim>
                                    <p:anim calcmode="lin" valueType="num">
                                      <p:cBhvr>
                                        <p:cTn id="22" dur="100" fill="hold"/>
                                        <p:tgtEl>
                                          <p:spTgt spid="39"/>
                                        </p:tgtEl>
                                        <p:attrNameLst>
                                          <p:attrName>ppt_h</p:attrName>
                                        </p:attrNameLst>
                                      </p:cBhvr>
                                      <p:tavLst>
                                        <p:tav tm="0">
                                          <p:val>
                                            <p:fltVal val="0"/>
                                          </p:val>
                                        </p:tav>
                                        <p:tav tm="100000">
                                          <p:val>
                                            <p:strVal val="#ppt_h"/>
                                          </p:val>
                                        </p:tav>
                                      </p:tavLst>
                                    </p:anim>
                                    <p:animEffect transition="in" filter="fade">
                                      <p:cBhvr>
                                        <p:cTn id="23" dur="100"/>
                                        <p:tgtEl>
                                          <p:spTgt spid="39"/>
                                        </p:tgtEl>
                                      </p:cBhvr>
                                    </p:animEffect>
                                  </p:childTnLst>
                                </p:cTn>
                              </p:par>
                              <p:par>
                                <p:cTn id="24" presetID="6" presetClass="emph" presetSubtype="0" fill="hold" nodeType="withEffect">
                                  <p:stCondLst>
                                    <p:cond delay="100"/>
                                  </p:stCondLst>
                                  <p:childTnLst>
                                    <p:animScale>
                                      <p:cBhvr>
                                        <p:cTn id="25" dur="100" fill="hold"/>
                                        <p:tgtEl>
                                          <p:spTgt spid="39"/>
                                        </p:tgtEl>
                                      </p:cBhvr>
                                      <p:by x="110000" y="110000"/>
                                    </p:animScale>
                                  </p:childTnLst>
                                </p:cTn>
                              </p:par>
                              <p:par>
                                <p:cTn id="26" presetID="6" presetClass="emph" presetSubtype="0" fill="hold" nodeType="withEffect">
                                  <p:stCondLst>
                                    <p:cond delay="200"/>
                                  </p:stCondLst>
                                  <p:childTnLst>
                                    <p:animScale>
                                      <p:cBhvr>
                                        <p:cTn id="27" dur="200" fill="hold"/>
                                        <p:tgtEl>
                                          <p:spTgt spid="39"/>
                                        </p:tgtEl>
                                      </p:cBhvr>
                                      <p:by x="90000" y="90000"/>
                                    </p:animScale>
                                  </p:childTnLst>
                                </p:cTn>
                              </p:par>
                              <p:par>
                                <p:cTn id="28" presetID="6" presetClass="emph" presetSubtype="0" fill="hold" nodeType="withEffect">
                                  <p:stCondLst>
                                    <p:cond delay="400"/>
                                  </p:stCondLst>
                                  <p:childTnLst>
                                    <p:animScale>
                                      <p:cBhvr>
                                        <p:cTn id="29" dur="100" fill="hold"/>
                                        <p:tgtEl>
                                          <p:spTgt spid="39"/>
                                        </p:tgtEl>
                                      </p:cBhvr>
                                      <p:by x="105000" y="105000"/>
                                    </p:animScale>
                                  </p:childTnLst>
                                </p:cTn>
                              </p:par>
                              <p:par>
                                <p:cTn id="30" presetID="6" presetClass="emph" presetSubtype="0" fill="hold" nodeType="withEffect">
                                  <p:stCondLst>
                                    <p:cond delay="500"/>
                                  </p:stCondLst>
                                  <p:childTnLst>
                                    <p:animScale>
                                      <p:cBhvr>
                                        <p:cTn id="31" dur="200" fill="hold"/>
                                        <p:tgtEl>
                                          <p:spTgt spid="39"/>
                                        </p:tgtEl>
                                      </p:cBhvr>
                                      <p:by x="95000" y="95000"/>
                                    </p:animScale>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100" fill="hold"/>
                                        <p:tgtEl>
                                          <p:spTgt spid="50"/>
                                        </p:tgtEl>
                                        <p:attrNameLst>
                                          <p:attrName>ppt_w</p:attrName>
                                        </p:attrNameLst>
                                      </p:cBhvr>
                                      <p:tavLst>
                                        <p:tav tm="0">
                                          <p:val>
                                            <p:fltVal val="0"/>
                                          </p:val>
                                        </p:tav>
                                        <p:tav tm="100000">
                                          <p:val>
                                            <p:strVal val="#ppt_w"/>
                                          </p:val>
                                        </p:tav>
                                      </p:tavLst>
                                    </p:anim>
                                    <p:anim calcmode="lin" valueType="num">
                                      <p:cBhvr>
                                        <p:cTn id="40" dur="100" fill="hold"/>
                                        <p:tgtEl>
                                          <p:spTgt spid="50"/>
                                        </p:tgtEl>
                                        <p:attrNameLst>
                                          <p:attrName>ppt_h</p:attrName>
                                        </p:attrNameLst>
                                      </p:cBhvr>
                                      <p:tavLst>
                                        <p:tav tm="0">
                                          <p:val>
                                            <p:fltVal val="0"/>
                                          </p:val>
                                        </p:tav>
                                        <p:tav tm="100000">
                                          <p:val>
                                            <p:strVal val="#ppt_h"/>
                                          </p:val>
                                        </p:tav>
                                      </p:tavLst>
                                    </p:anim>
                                    <p:animEffect transition="in" filter="fade">
                                      <p:cBhvr>
                                        <p:cTn id="41" dur="100"/>
                                        <p:tgtEl>
                                          <p:spTgt spid="50"/>
                                        </p:tgtEl>
                                      </p:cBhvr>
                                    </p:animEffect>
                                  </p:childTnLst>
                                </p:cTn>
                              </p:par>
                              <p:par>
                                <p:cTn id="42" presetID="6" presetClass="emph" presetSubtype="0" fill="hold" nodeType="withEffect">
                                  <p:stCondLst>
                                    <p:cond delay="100"/>
                                  </p:stCondLst>
                                  <p:childTnLst>
                                    <p:animScale>
                                      <p:cBhvr>
                                        <p:cTn id="43" dur="100" fill="hold"/>
                                        <p:tgtEl>
                                          <p:spTgt spid="50"/>
                                        </p:tgtEl>
                                      </p:cBhvr>
                                      <p:by x="110000" y="110000"/>
                                    </p:animScale>
                                  </p:childTnLst>
                                </p:cTn>
                              </p:par>
                              <p:par>
                                <p:cTn id="44" presetID="6" presetClass="emph" presetSubtype="0" fill="hold" nodeType="withEffect">
                                  <p:stCondLst>
                                    <p:cond delay="200"/>
                                  </p:stCondLst>
                                  <p:childTnLst>
                                    <p:animScale>
                                      <p:cBhvr>
                                        <p:cTn id="45" dur="200" fill="hold"/>
                                        <p:tgtEl>
                                          <p:spTgt spid="50"/>
                                        </p:tgtEl>
                                      </p:cBhvr>
                                      <p:by x="90000" y="90000"/>
                                    </p:animScale>
                                  </p:childTnLst>
                                </p:cTn>
                              </p:par>
                              <p:par>
                                <p:cTn id="46" presetID="6" presetClass="emph" presetSubtype="0" fill="hold" nodeType="withEffect">
                                  <p:stCondLst>
                                    <p:cond delay="400"/>
                                  </p:stCondLst>
                                  <p:childTnLst>
                                    <p:animScale>
                                      <p:cBhvr>
                                        <p:cTn id="47" dur="100" fill="hold"/>
                                        <p:tgtEl>
                                          <p:spTgt spid="50"/>
                                        </p:tgtEl>
                                      </p:cBhvr>
                                      <p:by x="105000" y="105000"/>
                                    </p:animScale>
                                  </p:childTnLst>
                                </p:cTn>
                              </p:par>
                              <p:par>
                                <p:cTn id="48" presetID="6" presetClass="emph" presetSubtype="0" fill="hold" nodeType="withEffect">
                                  <p:stCondLst>
                                    <p:cond delay="500"/>
                                  </p:stCondLst>
                                  <p:childTnLst>
                                    <p:animScale>
                                      <p:cBhvr>
                                        <p:cTn id="49" dur="200" fill="hold"/>
                                        <p:tgtEl>
                                          <p:spTgt spid="50"/>
                                        </p:tgtEl>
                                      </p:cBhvr>
                                      <p:by x="95000" y="95000"/>
                                    </p:animScale>
                                  </p:childTnLst>
                                </p:cTn>
                              </p:par>
                            </p:childTnLst>
                          </p:cTn>
                        </p:par>
                        <p:par>
                          <p:cTn id="50" fill="hold">
                            <p:stCondLst>
                              <p:cond delay="2600"/>
                            </p:stCondLst>
                            <p:childTnLst>
                              <p:par>
                                <p:cTn id="51" presetID="22" presetClass="entr" presetSubtype="8"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wipe(left)">
                                      <p:cBhvr>
                                        <p:cTn id="53" dur="500"/>
                                        <p:tgtEl>
                                          <p:spTgt spid="49"/>
                                        </p:tgtEl>
                                      </p:cBhvr>
                                    </p:animEffect>
                                  </p:childTnLst>
                                </p:cTn>
                              </p:par>
                            </p:childTnLst>
                          </p:cTn>
                        </p:par>
                        <p:par>
                          <p:cTn id="54" fill="hold">
                            <p:stCondLst>
                              <p:cond delay="3100"/>
                            </p:stCondLst>
                            <p:childTnLst>
                              <p:par>
                                <p:cTn id="55" presetID="53" presetClass="entr" presetSubtype="16" fill="hold" nodeType="after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p:cTn id="57" dur="100" fill="hold"/>
                                        <p:tgtEl>
                                          <p:spTgt spid="56"/>
                                        </p:tgtEl>
                                        <p:attrNameLst>
                                          <p:attrName>ppt_w</p:attrName>
                                        </p:attrNameLst>
                                      </p:cBhvr>
                                      <p:tavLst>
                                        <p:tav tm="0">
                                          <p:val>
                                            <p:fltVal val="0"/>
                                          </p:val>
                                        </p:tav>
                                        <p:tav tm="100000">
                                          <p:val>
                                            <p:strVal val="#ppt_w"/>
                                          </p:val>
                                        </p:tav>
                                      </p:tavLst>
                                    </p:anim>
                                    <p:anim calcmode="lin" valueType="num">
                                      <p:cBhvr>
                                        <p:cTn id="58" dur="100" fill="hold"/>
                                        <p:tgtEl>
                                          <p:spTgt spid="56"/>
                                        </p:tgtEl>
                                        <p:attrNameLst>
                                          <p:attrName>ppt_h</p:attrName>
                                        </p:attrNameLst>
                                      </p:cBhvr>
                                      <p:tavLst>
                                        <p:tav tm="0">
                                          <p:val>
                                            <p:fltVal val="0"/>
                                          </p:val>
                                        </p:tav>
                                        <p:tav tm="100000">
                                          <p:val>
                                            <p:strVal val="#ppt_h"/>
                                          </p:val>
                                        </p:tav>
                                      </p:tavLst>
                                    </p:anim>
                                    <p:animEffect transition="in" filter="fade">
                                      <p:cBhvr>
                                        <p:cTn id="59" dur="100"/>
                                        <p:tgtEl>
                                          <p:spTgt spid="56"/>
                                        </p:tgtEl>
                                      </p:cBhvr>
                                    </p:animEffect>
                                  </p:childTnLst>
                                </p:cTn>
                              </p:par>
                              <p:par>
                                <p:cTn id="60" presetID="6" presetClass="emph" presetSubtype="0" fill="hold" nodeType="withEffect">
                                  <p:stCondLst>
                                    <p:cond delay="100"/>
                                  </p:stCondLst>
                                  <p:childTnLst>
                                    <p:animScale>
                                      <p:cBhvr>
                                        <p:cTn id="61" dur="100" fill="hold"/>
                                        <p:tgtEl>
                                          <p:spTgt spid="56"/>
                                        </p:tgtEl>
                                      </p:cBhvr>
                                      <p:by x="110000" y="110000"/>
                                    </p:animScale>
                                  </p:childTnLst>
                                </p:cTn>
                              </p:par>
                              <p:par>
                                <p:cTn id="62" presetID="6" presetClass="emph" presetSubtype="0" fill="hold" nodeType="withEffect">
                                  <p:stCondLst>
                                    <p:cond delay="200"/>
                                  </p:stCondLst>
                                  <p:childTnLst>
                                    <p:animScale>
                                      <p:cBhvr>
                                        <p:cTn id="63" dur="200" fill="hold"/>
                                        <p:tgtEl>
                                          <p:spTgt spid="56"/>
                                        </p:tgtEl>
                                      </p:cBhvr>
                                      <p:by x="90000" y="90000"/>
                                    </p:animScale>
                                  </p:childTnLst>
                                </p:cTn>
                              </p:par>
                              <p:par>
                                <p:cTn id="64" presetID="6" presetClass="emph" presetSubtype="0" fill="hold" nodeType="withEffect">
                                  <p:stCondLst>
                                    <p:cond delay="400"/>
                                  </p:stCondLst>
                                  <p:childTnLst>
                                    <p:animScale>
                                      <p:cBhvr>
                                        <p:cTn id="65" dur="100" fill="hold"/>
                                        <p:tgtEl>
                                          <p:spTgt spid="56"/>
                                        </p:tgtEl>
                                      </p:cBhvr>
                                      <p:by x="105000" y="105000"/>
                                    </p:animScale>
                                  </p:childTnLst>
                                </p:cTn>
                              </p:par>
                              <p:par>
                                <p:cTn id="66" presetID="6" presetClass="emph" presetSubtype="0" fill="hold" nodeType="withEffect">
                                  <p:stCondLst>
                                    <p:cond delay="500"/>
                                  </p:stCondLst>
                                  <p:childTnLst>
                                    <p:animScale>
                                      <p:cBhvr>
                                        <p:cTn id="67" dur="200" fill="hold"/>
                                        <p:tgtEl>
                                          <p:spTgt spid="56"/>
                                        </p:tgtEl>
                                      </p:cBhvr>
                                      <p:by x="95000" y="95000"/>
                                    </p:animScale>
                                  </p:childTnLst>
                                </p:cTn>
                              </p:par>
                            </p:childTnLst>
                          </p:cTn>
                        </p:par>
                        <p:par>
                          <p:cTn id="68" fill="hold">
                            <p:stCondLst>
                              <p:cond delay="3800"/>
                            </p:stCondLst>
                            <p:childTnLst>
                              <p:par>
                                <p:cTn id="69" presetID="22" presetClass="entr" presetSubtype="8"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wipe(left)">
                                      <p:cBhvr>
                                        <p:cTn id="71" dur="500"/>
                                        <p:tgtEl>
                                          <p:spTgt spid="55"/>
                                        </p:tgtEl>
                                      </p:cBhvr>
                                    </p:animEffect>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p:cTn id="75" dur="100" fill="hold"/>
                                        <p:tgtEl>
                                          <p:spTgt spid="44"/>
                                        </p:tgtEl>
                                        <p:attrNameLst>
                                          <p:attrName>ppt_w</p:attrName>
                                        </p:attrNameLst>
                                      </p:cBhvr>
                                      <p:tavLst>
                                        <p:tav tm="0">
                                          <p:val>
                                            <p:fltVal val="0"/>
                                          </p:val>
                                        </p:tav>
                                        <p:tav tm="100000">
                                          <p:val>
                                            <p:strVal val="#ppt_w"/>
                                          </p:val>
                                        </p:tav>
                                      </p:tavLst>
                                    </p:anim>
                                    <p:anim calcmode="lin" valueType="num">
                                      <p:cBhvr>
                                        <p:cTn id="76" dur="100" fill="hold"/>
                                        <p:tgtEl>
                                          <p:spTgt spid="44"/>
                                        </p:tgtEl>
                                        <p:attrNameLst>
                                          <p:attrName>ppt_h</p:attrName>
                                        </p:attrNameLst>
                                      </p:cBhvr>
                                      <p:tavLst>
                                        <p:tav tm="0">
                                          <p:val>
                                            <p:fltVal val="0"/>
                                          </p:val>
                                        </p:tav>
                                        <p:tav tm="100000">
                                          <p:val>
                                            <p:strVal val="#ppt_h"/>
                                          </p:val>
                                        </p:tav>
                                      </p:tavLst>
                                    </p:anim>
                                    <p:animEffect transition="in" filter="fade">
                                      <p:cBhvr>
                                        <p:cTn id="77" dur="100"/>
                                        <p:tgtEl>
                                          <p:spTgt spid="44"/>
                                        </p:tgtEl>
                                      </p:cBhvr>
                                    </p:animEffect>
                                  </p:childTnLst>
                                </p:cTn>
                              </p:par>
                              <p:par>
                                <p:cTn id="78" presetID="6" presetClass="emph" presetSubtype="0" fill="hold" nodeType="withEffect">
                                  <p:stCondLst>
                                    <p:cond delay="100"/>
                                  </p:stCondLst>
                                  <p:childTnLst>
                                    <p:animScale>
                                      <p:cBhvr>
                                        <p:cTn id="79" dur="100" fill="hold"/>
                                        <p:tgtEl>
                                          <p:spTgt spid="44"/>
                                        </p:tgtEl>
                                      </p:cBhvr>
                                      <p:by x="110000" y="110000"/>
                                    </p:animScale>
                                  </p:childTnLst>
                                </p:cTn>
                              </p:par>
                              <p:par>
                                <p:cTn id="80" presetID="6" presetClass="emph" presetSubtype="0" fill="hold" nodeType="withEffect">
                                  <p:stCondLst>
                                    <p:cond delay="200"/>
                                  </p:stCondLst>
                                  <p:childTnLst>
                                    <p:animScale>
                                      <p:cBhvr>
                                        <p:cTn id="81" dur="200" fill="hold"/>
                                        <p:tgtEl>
                                          <p:spTgt spid="44"/>
                                        </p:tgtEl>
                                      </p:cBhvr>
                                      <p:by x="90000" y="90000"/>
                                    </p:animScale>
                                  </p:childTnLst>
                                </p:cTn>
                              </p:par>
                              <p:par>
                                <p:cTn id="82" presetID="6" presetClass="emph" presetSubtype="0" fill="hold" nodeType="withEffect">
                                  <p:stCondLst>
                                    <p:cond delay="400"/>
                                  </p:stCondLst>
                                  <p:childTnLst>
                                    <p:animScale>
                                      <p:cBhvr>
                                        <p:cTn id="83" dur="100" fill="hold"/>
                                        <p:tgtEl>
                                          <p:spTgt spid="44"/>
                                        </p:tgtEl>
                                      </p:cBhvr>
                                      <p:by x="105000" y="105000"/>
                                    </p:animScale>
                                  </p:childTnLst>
                                </p:cTn>
                              </p:par>
                              <p:par>
                                <p:cTn id="84" presetID="6" presetClass="emph" presetSubtype="0" fill="hold" nodeType="withEffect">
                                  <p:stCondLst>
                                    <p:cond delay="500"/>
                                  </p:stCondLst>
                                  <p:childTnLst>
                                    <p:animScale>
                                      <p:cBhvr>
                                        <p:cTn id="85" dur="200" fill="hold"/>
                                        <p:tgtEl>
                                          <p:spTgt spid="44"/>
                                        </p:tgtEl>
                                      </p:cBhvr>
                                      <p:by x="95000" y="95000"/>
                                    </p:animScale>
                                  </p:childTnLst>
                                </p:cTn>
                              </p:par>
                            </p:childTnLst>
                          </p:cTn>
                        </p:par>
                        <p:par>
                          <p:cTn id="86" fill="hold">
                            <p:stCondLst>
                              <p:cond delay="5000"/>
                            </p:stCondLst>
                            <p:childTnLst>
                              <p:par>
                                <p:cTn id="87" presetID="22" presetClass="entr" presetSubtype="8"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left)">
                                      <p:cBhvr>
                                        <p:cTn id="89" dur="500"/>
                                        <p:tgtEl>
                                          <p:spTgt spid="38"/>
                                        </p:tgtEl>
                                      </p:cBhvr>
                                    </p:animEffect>
                                  </p:childTnLst>
                                </p:cTn>
                              </p:par>
                            </p:childTnLst>
                          </p:cTn>
                        </p:par>
                        <p:par>
                          <p:cTn id="90" fill="hold">
                            <p:stCondLst>
                              <p:cond delay="5500"/>
                            </p:stCondLst>
                            <p:childTnLst>
                              <p:par>
                                <p:cTn id="91" presetID="2" presetClass="entr" presetSubtype="8"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0-#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6000"/>
                            </p:stCondLst>
                            <p:childTnLst>
                              <p:par>
                                <p:cTn id="96" presetID="26" presetClass="emph" presetSubtype="0" fill="hold" nodeType="afterEffect">
                                  <p:stCondLst>
                                    <p:cond delay="0"/>
                                  </p:stCondLst>
                                  <p:childTnLst>
                                    <p:animEffect transition="out" filter="fade">
                                      <p:cBhvr>
                                        <p:cTn id="97" dur="500" tmFilter="0, 0; .2, .5; .8, .5; 1, 0"/>
                                        <p:tgtEl>
                                          <p:spTgt spid="44"/>
                                        </p:tgtEl>
                                      </p:cBhvr>
                                    </p:animEffect>
                                    <p:animScale>
                                      <p:cBhvr>
                                        <p:cTn id="98" dur="250" autoRev="1" fill="hold"/>
                                        <p:tgtEl>
                                          <p:spTgt spid="44"/>
                                        </p:tgtEl>
                                      </p:cBhvr>
                                      <p:by x="105000" y="105000"/>
                                    </p:animScale>
                                  </p:childTnLst>
                                </p:cTn>
                              </p:par>
                              <p:par>
                                <p:cTn id="99" presetID="26" presetClass="emph" presetSubtype="0" fill="hold" grpId="1" nodeType="withEffect">
                                  <p:stCondLst>
                                    <p:cond delay="0"/>
                                  </p:stCondLst>
                                  <p:childTnLst>
                                    <p:animEffect transition="out" filter="fade">
                                      <p:cBhvr>
                                        <p:cTn id="100" dur="500" tmFilter="0, 0; .2, .5; .8, .5; 1, 0"/>
                                        <p:tgtEl>
                                          <p:spTgt spid="38"/>
                                        </p:tgtEl>
                                      </p:cBhvr>
                                    </p:animEffect>
                                    <p:animScale>
                                      <p:cBhvr>
                                        <p:cTn id="101" dur="250" autoRev="1" fill="hold"/>
                                        <p:tgtEl>
                                          <p:spTgt spid="3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8" grpId="1"/>
      <p:bldP spid="49" grpId="0"/>
      <p:bldP spid="55" grpId="0"/>
      <p:bldP spid="6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827584" y="399606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7" name="燕尾形箭头 36"/>
          <p:cNvSpPr/>
          <p:nvPr/>
        </p:nvSpPr>
        <p:spPr>
          <a:xfrm>
            <a:off x="467544" y="2992763"/>
            <a:ext cx="8208912" cy="228600"/>
          </a:xfrm>
          <a:prstGeom prst="notchedRightArrow">
            <a:avLst/>
          </a:prstGeom>
          <a:solidFill>
            <a:srgbClr val="007CD0"/>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38" name="组合 37"/>
          <p:cNvGrpSpPr/>
          <p:nvPr/>
        </p:nvGrpSpPr>
        <p:grpSpPr>
          <a:xfrm>
            <a:off x="843904" y="2414869"/>
            <a:ext cx="1330631" cy="1330631"/>
            <a:chOff x="1278794" y="3334906"/>
            <a:chExt cx="914014" cy="914014"/>
          </a:xfrm>
        </p:grpSpPr>
        <p:grpSp>
          <p:nvGrpSpPr>
            <p:cNvPr id="39" name="组合 3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0" name="TextBox 39"/>
            <p:cNvSpPr txBox="1"/>
            <p:nvPr/>
          </p:nvSpPr>
          <p:spPr>
            <a:xfrm>
              <a:off x="1442373" y="3742514"/>
              <a:ext cx="584909" cy="221983"/>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2014</a:t>
              </a:r>
              <a:r>
                <a:rPr kumimoji="0" lang="zh-CN" altLang="en-US" sz="15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年</a:t>
              </a:r>
              <a:endParaRPr kumimoji="0" lang="zh-CN" altLang="en-US" sz="15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43" name="椭圆 42"/>
          <p:cNvSpPr/>
          <p:nvPr/>
        </p:nvSpPr>
        <p:spPr>
          <a:xfrm>
            <a:off x="824277" y="2056659"/>
            <a:ext cx="645364" cy="645364"/>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44" name="Freeform 34"/>
          <p:cNvSpPr>
            <a:spLocks noEditPoints="1"/>
          </p:cNvSpPr>
          <p:nvPr/>
        </p:nvSpPr>
        <p:spPr bwMode="auto">
          <a:xfrm>
            <a:off x="1000830" y="2207550"/>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endParaRPr>
          </a:p>
        </p:txBody>
      </p:sp>
      <p:sp>
        <p:nvSpPr>
          <p:cNvPr id="45" name="TextBox 44"/>
          <p:cNvSpPr txBox="1"/>
          <p:nvPr/>
        </p:nvSpPr>
        <p:spPr>
          <a:xfrm>
            <a:off x="2658591" y="4017838"/>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grpSp>
        <p:nvGrpSpPr>
          <p:cNvPr id="46" name="组合 45"/>
          <p:cNvGrpSpPr/>
          <p:nvPr/>
        </p:nvGrpSpPr>
        <p:grpSpPr>
          <a:xfrm>
            <a:off x="2674911" y="2436641"/>
            <a:ext cx="1330631" cy="1330631"/>
            <a:chOff x="1278794" y="3334906"/>
            <a:chExt cx="914014" cy="914014"/>
          </a:xfrm>
        </p:grpSpPr>
        <p:grpSp>
          <p:nvGrpSpPr>
            <p:cNvPr id="47" name="组合 46"/>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0" name="椭圆 4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8" name="TextBox 47"/>
            <p:cNvSpPr txBox="1"/>
            <p:nvPr/>
          </p:nvSpPr>
          <p:spPr>
            <a:xfrm>
              <a:off x="1442373" y="3742514"/>
              <a:ext cx="584909" cy="221983"/>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2015</a:t>
              </a:r>
              <a:r>
                <a:rPr kumimoji="0" lang="zh-CN" altLang="en-US" sz="15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年</a:t>
              </a:r>
              <a:endParaRPr kumimoji="0" lang="zh-CN" altLang="en-US" sz="15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51" name="椭圆 50"/>
          <p:cNvSpPr/>
          <p:nvPr/>
        </p:nvSpPr>
        <p:spPr>
          <a:xfrm>
            <a:off x="2655284" y="2078431"/>
            <a:ext cx="645364" cy="645364"/>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52" name="KSO_Shape"/>
          <p:cNvSpPr>
            <a:spLocks/>
          </p:cNvSpPr>
          <p:nvPr/>
        </p:nvSpPr>
        <p:spPr bwMode="auto">
          <a:xfrm>
            <a:off x="2785134" y="2226600"/>
            <a:ext cx="403595" cy="34305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sp>
        <p:nvSpPr>
          <p:cNvPr id="53" name="TextBox 52"/>
          <p:cNvSpPr txBox="1"/>
          <p:nvPr/>
        </p:nvSpPr>
        <p:spPr>
          <a:xfrm>
            <a:off x="4509027" y="400286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grpSp>
        <p:nvGrpSpPr>
          <p:cNvPr id="54" name="组合 53"/>
          <p:cNvGrpSpPr/>
          <p:nvPr/>
        </p:nvGrpSpPr>
        <p:grpSpPr>
          <a:xfrm>
            <a:off x="4525347" y="2421669"/>
            <a:ext cx="1330631" cy="1330631"/>
            <a:chOff x="1278794" y="3334906"/>
            <a:chExt cx="914014" cy="914014"/>
          </a:xfrm>
        </p:grpSpPr>
        <p:grpSp>
          <p:nvGrpSpPr>
            <p:cNvPr id="55" name="组合 54"/>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8" name="椭圆 5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6" name="TextBox 55"/>
            <p:cNvSpPr txBox="1"/>
            <p:nvPr/>
          </p:nvSpPr>
          <p:spPr>
            <a:xfrm>
              <a:off x="1442373" y="3742514"/>
              <a:ext cx="584909" cy="221983"/>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2016</a:t>
              </a:r>
              <a:r>
                <a:rPr kumimoji="0" lang="zh-CN" altLang="en-US" sz="15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年</a:t>
              </a:r>
              <a:endParaRPr kumimoji="0" lang="zh-CN" altLang="en-US" sz="15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59" name="椭圆 58"/>
          <p:cNvSpPr/>
          <p:nvPr/>
        </p:nvSpPr>
        <p:spPr>
          <a:xfrm>
            <a:off x="4505720" y="2063459"/>
            <a:ext cx="645364" cy="645364"/>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0" name="KSO_Shape"/>
          <p:cNvSpPr>
            <a:spLocks/>
          </p:cNvSpPr>
          <p:nvPr/>
        </p:nvSpPr>
        <p:spPr bwMode="auto">
          <a:xfrm>
            <a:off x="4626052" y="2188500"/>
            <a:ext cx="420754" cy="41654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sp>
        <p:nvSpPr>
          <p:cNvPr id="61" name="TextBox 60"/>
          <p:cNvSpPr txBox="1"/>
          <p:nvPr/>
        </p:nvSpPr>
        <p:spPr>
          <a:xfrm>
            <a:off x="6352771" y="400286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grpSp>
        <p:nvGrpSpPr>
          <p:cNvPr id="62" name="组合 61"/>
          <p:cNvGrpSpPr/>
          <p:nvPr/>
        </p:nvGrpSpPr>
        <p:grpSpPr>
          <a:xfrm>
            <a:off x="6369091" y="2421669"/>
            <a:ext cx="1330631" cy="1330631"/>
            <a:chOff x="1278794" y="3334906"/>
            <a:chExt cx="914014" cy="914014"/>
          </a:xfrm>
        </p:grpSpPr>
        <p:grpSp>
          <p:nvGrpSpPr>
            <p:cNvPr id="63" name="组合 6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4" name="TextBox 63"/>
            <p:cNvSpPr txBox="1"/>
            <p:nvPr/>
          </p:nvSpPr>
          <p:spPr>
            <a:xfrm>
              <a:off x="1442373" y="3742514"/>
              <a:ext cx="584909" cy="221983"/>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2019</a:t>
              </a:r>
              <a:r>
                <a:rPr kumimoji="0" lang="zh-CN" altLang="en-US" sz="15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年</a:t>
              </a:r>
              <a:endParaRPr kumimoji="0" lang="zh-CN" altLang="en-US" sz="15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67" name="椭圆 66"/>
          <p:cNvSpPr/>
          <p:nvPr/>
        </p:nvSpPr>
        <p:spPr>
          <a:xfrm>
            <a:off x="6349464" y="2063459"/>
            <a:ext cx="645364" cy="645364"/>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8" name="KSO_Shape"/>
          <p:cNvSpPr>
            <a:spLocks/>
          </p:cNvSpPr>
          <p:nvPr/>
        </p:nvSpPr>
        <p:spPr bwMode="auto">
          <a:xfrm>
            <a:off x="6479938" y="2206475"/>
            <a:ext cx="363149" cy="312913"/>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sp>
        <p:nvSpPr>
          <p:cNvPr id="69" name="TextBox 68"/>
          <p:cNvSpPr txBox="1"/>
          <p:nvPr/>
        </p:nvSpPr>
        <p:spPr>
          <a:xfrm>
            <a:off x="755576" y="1412776"/>
            <a:ext cx="4395508" cy="364227"/>
          </a:xfrm>
          <a:prstGeom prst="rect">
            <a:avLst/>
          </a:prstGeom>
          <a:noFill/>
        </p:spPr>
        <p:txBody>
          <a:bodyPr wrap="square" lIns="86383" tIns="43192" rIns="86383" bIns="43192" rtlCol="0">
            <a:spAutoFit/>
          </a:bodyPr>
          <a:lstStyle/>
          <a:p>
            <a:r>
              <a:rPr lang="zh-CN" altLang="en-US" b="1" dirty="0">
                <a:solidFill>
                  <a:srgbClr val="007CD0"/>
                </a:solidFill>
                <a:latin typeface="微软雅黑" pitchFamily="34" charset="-122"/>
                <a:ea typeface="微软雅黑" panose="020B0503020204020204" pitchFamily="34" charset="-122"/>
              </a:rPr>
              <a:t>发</a:t>
            </a:r>
            <a:r>
              <a:rPr lang="zh-CN" altLang="en-US" b="1" dirty="0" smtClean="0">
                <a:solidFill>
                  <a:srgbClr val="007CD0"/>
                </a:solidFill>
                <a:latin typeface="微软雅黑" pitchFamily="34" charset="-122"/>
                <a:ea typeface="微软雅黑" panose="020B0503020204020204" pitchFamily="34" charset="-122"/>
              </a:rPr>
              <a:t>展历程  </a:t>
            </a:r>
            <a:r>
              <a:rPr lang="zh-CN" altLang="en-US" sz="1100" dirty="0" smtClean="0">
                <a:latin typeface="微软雅黑" pitchFamily="34" charset="-122"/>
                <a:ea typeface="微软雅黑" panose="020B0503020204020204" pitchFamily="34" charset="-122"/>
              </a:rPr>
              <a:t>单</a:t>
            </a:r>
            <a:r>
              <a:rPr lang="zh-CN" altLang="en-US" sz="1100" dirty="0">
                <a:latin typeface="微软雅黑" pitchFamily="34" charset="-122"/>
                <a:ea typeface="微软雅黑" panose="020B0503020204020204" pitchFamily="34" charset="-122"/>
              </a:rPr>
              <a:t>击此处添加文本单击此处添加文</a:t>
            </a:r>
            <a:r>
              <a:rPr lang="zh-CN" altLang="en-US" sz="1100" dirty="0" smtClean="0">
                <a:latin typeface="微软雅黑" pitchFamily="34" charset="-122"/>
                <a:ea typeface="微软雅黑" panose="020B0503020204020204" pitchFamily="34" charset="-122"/>
              </a:rPr>
              <a:t>本</a:t>
            </a:r>
            <a:endParaRPr lang="en-US" altLang="zh-CN" sz="1100" dirty="0">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nodeType="afterEffect" p14:presetBounceEnd="44000">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14:bounceEnd="44000">
                                          <p:cBhvr additive="base">
                                            <p:cTn id="16" dur="500" fill="hold"/>
                                            <p:tgtEl>
                                              <p:spTgt spid="38"/>
                                            </p:tgtEl>
                                            <p:attrNameLst>
                                              <p:attrName>ppt_x</p:attrName>
                                            </p:attrNameLst>
                                          </p:cBhvr>
                                          <p:tavLst>
                                            <p:tav tm="0">
                                              <p:val>
                                                <p:strVal val="#ppt_x"/>
                                              </p:val>
                                            </p:tav>
                                            <p:tav tm="100000">
                                              <p:val>
                                                <p:strVal val="#ppt_x"/>
                                              </p:val>
                                            </p:tav>
                                          </p:tavLst>
                                        </p:anim>
                                        <p:anim calcmode="lin" valueType="num" p14:bounceEnd="44000">
                                          <p:cBhvr additive="base">
                                            <p:cTn id="17" dur="500" fill="hold"/>
                                            <p:tgtEl>
                                              <p:spTgt spid="38"/>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14:presetBounceEnd="44000">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14:bounceEnd="44000">
                                          <p:cBhvr additive="base">
                                            <p:cTn id="21" dur="500" fill="hold"/>
                                            <p:tgtEl>
                                              <p:spTgt spid="43"/>
                                            </p:tgtEl>
                                            <p:attrNameLst>
                                              <p:attrName>ppt_x</p:attrName>
                                            </p:attrNameLst>
                                          </p:cBhvr>
                                          <p:tavLst>
                                            <p:tav tm="0">
                                              <p:val>
                                                <p:strVal val="#ppt_x"/>
                                              </p:val>
                                            </p:tav>
                                            <p:tav tm="100000">
                                              <p:val>
                                                <p:strVal val="#ppt_x"/>
                                              </p:val>
                                            </p:tav>
                                          </p:tavLst>
                                        </p:anim>
                                        <p:anim calcmode="lin" valueType="num" p14:bounceEnd="44000">
                                          <p:cBhvr additive="base">
                                            <p:cTn id="22" dur="500" fill="hold"/>
                                            <p:tgtEl>
                                              <p:spTgt spid="43"/>
                                            </p:tgtEl>
                                            <p:attrNameLst>
                                              <p:attrName>ppt_y</p:attrName>
                                            </p:attrNameLst>
                                          </p:cBhvr>
                                          <p:tavLst>
                                            <p:tav tm="0">
                                              <p:val>
                                                <p:strVal val="1+#ppt_h/2"/>
                                              </p:val>
                                            </p:tav>
                                            <p:tav tm="100000">
                                              <p:val>
                                                <p:strVal val="#ppt_y"/>
                                              </p:val>
                                            </p:tav>
                                          </p:tavLst>
                                        </p:anim>
                                      </p:childTnLst>
                                    </p:cTn>
                                  </p:par>
                                  <p:par>
                                    <p:cTn id="23" presetID="31" presetClass="entr" presetSubtype="0" fill="hold" grpId="0" nodeType="withEffect">
                                      <p:stCondLst>
                                        <p:cond delay="40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 calcmode="lin" valueType="num">
                                          <p:cBhvr>
                                            <p:cTn id="27" dur="500" fill="hold"/>
                                            <p:tgtEl>
                                              <p:spTgt spid="44"/>
                                            </p:tgtEl>
                                            <p:attrNameLst>
                                              <p:attrName>style.rotation</p:attrName>
                                            </p:attrNameLst>
                                          </p:cBhvr>
                                          <p:tavLst>
                                            <p:tav tm="0">
                                              <p:val>
                                                <p:fltVal val="90"/>
                                              </p:val>
                                            </p:tav>
                                            <p:tav tm="100000">
                                              <p:val>
                                                <p:fltVal val="0"/>
                                              </p:val>
                                            </p:tav>
                                          </p:tavLst>
                                        </p:anim>
                                        <p:animEffect transition="in" filter="fade">
                                          <p:cBhvr>
                                            <p:cTn id="28" dur="500"/>
                                            <p:tgtEl>
                                              <p:spTgt spid="44"/>
                                            </p:tgtEl>
                                          </p:cBhvr>
                                        </p:animEffect>
                                      </p:childTnLst>
                                    </p:cTn>
                                  </p:par>
                                </p:childTnLst>
                              </p:cTn>
                            </p:par>
                            <p:par>
                              <p:cTn id="29" fill="hold">
                                <p:stCondLst>
                                  <p:cond delay="2400"/>
                                </p:stCondLst>
                                <p:childTnLst>
                                  <p:par>
                                    <p:cTn id="30" presetID="22" presetClass="entr" presetSubtype="2"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right)">
                                          <p:cBhvr>
                                            <p:cTn id="32" dur="500"/>
                                            <p:tgtEl>
                                              <p:spTgt spid="36"/>
                                            </p:tgtEl>
                                          </p:cBhvr>
                                        </p:animEffect>
                                      </p:childTnLst>
                                    </p:cTn>
                                  </p:par>
                                </p:childTnLst>
                              </p:cTn>
                            </p:par>
                            <p:par>
                              <p:cTn id="33" fill="hold">
                                <p:stCondLst>
                                  <p:cond delay="2900"/>
                                </p:stCondLst>
                                <p:childTnLst>
                                  <p:par>
                                    <p:cTn id="34" presetID="2" presetClass="entr" presetSubtype="4" fill="hold" nodeType="afterEffect" p14:presetBounceEnd="44000">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14:bounceEnd="44000">
                                          <p:cBhvr additive="base">
                                            <p:cTn id="36" dur="500" fill="hold"/>
                                            <p:tgtEl>
                                              <p:spTgt spid="46"/>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46"/>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2" presetClass="entr" presetSubtype="4" fill="hold" grpId="0" nodeType="afterEffect" p14:presetBounceEnd="44000">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14:bounceEnd="44000">
                                          <p:cBhvr additive="base">
                                            <p:cTn id="41" dur="500" fill="hold"/>
                                            <p:tgtEl>
                                              <p:spTgt spid="51"/>
                                            </p:tgtEl>
                                            <p:attrNameLst>
                                              <p:attrName>ppt_x</p:attrName>
                                            </p:attrNameLst>
                                          </p:cBhvr>
                                          <p:tavLst>
                                            <p:tav tm="0">
                                              <p:val>
                                                <p:strVal val="#ppt_x"/>
                                              </p:val>
                                            </p:tav>
                                            <p:tav tm="100000">
                                              <p:val>
                                                <p:strVal val="#ppt_x"/>
                                              </p:val>
                                            </p:tav>
                                          </p:tavLst>
                                        </p:anim>
                                        <p:anim calcmode="lin" valueType="num" p14:bounceEnd="44000">
                                          <p:cBhvr additive="base">
                                            <p:cTn id="42" dur="500" fill="hold"/>
                                            <p:tgtEl>
                                              <p:spTgt spid="51"/>
                                            </p:tgtEl>
                                            <p:attrNameLst>
                                              <p:attrName>ppt_y</p:attrName>
                                            </p:attrNameLst>
                                          </p:cBhvr>
                                          <p:tavLst>
                                            <p:tav tm="0">
                                              <p:val>
                                                <p:strVal val="1+#ppt_h/2"/>
                                              </p:val>
                                            </p:tav>
                                            <p:tav tm="100000">
                                              <p:val>
                                                <p:strVal val="#ppt_y"/>
                                              </p:val>
                                            </p:tav>
                                          </p:tavLst>
                                        </p:anim>
                                      </p:childTnLst>
                                    </p:cTn>
                                  </p:par>
                                  <p:par>
                                    <p:cTn id="43" presetID="31" presetClass="entr" presetSubtype="0" fill="hold" grpId="0" nodeType="withEffect">
                                      <p:stCondLst>
                                        <p:cond delay="400"/>
                                      </p:stCondLst>
                                      <p:childTnLst>
                                        <p:set>
                                          <p:cBhvr>
                                            <p:cTn id="44" dur="1" fill="hold">
                                              <p:stCondLst>
                                                <p:cond delay="0"/>
                                              </p:stCondLst>
                                            </p:cTn>
                                            <p:tgtEl>
                                              <p:spTgt spid="52"/>
                                            </p:tgtEl>
                                            <p:attrNameLst>
                                              <p:attrName>style.visibility</p:attrName>
                                            </p:attrNameLst>
                                          </p:cBhvr>
                                          <p:to>
                                            <p:strVal val="visible"/>
                                          </p:to>
                                        </p:set>
                                        <p:anim calcmode="lin" valueType="num">
                                          <p:cBhvr>
                                            <p:cTn id="45" dur="500" fill="hold"/>
                                            <p:tgtEl>
                                              <p:spTgt spid="52"/>
                                            </p:tgtEl>
                                            <p:attrNameLst>
                                              <p:attrName>ppt_w</p:attrName>
                                            </p:attrNameLst>
                                          </p:cBhvr>
                                          <p:tavLst>
                                            <p:tav tm="0">
                                              <p:val>
                                                <p:fltVal val="0"/>
                                              </p:val>
                                            </p:tav>
                                            <p:tav tm="100000">
                                              <p:val>
                                                <p:strVal val="#ppt_w"/>
                                              </p:val>
                                            </p:tav>
                                          </p:tavLst>
                                        </p:anim>
                                        <p:anim calcmode="lin" valueType="num">
                                          <p:cBhvr>
                                            <p:cTn id="46" dur="500" fill="hold"/>
                                            <p:tgtEl>
                                              <p:spTgt spid="52"/>
                                            </p:tgtEl>
                                            <p:attrNameLst>
                                              <p:attrName>ppt_h</p:attrName>
                                            </p:attrNameLst>
                                          </p:cBhvr>
                                          <p:tavLst>
                                            <p:tav tm="0">
                                              <p:val>
                                                <p:fltVal val="0"/>
                                              </p:val>
                                            </p:tav>
                                            <p:tav tm="100000">
                                              <p:val>
                                                <p:strVal val="#ppt_h"/>
                                              </p:val>
                                            </p:tav>
                                          </p:tavLst>
                                        </p:anim>
                                        <p:anim calcmode="lin" valueType="num">
                                          <p:cBhvr>
                                            <p:cTn id="47" dur="500" fill="hold"/>
                                            <p:tgtEl>
                                              <p:spTgt spid="52"/>
                                            </p:tgtEl>
                                            <p:attrNameLst>
                                              <p:attrName>style.rotation</p:attrName>
                                            </p:attrNameLst>
                                          </p:cBhvr>
                                          <p:tavLst>
                                            <p:tav tm="0">
                                              <p:val>
                                                <p:fltVal val="90"/>
                                              </p:val>
                                            </p:tav>
                                            <p:tav tm="100000">
                                              <p:val>
                                                <p:fltVal val="0"/>
                                              </p:val>
                                            </p:tav>
                                          </p:tavLst>
                                        </p:anim>
                                        <p:animEffect transition="in" filter="fade">
                                          <p:cBhvr>
                                            <p:cTn id="48" dur="500"/>
                                            <p:tgtEl>
                                              <p:spTgt spid="52"/>
                                            </p:tgtEl>
                                          </p:cBhvr>
                                        </p:animEffect>
                                      </p:childTnLst>
                                    </p:cTn>
                                  </p:par>
                                </p:childTnLst>
                              </p:cTn>
                            </p:par>
                            <p:par>
                              <p:cTn id="49" fill="hold">
                                <p:stCondLst>
                                  <p:cond delay="4300"/>
                                </p:stCondLst>
                                <p:childTnLst>
                                  <p:par>
                                    <p:cTn id="50" presetID="22" presetClass="entr" presetSubtype="2"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ipe(right)">
                                          <p:cBhvr>
                                            <p:cTn id="52" dur="500"/>
                                            <p:tgtEl>
                                              <p:spTgt spid="45"/>
                                            </p:tgtEl>
                                          </p:cBhvr>
                                        </p:animEffect>
                                      </p:childTnLst>
                                    </p:cTn>
                                  </p:par>
                                </p:childTnLst>
                              </p:cTn>
                            </p:par>
                            <p:par>
                              <p:cTn id="53" fill="hold">
                                <p:stCondLst>
                                  <p:cond delay="4800"/>
                                </p:stCondLst>
                                <p:childTnLst>
                                  <p:par>
                                    <p:cTn id="54" presetID="2" presetClass="entr" presetSubtype="4" fill="hold" nodeType="afterEffect" p14:presetBounceEnd="44000">
                                      <p:stCondLst>
                                        <p:cond delay="0"/>
                                      </p:stCondLst>
                                      <p:childTnLst>
                                        <p:set>
                                          <p:cBhvr>
                                            <p:cTn id="55" dur="1" fill="hold">
                                              <p:stCondLst>
                                                <p:cond delay="0"/>
                                              </p:stCondLst>
                                            </p:cTn>
                                            <p:tgtEl>
                                              <p:spTgt spid="54"/>
                                            </p:tgtEl>
                                            <p:attrNameLst>
                                              <p:attrName>style.visibility</p:attrName>
                                            </p:attrNameLst>
                                          </p:cBhvr>
                                          <p:to>
                                            <p:strVal val="visible"/>
                                          </p:to>
                                        </p:set>
                                        <p:anim calcmode="lin" valueType="num" p14:bounceEnd="44000">
                                          <p:cBhvr additive="base">
                                            <p:cTn id="56" dur="500" fill="hold"/>
                                            <p:tgtEl>
                                              <p:spTgt spid="54"/>
                                            </p:tgtEl>
                                            <p:attrNameLst>
                                              <p:attrName>ppt_x</p:attrName>
                                            </p:attrNameLst>
                                          </p:cBhvr>
                                          <p:tavLst>
                                            <p:tav tm="0">
                                              <p:val>
                                                <p:strVal val="#ppt_x"/>
                                              </p:val>
                                            </p:tav>
                                            <p:tav tm="100000">
                                              <p:val>
                                                <p:strVal val="#ppt_x"/>
                                              </p:val>
                                            </p:tav>
                                          </p:tavLst>
                                        </p:anim>
                                        <p:anim calcmode="lin" valueType="num" p14:bounceEnd="44000">
                                          <p:cBhvr additive="base">
                                            <p:cTn id="57" dur="500" fill="hold"/>
                                            <p:tgtEl>
                                              <p:spTgt spid="54"/>
                                            </p:tgtEl>
                                            <p:attrNameLst>
                                              <p:attrName>ppt_y</p:attrName>
                                            </p:attrNameLst>
                                          </p:cBhvr>
                                          <p:tavLst>
                                            <p:tav tm="0">
                                              <p:val>
                                                <p:strVal val="1+#ppt_h/2"/>
                                              </p:val>
                                            </p:tav>
                                            <p:tav tm="100000">
                                              <p:val>
                                                <p:strVal val="#ppt_y"/>
                                              </p:val>
                                            </p:tav>
                                          </p:tavLst>
                                        </p:anim>
                                      </p:childTnLst>
                                    </p:cTn>
                                  </p:par>
                                </p:childTnLst>
                              </p:cTn>
                            </p:par>
                            <p:par>
                              <p:cTn id="58" fill="hold">
                                <p:stCondLst>
                                  <p:cond delay="5300"/>
                                </p:stCondLst>
                                <p:childTnLst>
                                  <p:par>
                                    <p:cTn id="59" presetID="2" presetClass="entr" presetSubtype="4" fill="hold" grpId="0" nodeType="afterEffect" p14:presetBounceEnd="44000">
                                      <p:stCondLst>
                                        <p:cond delay="0"/>
                                      </p:stCondLst>
                                      <p:childTnLst>
                                        <p:set>
                                          <p:cBhvr>
                                            <p:cTn id="60" dur="1" fill="hold">
                                              <p:stCondLst>
                                                <p:cond delay="0"/>
                                              </p:stCondLst>
                                            </p:cTn>
                                            <p:tgtEl>
                                              <p:spTgt spid="59"/>
                                            </p:tgtEl>
                                            <p:attrNameLst>
                                              <p:attrName>style.visibility</p:attrName>
                                            </p:attrNameLst>
                                          </p:cBhvr>
                                          <p:to>
                                            <p:strVal val="visible"/>
                                          </p:to>
                                        </p:set>
                                        <p:anim calcmode="lin" valueType="num" p14:bounceEnd="44000">
                                          <p:cBhvr additive="base">
                                            <p:cTn id="61" dur="500" fill="hold"/>
                                            <p:tgtEl>
                                              <p:spTgt spid="59"/>
                                            </p:tgtEl>
                                            <p:attrNameLst>
                                              <p:attrName>ppt_x</p:attrName>
                                            </p:attrNameLst>
                                          </p:cBhvr>
                                          <p:tavLst>
                                            <p:tav tm="0">
                                              <p:val>
                                                <p:strVal val="#ppt_x"/>
                                              </p:val>
                                            </p:tav>
                                            <p:tav tm="100000">
                                              <p:val>
                                                <p:strVal val="#ppt_x"/>
                                              </p:val>
                                            </p:tav>
                                          </p:tavLst>
                                        </p:anim>
                                        <p:anim calcmode="lin" valueType="num" p14:bounceEnd="44000">
                                          <p:cBhvr additive="base">
                                            <p:cTn id="62" dur="500" fill="hold"/>
                                            <p:tgtEl>
                                              <p:spTgt spid="59"/>
                                            </p:tgtEl>
                                            <p:attrNameLst>
                                              <p:attrName>ppt_y</p:attrName>
                                            </p:attrNameLst>
                                          </p:cBhvr>
                                          <p:tavLst>
                                            <p:tav tm="0">
                                              <p:val>
                                                <p:strVal val="1+#ppt_h/2"/>
                                              </p:val>
                                            </p:tav>
                                            <p:tav tm="100000">
                                              <p:val>
                                                <p:strVal val="#ppt_y"/>
                                              </p:val>
                                            </p:tav>
                                          </p:tavLst>
                                        </p:anim>
                                      </p:childTnLst>
                                    </p:cTn>
                                  </p:par>
                                  <p:par>
                                    <p:cTn id="63" presetID="31" presetClass="entr" presetSubtype="0" fill="hold" grpId="0" nodeType="withEffect">
                                      <p:stCondLst>
                                        <p:cond delay="400"/>
                                      </p:stCondLst>
                                      <p:childTnLst>
                                        <p:set>
                                          <p:cBhvr>
                                            <p:cTn id="64" dur="1" fill="hold">
                                              <p:stCondLst>
                                                <p:cond delay="0"/>
                                              </p:stCondLst>
                                            </p:cTn>
                                            <p:tgtEl>
                                              <p:spTgt spid="60"/>
                                            </p:tgtEl>
                                            <p:attrNameLst>
                                              <p:attrName>style.visibility</p:attrName>
                                            </p:attrNameLst>
                                          </p:cBhvr>
                                          <p:to>
                                            <p:strVal val="visible"/>
                                          </p:to>
                                        </p:set>
                                        <p:anim calcmode="lin" valueType="num">
                                          <p:cBhvr>
                                            <p:cTn id="65" dur="500" fill="hold"/>
                                            <p:tgtEl>
                                              <p:spTgt spid="60"/>
                                            </p:tgtEl>
                                            <p:attrNameLst>
                                              <p:attrName>ppt_w</p:attrName>
                                            </p:attrNameLst>
                                          </p:cBhvr>
                                          <p:tavLst>
                                            <p:tav tm="0">
                                              <p:val>
                                                <p:fltVal val="0"/>
                                              </p:val>
                                            </p:tav>
                                            <p:tav tm="100000">
                                              <p:val>
                                                <p:strVal val="#ppt_w"/>
                                              </p:val>
                                            </p:tav>
                                          </p:tavLst>
                                        </p:anim>
                                        <p:anim calcmode="lin" valueType="num">
                                          <p:cBhvr>
                                            <p:cTn id="66" dur="500" fill="hold"/>
                                            <p:tgtEl>
                                              <p:spTgt spid="60"/>
                                            </p:tgtEl>
                                            <p:attrNameLst>
                                              <p:attrName>ppt_h</p:attrName>
                                            </p:attrNameLst>
                                          </p:cBhvr>
                                          <p:tavLst>
                                            <p:tav tm="0">
                                              <p:val>
                                                <p:fltVal val="0"/>
                                              </p:val>
                                            </p:tav>
                                            <p:tav tm="100000">
                                              <p:val>
                                                <p:strVal val="#ppt_h"/>
                                              </p:val>
                                            </p:tav>
                                          </p:tavLst>
                                        </p:anim>
                                        <p:anim calcmode="lin" valueType="num">
                                          <p:cBhvr>
                                            <p:cTn id="67" dur="500" fill="hold"/>
                                            <p:tgtEl>
                                              <p:spTgt spid="60"/>
                                            </p:tgtEl>
                                            <p:attrNameLst>
                                              <p:attrName>style.rotation</p:attrName>
                                            </p:attrNameLst>
                                          </p:cBhvr>
                                          <p:tavLst>
                                            <p:tav tm="0">
                                              <p:val>
                                                <p:fltVal val="90"/>
                                              </p:val>
                                            </p:tav>
                                            <p:tav tm="100000">
                                              <p:val>
                                                <p:fltVal val="0"/>
                                              </p:val>
                                            </p:tav>
                                          </p:tavLst>
                                        </p:anim>
                                        <p:animEffect transition="in" filter="fade">
                                          <p:cBhvr>
                                            <p:cTn id="68" dur="500"/>
                                            <p:tgtEl>
                                              <p:spTgt spid="60"/>
                                            </p:tgtEl>
                                          </p:cBhvr>
                                        </p:animEffect>
                                      </p:childTnLst>
                                    </p:cTn>
                                  </p:par>
                                </p:childTnLst>
                              </p:cTn>
                            </p:par>
                            <p:par>
                              <p:cTn id="69" fill="hold">
                                <p:stCondLst>
                                  <p:cond delay="6200"/>
                                </p:stCondLst>
                                <p:childTnLst>
                                  <p:par>
                                    <p:cTn id="70" presetID="22" presetClass="entr" presetSubtype="2"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wipe(right)">
                                          <p:cBhvr>
                                            <p:cTn id="72" dur="500"/>
                                            <p:tgtEl>
                                              <p:spTgt spid="53"/>
                                            </p:tgtEl>
                                          </p:cBhvr>
                                        </p:animEffect>
                                      </p:childTnLst>
                                    </p:cTn>
                                  </p:par>
                                </p:childTnLst>
                              </p:cTn>
                            </p:par>
                            <p:par>
                              <p:cTn id="73" fill="hold">
                                <p:stCondLst>
                                  <p:cond delay="6700"/>
                                </p:stCondLst>
                                <p:childTnLst>
                                  <p:par>
                                    <p:cTn id="74" presetID="2" presetClass="entr" presetSubtype="4" fill="hold" nodeType="afterEffect" p14:presetBounceEnd="44000">
                                      <p:stCondLst>
                                        <p:cond delay="0"/>
                                      </p:stCondLst>
                                      <p:childTnLst>
                                        <p:set>
                                          <p:cBhvr>
                                            <p:cTn id="75" dur="1" fill="hold">
                                              <p:stCondLst>
                                                <p:cond delay="0"/>
                                              </p:stCondLst>
                                            </p:cTn>
                                            <p:tgtEl>
                                              <p:spTgt spid="62"/>
                                            </p:tgtEl>
                                            <p:attrNameLst>
                                              <p:attrName>style.visibility</p:attrName>
                                            </p:attrNameLst>
                                          </p:cBhvr>
                                          <p:to>
                                            <p:strVal val="visible"/>
                                          </p:to>
                                        </p:set>
                                        <p:anim calcmode="lin" valueType="num" p14:bounceEnd="44000">
                                          <p:cBhvr additive="base">
                                            <p:cTn id="76" dur="500" fill="hold"/>
                                            <p:tgtEl>
                                              <p:spTgt spid="62"/>
                                            </p:tgtEl>
                                            <p:attrNameLst>
                                              <p:attrName>ppt_x</p:attrName>
                                            </p:attrNameLst>
                                          </p:cBhvr>
                                          <p:tavLst>
                                            <p:tav tm="0">
                                              <p:val>
                                                <p:strVal val="#ppt_x"/>
                                              </p:val>
                                            </p:tav>
                                            <p:tav tm="100000">
                                              <p:val>
                                                <p:strVal val="#ppt_x"/>
                                              </p:val>
                                            </p:tav>
                                          </p:tavLst>
                                        </p:anim>
                                        <p:anim calcmode="lin" valueType="num" p14:bounceEnd="44000">
                                          <p:cBhvr additive="base">
                                            <p:cTn id="77" dur="500" fill="hold"/>
                                            <p:tgtEl>
                                              <p:spTgt spid="62"/>
                                            </p:tgtEl>
                                            <p:attrNameLst>
                                              <p:attrName>ppt_y</p:attrName>
                                            </p:attrNameLst>
                                          </p:cBhvr>
                                          <p:tavLst>
                                            <p:tav tm="0">
                                              <p:val>
                                                <p:strVal val="1+#ppt_h/2"/>
                                              </p:val>
                                            </p:tav>
                                            <p:tav tm="100000">
                                              <p:val>
                                                <p:strVal val="#ppt_y"/>
                                              </p:val>
                                            </p:tav>
                                          </p:tavLst>
                                        </p:anim>
                                      </p:childTnLst>
                                    </p:cTn>
                                  </p:par>
                                </p:childTnLst>
                              </p:cTn>
                            </p:par>
                            <p:par>
                              <p:cTn id="78" fill="hold">
                                <p:stCondLst>
                                  <p:cond delay="7200"/>
                                </p:stCondLst>
                                <p:childTnLst>
                                  <p:par>
                                    <p:cTn id="79" presetID="2" presetClass="entr" presetSubtype="4" fill="hold" grpId="0" nodeType="afterEffect" p14:presetBounceEnd="44000">
                                      <p:stCondLst>
                                        <p:cond delay="0"/>
                                      </p:stCondLst>
                                      <p:childTnLst>
                                        <p:set>
                                          <p:cBhvr>
                                            <p:cTn id="80" dur="1" fill="hold">
                                              <p:stCondLst>
                                                <p:cond delay="0"/>
                                              </p:stCondLst>
                                            </p:cTn>
                                            <p:tgtEl>
                                              <p:spTgt spid="67"/>
                                            </p:tgtEl>
                                            <p:attrNameLst>
                                              <p:attrName>style.visibility</p:attrName>
                                            </p:attrNameLst>
                                          </p:cBhvr>
                                          <p:to>
                                            <p:strVal val="visible"/>
                                          </p:to>
                                        </p:set>
                                        <p:anim calcmode="lin" valueType="num" p14:bounceEnd="44000">
                                          <p:cBhvr additive="base">
                                            <p:cTn id="81" dur="500" fill="hold"/>
                                            <p:tgtEl>
                                              <p:spTgt spid="67"/>
                                            </p:tgtEl>
                                            <p:attrNameLst>
                                              <p:attrName>ppt_x</p:attrName>
                                            </p:attrNameLst>
                                          </p:cBhvr>
                                          <p:tavLst>
                                            <p:tav tm="0">
                                              <p:val>
                                                <p:strVal val="#ppt_x"/>
                                              </p:val>
                                            </p:tav>
                                            <p:tav tm="100000">
                                              <p:val>
                                                <p:strVal val="#ppt_x"/>
                                              </p:val>
                                            </p:tav>
                                          </p:tavLst>
                                        </p:anim>
                                        <p:anim calcmode="lin" valueType="num" p14:bounceEnd="44000">
                                          <p:cBhvr additive="base">
                                            <p:cTn id="82" dur="500" fill="hold"/>
                                            <p:tgtEl>
                                              <p:spTgt spid="67"/>
                                            </p:tgtEl>
                                            <p:attrNameLst>
                                              <p:attrName>ppt_y</p:attrName>
                                            </p:attrNameLst>
                                          </p:cBhvr>
                                          <p:tavLst>
                                            <p:tav tm="0">
                                              <p:val>
                                                <p:strVal val="1+#ppt_h/2"/>
                                              </p:val>
                                            </p:tav>
                                            <p:tav tm="100000">
                                              <p:val>
                                                <p:strVal val="#ppt_y"/>
                                              </p:val>
                                            </p:tav>
                                          </p:tavLst>
                                        </p:anim>
                                      </p:childTnLst>
                                    </p:cTn>
                                  </p:par>
                                  <p:par>
                                    <p:cTn id="83" presetID="31" presetClass="entr" presetSubtype="0" fill="hold" grpId="0" nodeType="withEffect">
                                      <p:stCondLst>
                                        <p:cond delay="400"/>
                                      </p:stCondLst>
                                      <p:childTnLst>
                                        <p:set>
                                          <p:cBhvr>
                                            <p:cTn id="84" dur="1" fill="hold">
                                              <p:stCondLst>
                                                <p:cond delay="0"/>
                                              </p:stCondLst>
                                            </p:cTn>
                                            <p:tgtEl>
                                              <p:spTgt spid="68"/>
                                            </p:tgtEl>
                                            <p:attrNameLst>
                                              <p:attrName>style.visibility</p:attrName>
                                            </p:attrNameLst>
                                          </p:cBhvr>
                                          <p:to>
                                            <p:strVal val="visible"/>
                                          </p:to>
                                        </p:set>
                                        <p:anim calcmode="lin" valueType="num">
                                          <p:cBhvr>
                                            <p:cTn id="85" dur="500" fill="hold"/>
                                            <p:tgtEl>
                                              <p:spTgt spid="68"/>
                                            </p:tgtEl>
                                            <p:attrNameLst>
                                              <p:attrName>ppt_w</p:attrName>
                                            </p:attrNameLst>
                                          </p:cBhvr>
                                          <p:tavLst>
                                            <p:tav tm="0">
                                              <p:val>
                                                <p:fltVal val="0"/>
                                              </p:val>
                                            </p:tav>
                                            <p:tav tm="100000">
                                              <p:val>
                                                <p:strVal val="#ppt_w"/>
                                              </p:val>
                                            </p:tav>
                                          </p:tavLst>
                                        </p:anim>
                                        <p:anim calcmode="lin" valueType="num">
                                          <p:cBhvr>
                                            <p:cTn id="86" dur="500" fill="hold"/>
                                            <p:tgtEl>
                                              <p:spTgt spid="68"/>
                                            </p:tgtEl>
                                            <p:attrNameLst>
                                              <p:attrName>ppt_h</p:attrName>
                                            </p:attrNameLst>
                                          </p:cBhvr>
                                          <p:tavLst>
                                            <p:tav tm="0">
                                              <p:val>
                                                <p:fltVal val="0"/>
                                              </p:val>
                                            </p:tav>
                                            <p:tav tm="100000">
                                              <p:val>
                                                <p:strVal val="#ppt_h"/>
                                              </p:val>
                                            </p:tav>
                                          </p:tavLst>
                                        </p:anim>
                                        <p:anim calcmode="lin" valueType="num">
                                          <p:cBhvr>
                                            <p:cTn id="87" dur="500" fill="hold"/>
                                            <p:tgtEl>
                                              <p:spTgt spid="68"/>
                                            </p:tgtEl>
                                            <p:attrNameLst>
                                              <p:attrName>style.rotation</p:attrName>
                                            </p:attrNameLst>
                                          </p:cBhvr>
                                          <p:tavLst>
                                            <p:tav tm="0">
                                              <p:val>
                                                <p:fltVal val="90"/>
                                              </p:val>
                                            </p:tav>
                                            <p:tav tm="100000">
                                              <p:val>
                                                <p:fltVal val="0"/>
                                              </p:val>
                                            </p:tav>
                                          </p:tavLst>
                                        </p:anim>
                                        <p:animEffect transition="in" filter="fade">
                                          <p:cBhvr>
                                            <p:cTn id="88" dur="500"/>
                                            <p:tgtEl>
                                              <p:spTgt spid="68"/>
                                            </p:tgtEl>
                                          </p:cBhvr>
                                        </p:animEffect>
                                      </p:childTnLst>
                                    </p:cTn>
                                  </p:par>
                                </p:childTnLst>
                              </p:cTn>
                            </p:par>
                            <p:par>
                              <p:cTn id="89" fill="hold">
                                <p:stCondLst>
                                  <p:cond delay="8100"/>
                                </p:stCondLst>
                                <p:childTnLst>
                                  <p:par>
                                    <p:cTn id="90" presetID="22" presetClass="entr" presetSubtype="2" fill="hold" grpId="0" nodeType="after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wipe(right)">
                                          <p:cBhvr>
                                            <p:cTn id="9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animBg="1"/>
          <p:bldP spid="43" grpId="0" animBg="1"/>
          <p:bldP spid="44" grpId="0" animBg="1"/>
          <p:bldP spid="45" grpId="0"/>
          <p:bldP spid="51" grpId="0" animBg="1"/>
          <p:bldP spid="52" grpId="0" animBg="1"/>
          <p:bldP spid="53" grpId="0"/>
          <p:bldP spid="59" grpId="0" animBg="1"/>
          <p:bldP spid="60" grpId="0" animBg="1"/>
          <p:bldP spid="61" grpId="0"/>
          <p:bldP spid="67" grpId="0" animBg="1"/>
          <p:bldP spid="68" grpId="0" animBg="1"/>
          <p:bldP spid="6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500" fill="hold"/>
                                            <p:tgtEl>
                                              <p:spTgt spid="38"/>
                                            </p:tgtEl>
                                            <p:attrNameLst>
                                              <p:attrName>ppt_x</p:attrName>
                                            </p:attrNameLst>
                                          </p:cBhvr>
                                          <p:tavLst>
                                            <p:tav tm="0">
                                              <p:val>
                                                <p:strVal val="#ppt_x"/>
                                              </p:val>
                                            </p:tav>
                                            <p:tav tm="100000">
                                              <p:val>
                                                <p:strVal val="#ppt_x"/>
                                              </p:val>
                                            </p:tav>
                                          </p:tavLst>
                                        </p:anim>
                                        <p:anim calcmode="lin" valueType="num">
                                          <p:cBhvr additive="base">
                                            <p:cTn id="17" dur="500" fill="hold"/>
                                            <p:tgtEl>
                                              <p:spTgt spid="38"/>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500" fill="hold"/>
                                            <p:tgtEl>
                                              <p:spTgt spid="43"/>
                                            </p:tgtEl>
                                            <p:attrNameLst>
                                              <p:attrName>ppt_x</p:attrName>
                                            </p:attrNameLst>
                                          </p:cBhvr>
                                          <p:tavLst>
                                            <p:tav tm="0">
                                              <p:val>
                                                <p:strVal val="#ppt_x"/>
                                              </p:val>
                                            </p:tav>
                                            <p:tav tm="100000">
                                              <p:val>
                                                <p:strVal val="#ppt_x"/>
                                              </p:val>
                                            </p:tav>
                                          </p:tavLst>
                                        </p:anim>
                                        <p:anim calcmode="lin" valueType="num">
                                          <p:cBhvr additive="base">
                                            <p:cTn id="22" dur="500" fill="hold"/>
                                            <p:tgtEl>
                                              <p:spTgt spid="43"/>
                                            </p:tgtEl>
                                            <p:attrNameLst>
                                              <p:attrName>ppt_y</p:attrName>
                                            </p:attrNameLst>
                                          </p:cBhvr>
                                          <p:tavLst>
                                            <p:tav tm="0">
                                              <p:val>
                                                <p:strVal val="1+#ppt_h/2"/>
                                              </p:val>
                                            </p:tav>
                                            <p:tav tm="100000">
                                              <p:val>
                                                <p:strVal val="#ppt_y"/>
                                              </p:val>
                                            </p:tav>
                                          </p:tavLst>
                                        </p:anim>
                                      </p:childTnLst>
                                    </p:cTn>
                                  </p:par>
                                  <p:par>
                                    <p:cTn id="23" presetID="31" presetClass="entr" presetSubtype="0" fill="hold" grpId="0" nodeType="withEffect">
                                      <p:stCondLst>
                                        <p:cond delay="40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 calcmode="lin" valueType="num">
                                          <p:cBhvr>
                                            <p:cTn id="27" dur="500" fill="hold"/>
                                            <p:tgtEl>
                                              <p:spTgt spid="44"/>
                                            </p:tgtEl>
                                            <p:attrNameLst>
                                              <p:attrName>style.rotation</p:attrName>
                                            </p:attrNameLst>
                                          </p:cBhvr>
                                          <p:tavLst>
                                            <p:tav tm="0">
                                              <p:val>
                                                <p:fltVal val="90"/>
                                              </p:val>
                                            </p:tav>
                                            <p:tav tm="100000">
                                              <p:val>
                                                <p:fltVal val="0"/>
                                              </p:val>
                                            </p:tav>
                                          </p:tavLst>
                                        </p:anim>
                                        <p:animEffect transition="in" filter="fade">
                                          <p:cBhvr>
                                            <p:cTn id="28" dur="500"/>
                                            <p:tgtEl>
                                              <p:spTgt spid="44"/>
                                            </p:tgtEl>
                                          </p:cBhvr>
                                        </p:animEffect>
                                      </p:childTnLst>
                                    </p:cTn>
                                  </p:par>
                                </p:childTnLst>
                              </p:cTn>
                            </p:par>
                            <p:par>
                              <p:cTn id="29" fill="hold">
                                <p:stCondLst>
                                  <p:cond delay="2400"/>
                                </p:stCondLst>
                                <p:childTnLst>
                                  <p:par>
                                    <p:cTn id="30" presetID="22" presetClass="entr" presetSubtype="2"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right)">
                                          <p:cBhvr>
                                            <p:cTn id="32" dur="500"/>
                                            <p:tgtEl>
                                              <p:spTgt spid="36"/>
                                            </p:tgtEl>
                                          </p:cBhvr>
                                        </p:animEffect>
                                      </p:childTnLst>
                                    </p:cTn>
                                  </p:par>
                                </p:childTnLst>
                              </p:cTn>
                            </p:par>
                            <p:par>
                              <p:cTn id="33" fill="hold">
                                <p:stCondLst>
                                  <p:cond delay="2900"/>
                                </p:stCondLst>
                                <p:childTnLst>
                                  <p:par>
                                    <p:cTn id="34" presetID="2" presetClass="entr" presetSubtype="4"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fill="hold"/>
                                            <p:tgtEl>
                                              <p:spTgt spid="46"/>
                                            </p:tgtEl>
                                            <p:attrNameLst>
                                              <p:attrName>ppt_x</p:attrName>
                                            </p:attrNameLst>
                                          </p:cBhvr>
                                          <p:tavLst>
                                            <p:tav tm="0">
                                              <p:val>
                                                <p:strVal val="#ppt_x"/>
                                              </p:val>
                                            </p:tav>
                                            <p:tav tm="100000">
                                              <p:val>
                                                <p:strVal val="#ppt_x"/>
                                              </p:val>
                                            </p:tav>
                                          </p:tavLst>
                                        </p:anim>
                                        <p:anim calcmode="lin" valueType="num">
                                          <p:cBhvr additive="base">
                                            <p:cTn id="37" dur="500" fill="hold"/>
                                            <p:tgtEl>
                                              <p:spTgt spid="46"/>
                                            </p:tgtEl>
                                            <p:attrNameLst>
                                              <p:attrName>ppt_y</p:attrName>
                                            </p:attrNameLst>
                                          </p:cBhvr>
                                          <p:tavLst>
                                            <p:tav tm="0">
                                              <p:val>
                                                <p:strVal val="1+#ppt_h/2"/>
                                              </p:val>
                                            </p:tav>
                                            <p:tav tm="100000">
                                              <p:val>
                                                <p:strVal val="#ppt_y"/>
                                              </p:val>
                                            </p:tav>
                                          </p:tavLst>
                                        </p:anim>
                                      </p:childTnLst>
                                    </p:cTn>
                                  </p:par>
                                </p:childTnLst>
                              </p:cTn>
                            </p:par>
                            <p:par>
                              <p:cTn id="38" fill="hold">
                                <p:stCondLst>
                                  <p:cond delay="3400"/>
                                </p:stCondLst>
                                <p:childTnLst>
                                  <p:par>
                                    <p:cTn id="39" presetID="2" presetClass="entr" presetSubtype="4"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fill="hold"/>
                                            <p:tgtEl>
                                              <p:spTgt spid="51"/>
                                            </p:tgtEl>
                                            <p:attrNameLst>
                                              <p:attrName>ppt_x</p:attrName>
                                            </p:attrNameLst>
                                          </p:cBhvr>
                                          <p:tavLst>
                                            <p:tav tm="0">
                                              <p:val>
                                                <p:strVal val="#ppt_x"/>
                                              </p:val>
                                            </p:tav>
                                            <p:tav tm="100000">
                                              <p:val>
                                                <p:strVal val="#ppt_x"/>
                                              </p:val>
                                            </p:tav>
                                          </p:tavLst>
                                        </p:anim>
                                        <p:anim calcmode="lin" valueType="num">
                                          <p:cBhvr additive="base">
                                            <p:cTn id="42" dur="500" fill="hold"/>
                                            <p:tgtEl>
                                              <p:spTgt spid="51"/>
                                            </p:tgtEl>
                                            <p:attrNameLst>
                                              <p:attrName>ppt_y</p:attrName>
                                            </p:attrNameLst>
                                          </p:cBhvr>
                                          <p:tavLst>
                                            <p:tav tm="0">
                                              <p:val>
                                                <p:strVal val="1+#ppt_h/2"/>
                                              </p:val>
                                            </p:tav>
                                            <p:tav tm="100000">
                                              <p:val>
                                                <p:strVal val="#ppt_y"/>
                                              </p:val>
                                            </p:tav>
                                          </p:tavLst>
                                        </p:anim>
                                      </p:childTnLst>
                                    </p:cTn>
                                  </p:par>
                                  <p:par>
                                    <p:cTn id="43" presetID="31" presetClass="entr" presetSubtype="0" fill="hold" grpId="0" nodeType="withEffect">
                                      <p:stCondLst>
                                        <p:cond delay="400"/>
                                      </p:stCondLst>
                                      <p:childTnLst>
                                        <p:set>
                                          <p:cBhvr>
                                            <p:cTn id="44" dur="1" fill="hold">
                                              <p:stCondLst>
                                                <p:cond delay="0"/>
                                              </p:stCondLst>
                                            </p:cTn>
                                            <p:tgtEl>
                                              <p:spTgt spid="52"/>
                                            </p:tgtEl>
                                            <p:attrNameLst>
                                              <p:attrName>style.visibility</p:attrName>
                                            </p:attrNameLst>
                                          </p:cBhvr>
                                          <p:to>
                                            <p:strVal val="visible"/>
                                          </p:to>
                                        </p:set>
                                        <p:anim calcmode="lin" valueType="num">
                                          <p:cBhvr>
                                            <p:cTn id="45" dur="500" fill="hold"/>
                                            <p:tgtEl>
                                              <p:spTgt spid="52"/>
                                            </p:tgtEl>
                                            <p:attrNameLst>
                                              <p:attrName>ppt_w</p:attrName>
                                            </p:attrNameLst>
                                          </p:cBhvr>
                                          <p:tavLst>
                                            <p:tav tm="0">
                                              <p:val>
                                                <p:fltVal val="0"/>
                                              </p:val>
                                            </p:tav>
                                            <p:tav tm="100000">
                                              <p:val>
                                                <p:strVal val="#ppt_w"/>
                                              </p:val>
                                            </p:tav>
                                          </p:tavLst>
                                        </p:anim>
                                        <p:anim calcmode="lin" valueType="num">
                                          <p:cBhvr>
                                            <p:cTn id="46" dur="500" fill="hold"/>
                                            <p:tgtEl>
                                              <p:spTgt spid="52"/>
                                            </p:tgtEl>
                                            <p:attrNameLst>
                                              <p:attrName>ppt_h</p:attrName>
                                            </p:attrNameLst>
                                          </p:cBhvr>
                                          <p:tavLst>
                                            <p:tav tm="0">
                                              <p:val>
                                                <p:fltVal val="0"/>
                                              </p:val>
                                            </p:tav>
                                            <p:tav tm="100000">
                                              <p:val>
                                                <p:strVal val="#ppt_h"/>
                                              </p:val>
                                            </p:tav>
                                          </p:tavLst>
                                        </p:anim>
                                        <p:anim calcmode="lin" valueType="num">
                                          <p:cBhvr>
                                            <p:cTn id="47" dur="500" fill="hold"/>
                                            <p:tgtEl>
                                              <p:spTgt spid="52"/>
                                            </p:tgtEl>
                                            <p:attrNameLst>
                                              <p:attrName>style.rotation</p:attrName>
                                            </p:attrNameLst>
                                          </p:cBhvr>
                                          <p:tavLst>
                                            <p:tav tm="0">
                                              <p:val>
                                                <p:fltVal val="90"/>
                                              </p:val>
                                            </p:tav>
                                            <p:tav tm="100000">
                                              <p:val>
                                                <p:fltVal val="0"/>
                                              </p:val>
                                            </p:tav>
                                          </p:tavLst>
                                        </p:anim>
                                        <p:animEffect transition="in" filter="fade">
                                          <p:cBhvr>
                                            <p:cTn id="48" dur="500"/>
                                            <p:tgtEl>
                                              <p:spTgt spid="52"/>
                                            </p:tgtEl>
                                          </p:cBhvr>
                                        </p:animEffect>
                                      </p:childTnLst>
                                    </p:cTn>
                                  </p:par>
                                </p:childTnLst>
                              </p:cTn>
                            </p:par>
                            <p:par>
                              <p:cTn id="49" fill="hold">
                                <p:stCondLst>
                                  <p:cond delay="4300"/>
                                </p:stCondLst>
                                <p:childTnLst>
                                  <p:par>
                                    <p:cTn id="50" presetID="22" presetClass="entr" presetSubtype="2"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ipe(right)">
                                          <p:cBhvr>
                                            <p:cTn id="52" dur="500"/>
                                            <p:tgtEl>
                                              <p:spTgt spid="45"/>
                                            </p:tgtEl>
                                          </p:cBhvr>
                                        </p:animEffect>
                                      </p:childTnLst>
                                    </p:cTn>
                                  </p:par>
                                </p:childTnLst>
                              </p:cTn>
                            </p:par>
                            <p:par>
                              <p:cTn id="53" fill="hold">
                                <p:stCondLst>
                                  <p:cond delay="4800"/>
                                </p:stCondLst>
                                <p:childTnLst>
                                  <p:par>
                                    <p:cTn id="54" presetID="2" presetClass="entr" presetSubtype="4" fill="hold" nodeType="afterEffect">
                                      <p:stCondLst>
                                        <p:cond delay="0"/>
                                      </p:stCondLst>
                                      <p:childTnLst>
                                        <p:set>
                                          <p:cBhvr>
                                            <p:cTn id="55" dur="1" fill="hold">
                                              <p:stCondLst>
                                                <p:cond delay="0"/>
                                              </p:stCondLst>
                                            </p:cTn>
                                            <p:tgtEl>
                                              <p:spTgt spid="54"/>
                                            </p:tgtEl>
                                            <p:attrNameLst>
                                              <p:attrName>style.visibility</p:attrName>
                                            </p:attrNameLst>
                                          </p:cBhvr>
                                          <p:to>
                                            <p:strVal val="visible"/>
                                          </p:to>
                                        </p:set>
                                        <p:anim calcmode="lin" valueType="num">
                                          <p:cBhvr additive="base">
                                            <p:cTn id="56" dur="500" fill="hold"/>
                                            <p:tgtEl>
                                              <p:spTgt spid="54"/>
                                            </p:tgtEl>
                                            <p:attrNameLst>
                                              <p:attrName>ppt_x</p:attrName>
                                            </p:attrNameLst>
                                          </p:cBhvr>
                                          <p:tavLst>
                                            <p:tav tm="0">
                                              <p:val>
                                                <p:strVal val="#ppt_x"/>
                                              </p:val>
                                            </p:tav>
                                            <p:tav tm="100000">
                                              <p:val>
                                                <p:strVal val="#ppt_x"/>
                                              </p:val>
                                            </p:tav>
                                          </p:tavLst>
                                        </p:anim>
                                        <p:anim calcmode="lin" valueType="num">
                                          <p:cBhvr additive="base">
                                            <p:cTn id="57" dur="500" fill="hold"/>
                                            <p:tgtEl>
                                              <p:spTgt spid="54"/>
                                            </p:tgtEl>
                                            <p:attrNameLst>
                                              <p:attrName>ppt_y</p:attrName>
                                            </p:attrNameLst>
                                          </p:cBhvr>
                                          <p:tavLst>
                                            <p:tav tm="0">
                                              <p:val>
                                                <p:strVal val="1+#ppt_h/2"/>
                                              </p:val>
                                            </p:tav>
                                            <p:tav tm="100000">
                                              <p:val>
                                                <p:strVal val="#ppt_y"/>
                                              </p:val>
                                            </p:tav>
                                          </p:tavLst>
                                        </p:anim>
                                      </p:childTnLst>
                                    </p:cTn>
                                  </p:par>
                                </p:childTnLst>
                              </p:cTn>
                            </p:par>
                            <p:par>
                              <p:cTn id="58" fill="hold">
                                <p:stCondLst>
                                  <p:cond delay="5300"/>
                                </p:stCondLst>
                                <p:childTnLst>
                                  <p:par>
                                    <p:cTn id="59" presetID="2" presetClass="entr" presetSubtype="4" fill="hold" grpId="0" nodeType="afterEffect">
                                      <p:stCondLst>
                                        <p:cond delay="0"/>
                                      </p:stCondLst>
                                      <p:childTnLst>
                                        <p:set>
                                          <p:cBhvr>
                                            <p:cTn id="60" dur="1" fill="hold">
                                              <p:stCondLst>
                                                <p:cond delay="0"/>
                                              </p:stCondLst>
                                            </p:cTn>
                                            <p:tgtEl>
                                              <p:spTgt spid="59"/>
                                            </p:tgtEl>
                                            <p:attrNameLst>
                                              <p:attrName>style.visibility</p:attrName>
                                            </p:attrNameLst>
                                          </p:cBhvr>
                                          <p:to>
                                            <p:strVal val="visible"/>
                                          </p:to>
                                        </p:set>
                                        <p:anim calcmode="lin" valueType="num">
                                          <p:cBhvr additive="base">
                                            <p:cTn id="61" dur="500" fill="hold"/>
                                            <p:tgtEl>
                                              <p:spTgt spid="59"/>
                                            </p:tgtEl>
                                            <p:attrNameLst>
                                              <p:attrName>ppt_x</p:attrName>
                                            </p:attrNameLst>
                                          </p:cBhvr>
                                          <p:tavLst>
                                            <p:tav tm="0">
                                              <p:val>
                                                <p:strVal val="#ppt_x"/>
                                              </p:val>
                                            </p:tav>
                                            <p:tav tm="100000">
                                              <p:val>
                                                <p:strVal val="#ppt_x"/>
                                              </p:val>
                                            </p:tav>
                                          </p:tavLst>
                                        </p:anim>
                                        <p:anim calcmode="lin" valueType="num">
                                          <p:cBhvr additive="base">
                                            <p:cTn id="62" dur="500" fill="hold"/>
                                            <p:tgtEl>
                                              <p:spTgt spid="59"/>
                                            </p:tgtEl>
                                            <p:attrNameLst>
                                              <p:attrName>ppt_y</p:attrName>
                                            </p:attrNameLst>
                                          </p:cBhvr>
                                          <p:tavLst>
                                            <p:tav tm="0">
                                              <p:val>
                                                <p:strVal val="1+#ppt_h/2"/>
                                              </p:val>
                                            </p:tav>
                                            <p:tav tm="100000">
                                              <p:val>
                                                <p:strVal val="#ppt_y"/>
                                              </p:val>
                                            </p:tav>
                                          </p:tavLst>
                                        </p:anim>
                                      </p:childTnLst>
                                    </p:cTn>
                                  </p:par>
                                  <p:par>
                                    <p:cTn id="63" presetID="31" presetClass="entr" presetSubtype="0" fill="hold" grpId="0" nodeType="withEffect">
                                      <p:stCondLst>
                                        <p:cond delay="400"/>
                                      </p:stCondLst>
                                      <p:childTnLst>
                                        <p:set>
                                          <p:cBhvr>
                                            <p:cTn id="64" dur="1" fill="hold">
                                              <p:stCondLst>
                                                <p:cond delay="0"/>
                                              </p:stCondLst>
                                            </p:cTn>
                                            <p:tgtEl>
                                              <p:spTgt spid="60"/>
                                            </p:tgtEl>
                                            <p:attrNameLst>
                                              <p:attrName>style.visibility</p:attrName>
                                            </p:attrNameLst>
                                          </p:cBhvr>
                                          <p:to>
                                            <p:strVal val="visible"/>
                                          </p:to>
                                        </p:set>
                                        <p:anim calcmode="lin" valueType="num">
                                          <p:cBhvr>
                                            <p:cTn id="65" dur="500" fill="hold"/>
                                            <p:tgtEl>
                                              <p:spTgt spid="60"/>
                                            </p:tgtEl>
                                            <p:attrNameLst>
                                              <p:attrName>ppt_w</p:attrName>
                                            </p:attrNameLst>
                                          </p:cBhvr>
                                          <p:tavLst>
                                            <p:tav tm="0">
                                              <p:val>
                                                <p:fltVal val="0"/>
                                              </p:val>
                                            </p:tav>
                                            <p:tav tm="100000">
                                              <p:val>
                                                <p:strVal val="#ppt_w"/>
                                              </p:val>
                                            </p:tav>
                                          </p:tavLst>
                                        </p:anim>
                                        <p:anim calcmode="lin" valueType="num">
                                          <p:cBhvr>
                                            <p:cTn id="66" dur="500" fill="hold"/>
                                            <p:tgtEl>
                                              <p:spTgt spid="60"/>
                                            </p:tgtEl>
                                            <p:attrNameLst>
                                              <p:attrName>ppt_h</p:attrName>
                                            </p:attrNameLst>
                                          </p:cBhvr>
                                          <p:tavLst>
                                            <p:tav tm="0">
                                              <p:val>
                                                <p:fltVal val="0"/>
                                              </p:val>
                                            </p:tav>
                                            <p:tav tm="100000">
                                              <p:val>
                                                <p:strVal val="#ppt_h"/>
                                              </p:val>
                                            </p:tav>
                                          </p:tavLst>
                                        </p:anim>
                                        <p:anim calcmode="lin" valueType="num">
                                          <p:cBhvr>
                                            <p:cTn id="67" dur="500" fill="hold"/>
                                            <p:tgtEl>
                                              <p:spTgt spid="60"/>
                                            </p:tgtEl>
                                            <p:attrNameLst>
                                              <p:attrName>style.rotation</p:attrName>
                                            </p:attrNameLst>
                                          </p:cBhvr>
                                          <p:tavLst>
                                            <p:tav tm="0">
                                              <p:val>
                                                <p:fltVal val="90"/>
                                              </p:val>
                                            </p:tav>
                                            <p:tav tm="100000">
                                              <p:val>
                                                <p:fltVal val="0"/>
                                              </p:val>
                                            </p:tav>
                                          </p:tavLst>
                                        </p:anim>
                                        <p:animEffect transition="in" filter="fade">
                                          <p:cBhvr>
                                            <p:cTn id="68" dur="500"/>
                                            <p:tgtEl>
                                              <p:spTgt spid="60"/>
                                            </p:tgtEl>
                                          </p:cBhvr>
                                        </p:animEffect>
                                      </p:childTnLst>
                                    </p:cTn>
                                  </p:par>
                                </p:childTnLst>
                              </p:cTn>
                            </p:par>
                            <p:par>
                              <p:cTn id="69" fill="hold">
                                <p:stCondLst>
                                  <p:cond delay="6200"/>
                                </p:stCondLst>
                                <p:childTnLst>
                                  <p:par>
                                    <p:cTn id="70" presetID="22" presetClass="entr" presetSubtype="2"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wipe(right)">
                                          <p:cBhvr>
                                            <p:cTn id="72" dur="500"/>
                                            <p:tgtEl>
                                              <p:spTgt spid="53"/>
                                            </p:tgtEl>
                                          </p:cBhvr>
                                        </p:animEffect>
                                      </p:childTnLst>
                                    </p:cTn>
                                  </p:par>
                                </p:childTnLst>
                              </p:cTn>
                            </p:par>
                            <p:par>
                              <p:cTn id="73" fill="hold">
                                <p:stCondLst>
                                  <p:cond delay="6700"/>
                                </p:stCondLst>
                                <p:childTnLst>
                                  <p:par>
                                    <p:cTn id="74" presetID="2" presetClass="entr" presetSubtype="4" fill="hold" nodeType="afterEffect">
                                      <p:stCondLst>
                                        <p:cond delay="0"/>
                                      </p:stCondLst>
                                      <p:childTnLst>
                                        <p:set>
                                          <p:cBhvr>
                                            <p:cTn id="75" dur="1" fill="hold">
                                              <p:stCondLst>
                                                <p:cond delay="0"/>
                                              </p:stCondLst>
                                            </p:cTn>
                                            <p:tgtEl>
                                              <p:spTgt spid="62"/>
                                            </p:tgtEl>
                                            <p:attrNameLst>
                                              <p:attrName>style.visibility</p:attrName>
                                            </p:attrNameLst>
                                          </p:cBhvr>
                                          <p:to>
                                            <p:strVal val="visible"/>
                                          </p:to>
                                        </p:set>
                                        <p:anim calcmode="lin" valueType="num">
                                          <p:cBhvr additive="base">
                                            <p:cTn id="76" dur="500" fill="hold"/>
                                            <p:tgtEl>
                                              <p:spTgt spid="62"/>
                                            </p:tgtEl>
                                            <p:attrNameLst>
                                              <p:attrName>ppt_x</p:attrName>
                                            </p:attrNameLst>
                                          </p:cBhvr>
                                          <p:tavLst>
                                            <p:tav tm="0">
                                              <p:val>
                                                <p:strVal val="#ppt_x"/>
                                              </p:val>
                                            </p:tav>
                                            <p:tav tm="100000">
                                              <p:val>
                                                <p:strVal val="#ppt_x"/>
                                              </p:val>
                                            </p:tav>
                                          </p:tavLst>
                                        </p:anim>
                                        <p:anim calcmode="lin" valueType="num">
                                          <p:cBhvr additive="base">
                                            <p:cTn id="77" dur="500" fill="hold"/>
                                            <p:tgtEl>
                                              <p:spTgt spid="62"/>
                                            </p:tgtEl>
                                            <p:attrNameLst>
                                              <p:attrName>ppt_y</p:attrName>
                                            </p:attrNameLst>
                                          </p:cBhvr>
                                          <p:tavLst>
                                            <p:tav tm="0">
                                              <p:val>
                                                <p:strVal val="1+#ppt_h/2"/>
                                              </p:val>
                                            </p:tav>
                                            <p:tav tm="100000">
                                              <p:val>
                                                <p:strVal val="#ppt_y"/>
                                              </p:val>
                                            </p:tav>
                                          </p:tavLst>
                                        </p:anim>
                                      </p:childTnLst>
                                    </p:cTn>
                                  </p:par>
                                </p:childTnLst>
                              </p:cTn>
                            </p:par>
                            <p:par>
                              <p:cTn id="78" fill="hold">
                                <p:stCondLst>
                                  <p:cond delay="7200"/>
                                </p:stCondLst>
                                <p:childTnLst>
                                  <p:par>
                                    <p:cTn id="79" presetID="2" presetClass="entr" presetSubtype="4" fill="hold" grpId="0" nodeType="afterEffect">
                                      <p:stCondLst>
                                        <p:cond delay="0"/>
                                      </p:stCondLst>
                                      <p:childTnLst>
                                        <p:set>
                                          <p:cBhvr>
                                            <p:cTn id="80" dur="1" fill="hold">
                                              <p:stCondLst>
                                                <p:cond delay="0"/>
                                              </p:stCondLst>
                                            </p:cTn>
                                            <p:tgtEl>
                                              <p:spTgt spid="67"/>
                                            </p:tgtEl>
                                            <p:attrNameLst>
                                              <p:attrName>style.visibility</p:attrName>
                                            </p:attrNameLst>
                                          </p:cBhvr>
                                          <p:to>
                                            <p:strVal val="visible"/>
                                          </p:to>
                                        </p:set>
                                        <p:anim calcmode="lin" valueType="num">
                                          <p:cBhvr additive="base">
                                            <p:cTn id="81" dur="500" fill="hold"/>
                                            <p:tgtEl>
                                              <p:spTgt spid="67"/>
                                            </p:tgtEl>
                                            <p:attrNameLst>
                                              <p:attrName>ppt_x</p:attrName>
                                            </p:attrNameLst>
                                          </p:cBhvr>
                                          <p:tavLst>
                                            <p:tav tm="0">
                                              <p:val>
                                                <p:strVal val="#ppt_x"/>
                                              </p:val>
                                            </p:tav>
                                            <p:tav tm="100000">
                                              <p:val>
                                                <p:strVal val="#ppt_x"/>
                                              </p:val>
                                            </p:tav>
                                          </p:tavLst>
                                        </p:anim>
                                        <p:anim calcmode="lin" valueType="num">
                                          <p:cBhvr additive="base">
                                            <p:cTn id="82" dur="500" fill="hold"/>
                                            <p:tgtEl>
                                              <p:spTgt spid="67"/>
                                            </p:tgtEl>
                                            <p:attrNameLst>
                                              <p:attrName>ppt_y</p:attrName>
                                            </p:attrNameLst>
                                          </p:cBhvr>
                                          <p:tavLst>
                                            <p:tav tm="0">
                                              <p:val>
                                                <p:strVal val="1+#ppt_h/2"/>
                                              </p:val>
                                            </p:tav>
                                            <p:tav tm="100000">
                                              <p:val>
                                                <p:strVal val="#ppt_y"/>
                                              </p:val>
                                            </p:tav>
                                          </p:tavLst>
                                        </p:anim>
                                      </p:childTnLst>
                                    </p:cTn>
                                  </p:par>
                                  <p:par>
                                    <p:cTn id="83" presetID="31" presetClass="entr" presetSubtype="0" fill="hold" grpId="0" nodeType="withEffect">
                                      <p:stCondLst>
                                        <p:cond delay="400"/>
                                      </p:stCondLst>
                                      <p:childTnLst>
                                        <p:set>
                                          <p:cBhvr>
                                            <p:cTn id="84" dur="1" fill="hold">
                                              <p:stCondLst>
                                                <p:cond delay="0"/>
                                              </p:stCondLst>
                                            </p:cTn>
                                            <p:tgtEl>
                                              <p:spTgt spid="68"/>
                                            </p:tgtEl>
                                            <p:attrNameLst>
                                              <p:attrName>style.visibility</p:attrName>
                                            </p:attrNameLst>
                                          </p:cBhvr>
                                          <p:to>
                                            <p:strVal val="visible"/>
                                          </p:to>
                                        </p:set>
                                        <p:anim calcmode="lin" valueType="num">
                                          <p:cBhvr>
                                            <p:cTn id="85" dur="500" fill="hold"/>
                                            <p:tgtEl>
                                              <p:spTgt spid="68"/>
                                            </p:tgtEl>
                                            <p:attrNameLst>
                                              <p:attrName>ppt_w</p:attrName>
                                            </p:attrNameLst>
                                          </p:cBhvr>
                                          <p:tavLst>
                                            <p:tav tm="0">
                                              <p:val>
                                                <p:fltVal val="0"/>
                                              </p:val>
                                            </p:tav>
                                            <p:tav tm="100000">
                                              <p:val>
                                                <p:strVal val="#ppt_w"/>
                                              </p:val>
                                            </p:tav>
                                          </p:tavLst>
                                        </p:anim>
                                        <p:anim calcmode="lin" valueType="num">
                                          <p:cBhvr>
                                            <p:cTn id="86" dur="500" fill="hold"/>
                                            <p:tgtEl>
                                              <p:spTgt spid="68"/>
                                            </p:tgtEl>
                                            <p:attrNameLst>
                                              <p:attrName>ppt_h</p:attrName>
                                            </p:attrNameLst>
                                          </p:cBhvr>
                                          <p:tavLst>
                                            <p:tav tm="0">
                                              <p:val>
                                                <p:fltVal val="0"/>
                                              </p:val>
                                            </p:tav>
                                            <p:tav tm="100000">
                                              <p:val>
                                                <p:strVal val="#ppt_h"/>
                                              </p:val>
                                            </p:tav>
                                          </p:tavLst>
                                        </p:anim>
                                        <p:anim calcmode="lin" valueType="num">
                                          <p:cBhvr>
                                            <p:cTn id="87" dur="500" fill="hold"/>
                                            <p:tgtEl>
                                              <p:spTgt spid="68"/>
                                            </p:tgtEl>
                                            <p:attrNameLst>
                                              <p:attrName>style.rotation</p:attrName>
                                            </p:attrNameLst>
                                          </p:cBhvr>
                                          <p:tavLst>
                                            <p:tav tm="0">
                                              <p:val>
                                                <p:fltVal val="90"/>
                                              </p:val>
                                            </p:tav>
                                            <p:tav tm="100000">
                                              <p:val>
                                                <p:fltVal val="0"/>
                                              </p:val>
                                            </p:tav>
                                          </p:tavLst>
                                        </p:anim>
                                        <p:animEffect transition="in" filter="fade">
                                          <p:cBhvr>
                                            <p:cTn id="88" dur="500"/>
                                            <p:tgtEl>
                                              <p:spTgt spid="68"/>
                                            </p:tgtEl>
                                          </p:cBhvr>
                                        </p:animEffect>
                                      </p:childTnLst>
                                    </p:cTn>
                                  </p:par>
                                </p:childTnLst>
                              </p:cTn>
                            </p:par>
                            <p:par>
                              <p:cTn id="89" fill="hold">
                                <p:stCondLst>
                                  <p:cond delay="8100"/>
                                </p:stCondLst>
                                <p:childTnLst>
                                  <p:par>
                                    <p:cTn id="90" presetID="22" presetClass="entr" presetSubtype="2" fill="hold" grpId="0" nodeType="after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wipe(right)">
                                          <p:cBhvr>
                                            <p:cTn id="9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animBg="1"/>
          <p:bldP spid="43" grpId="0" animBg="1"/>
          <p:bldP spid="44" grpId="0" animBg="1"/>
          <p:bldP spid="45" grpId="0"/>
          <p:bldP spid="51" grpId="0" animBg="1"/>
          <p:bldP spid="52" grpId="0" animBg="1"/>
          <p:bldP spid="53" grpId="0"/>
          <p:bldP spid="59" grpId="0" animBg="1"/>
          <p:bldP spid="60" grpId="0" animBg="1"/>
          <p:bldP spid="61" grpId="0"/>
          <p:bldP spid="67" grpId="0" animBg="1"/>
          <p:bldP spid="68" grpId="0" animBg="1"/>
          <p:bldP spid="69"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lexibleLine"/>
          <p:cNvSpPr/>
          <p:nvPr/>
        </p:nvSpPr>
        <p:spPr>
          <a:xfrm>
            <a:off x="1838395" y="3392150"/>
            <a:ext cx="1071877" cy="607832"/>
          </a:xfrm>
          <a:custGeom>
            <a:avLst/>
            <a:gdLst/>
            <a:ahLst/>
            <a:cxnLst/>
            <a:rect l="0" t="0" r="0" b="0"/>
            <a:pathLst>
              <a:path w="934800" h="530100" fill="none">
                <a:moveTo>
                  <a:pt x="0" y="0"/>
                </a:moveTo>
                <a:cubicBezTo>
                  <a:pt x="0" y="-238545"/>
                  <a:pt x="514140" y="-530100"/>
                  <a:pt x="934800" y="-530100"/>
                </a:cubicBezTo>
              </a:path>
            </a:pathLst>
          </a:custGeom>
          <a:noFill/>
          <a:ln w="7600" cap="flat">
            <a:solidFill>
              <a:sysClr val="window" lastClr="FFFFFF">
                <a:lumMod val="50000"/>
              </a:sysClr>
            </a:solidFill>
            <a:prstDash val="dash"/>
            <a:bevel/>
          </a:ln>
        </p:spPr>
      </p:sp>
      <p:sp>
        <p:nvSpPr>
          <p:cNvPr id="30" name="FlexibleLine"/>
          <p:cNvSpPr/>
          <p:nvPr/>
        </p:nvSpPr>
        <p:spPr>
          <a:xfrm>
            <a:off x="1838395" y="3392150"/>
            <a:ext cx="1071877" cy="498902"/>
          </a:xfrm>
          <a:custGeom>
            <a:avLst/>
            <a:gdLst/>
            <a:ahLst/>
            <a:cxnLst/>
            <a:rect l="0" t="0" r="0" b="0"/>
            <a:pathLst>
              <a:path w="934800" h="435100" fill="none">
                <a:moveTo>
                  <a:pt x="0" y="0"/>
                </a:moveTo>
                <a:cubicBezTo>
                  <a:pt x="0" y="195795"/>
                  <a:pt x="514140" y="435100"/>
                  <a:pt x="934800" y="435100"/>
                </a:cubicBezTo>
              </a:path>
            </a:pathLst>
          </a:custGeom>
          <a:noFill/>
          <a:ln w="7600" cap="flat">
            <a:solidFill>
              <a:sysClr val="window" lastClr="FFFFFF">
                <a:lumMod val="50000"/>
              </a:sysClr>
            </a:solidFill>
            <a:prstDash val="dash"/>
            <a:bevel/>
          </a:ln>
        </p:spPr>
      </p:sp>
      <p:grpSp>
        <p:nvGrpSpPr>
          <p:cNvPr id="31" name="组合 30"/>
          <p:cNvGrpSpPr/>
          <p:nvPr/>
        </p:nvGrpSpPr>
        <p:grpSpPr>
          <a:xfrm>
            <a:off x="1967592" y="4552781"/>
            <a:ext cx="1062320" cy="1011474"/>
            <a:chOff x="2226588" y="2112361"/>
            <a:chExt cx="997900" cy="950136"/>
          </a:xfrm>
        </p:grpSpPr>
        <p:grpSp>
          <p:nvGrpSpPr>
            <p:cNvPr id="32" name="组合 31"/>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rgbClr val="007CD0"/>
                  </a:solidFill>
                  <a:effectLst/>
                  <a:uLnTx/>
                  <a:uFillTx/>
                  <a:latin typeface="Calibri"/>
                  <a:ea typeface="宋体"/>
                  <a:cs typeface="+mn-cs"/>
                </a:endParaRPr>
              </a:p>
            </p:txBody>
          </p:sp>
          <p:sp>
            <p:nvSpPr>
              <p:cNvPr id="35" name="椭圆 3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rgbClr val="007CD0"/>
                  </a:solidFill>
                  <a:effectLst/>
                  <a:uLnTx/>
                  <a:uFillTx/>
                  <a:latin typeface="Calibri"/>
                  <a:ea typeface="宋体"/>
                  <a:cs typeface="+mn-cs"/>
                </a:endParaRPr>
              </a:p>
            </p:txBody>
          </p:sp>
        </p:grpSp>
        <p:sp>
          <p:nvSpPr>
            <p:cNvPr id="33" name="TextBox 32"/>
            <p:cNvSpPr txBox="1"/>
            <p:nvPr/>
          </p:nvSpPr>
          <p:spPr>
            <a:xfrm>
              <a:off x="2226588" y="2324683"/>
              <a:ext cx="997900" cy="52040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文字</a:t>
              </a:r>
              <a:endParaRPr kumimoji="0" lang="en-US" altLang="zh-CN"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内容</a:t>
              </a:r>
              <a:endParaRPr kumimoji="0" lang="zh-CN" altLang="en-US" sz="18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36" name="组合 35"/>
          <p:cNvGrpSpPr/>
          <p:nvPr/>
        </p:nvGrpSpPr>
        <p:grpSpPr>
          <a:xfrm>
            <a:off x="907216" y="2633256"/>
            <a:ext cx="1631493" cy="1631493"/>
            <a:chOff x="1403648" y="1115468"/>
            <a:chExt cx="1294414" cy="1294414"/>
          </a:xfrm>
        </p:grpSpPr>
        <p:sp>
          <p:nvSpPr>
            <p:cNvPr id="37" name="椭圆 36"/>
            <p:cNvSpPr/>
            <p:nvPr/>
          </p:nvSpPr>
          <p:spPr>
            <a:xfrm>
              <a:off x="1539485" y="1259632"/>
              <a:ext cx="1022740" cy="1022740"/>
            </a:xfrm>
            <a:prstGeom prst="ellipse">
              <a:avLst/>
            </a:prstGeom>
            <a:solidFill>
              <a:srgbClr val="007CD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38" name="组合 37"/>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40" name="同心圆 39"/>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1" name="同心圆 40"/>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39" name="TextBox 38"/>
            <p:cNvSpPr txBox="1"/>
            <p:nvPr/>
          </p:nvSpPr>
          <p:spPr>
            <a:xfrm>
              <a:off x="1699992" y="1418288"/>
              <a:ext cx="725958" cy="659307"/>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标题内容</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3027003" y="2278326"/>
            <a:ext cx="951862" cy="906303"/>
            <a:chOff x="2226588" y="2112361"/>
            <a:chExt cx="997900" cy="950136"/>
          </a:xfrm>
        </p:grpSpPr>
        <p:grpSp>
          <p:nvGrpSpPr>
            <p:cNvPr id="43" name="组合 4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rgbClr val="007CD0"/>
                  </a:solidFill>
                  <a:effectLst/>
                  <a:uLnTx/>
                  <a:uFillTx/>
                  <a:latin typeface="Calibri"/>
                  <a:ea typeface="宋体"/>
                  <a:cs typeface="+mn-cs"/>
                </a:endParaRPr>
              </a:p>
            </p:txBody>
          </p:sp>
          <p:sp>
            <p:nvSpPr>
              <p:cNvPr id="46" name="椭圆 4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rgbClr val="007CD0"/>
                  </a:solidFill>
                  <a:effectLst/>
                  <a:uLnTx/>
                  <a:uFillTx/>
                  <a:latin typeface="Calibri"/>
                  <a:ea typeface="宋体"/>
                  <a:cs typeface="+mn-cs"/>
                </a:endParaRPr>
              </a:p>
            </p:txBody>
          </p:sp>
        </p:grpSp>
        <p:sp>
          <p:nvSpPr>
            <p:cNvPr id="44" name="TextBox 43"/>
            <p:cNvSpPr txBox="1"/>
            <p:nvPr/>
          </p:nvSpPr>
          <p:spPr>
            <a:xfrm>
              <a:off x="2226588" y="2324683"/>
              <a:ext cx="997900" cy="58079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文字</a:t>
              </a:r>
              <a:endParaRPr kumimoji="0" lang="en-US" altLang="zh-CN"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内容</a:t>
              </a:r>
              <a:endParaRPr kumimoji="0" lang="zh-CN" altLang="en-US" sz="18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47" name="组合 46"/>
          <p:cNvGrpSpPr/>
          <p:nvPr/>
        </p:nvGrpSpPr>
        <p:grpSpPr>
          <a:xfrm>
            <a:off x="2802530" y="3474936"/>
            <a:ext cx="1062320" cy="1011474"/>
            <a:chOff x="2226588" y="2112361"/>
            <a:chExt cx="997900" cy="950136"/>
          </a:xfrm>
        </p:grpSpPr>
        <p:grpSp>
          <p:nvGrpSpPr>
            <p:cNvPr id="48" name="组合 4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rgbClr val="007CD0"/>
                  </a:solidFill>
                  <a:effectLst/>
                  <a:uLnTx/>
                  <a:uFillTx/>
                  <a:latin typeface="Calibri"/>
                  <a:ea typeface="宋体"/>
                  <a:cs typeface="+mn-cs"/>
                </a:endParaRPr>
              </a:p>
            </p:txBody>
          </p:sp>
          <p:sp>
            <p:nvSpPr>
              <p:cNvPr id="51" name="椭圆 5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rgbClr val="007CD0"/>
                  </a:solidFill>
                  <a:effectLst/>
                  <a:uLnTx/>
                  <a:uFillTx/>
                  <a:latin typeface="Calibri"/>
                  <a:ea typeface="宋体"/>
                  <a:cs typeface="+mn-cs"/>
                </a:endParaRPr>
              </a:p>
            </p:txBody>
          </p:sp>
        </p:grpSp>
        <p:sp>
          <p:nvSpPr>
            <p:cNvPr id="49" name="TextBox 48"/>
            <p:cNvSpPr txBox="1"/>
            <p:nvPr/>
          </p:nvSpPr>
          <p:spPr>
            <a:xfrm>
              <a:off x="2226588" y="2324683"/>
              <a:ext cx="997900" cy="52040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文</a:t>
              </a:r>
              <a:r>
                <a:rPr kumimoji="0" lang="zh-CN" altLang="en-US"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字</a:t>
              </a:r>
              <a:endParaRPr kumimoji="0" lang="en-US" altLang="zh-CN"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内</a:t>
              </a:r>
              <a:r>
                <a:rPr kumimoji="0" lang="zh-CN" altLang="en-US" sz="18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容</a:t>
              </a:r>
              <a:endParaRPr kumimoji="0" lang="en-US" altLang="zh-CN"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p:txBody>
        </p:sp>
      </p:grpSp>
      <p:sp>
        <p:nvSpPr>
          <p:cNvPr id="52" name="TextBox 51"/>
          <p:cNvSpPr txBox="1"/>
          <p:nvPr/>
        </p:nvSpPr>
        <p:spPr>
          <a:xfrm>
            <a:off x="4170759" y="2278326"/>
            <a:ext cx="1409353" cy="69249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3" name="TextBox 52"/>
          <p:cNvSpPr txBox="1"/>
          <p:nvPr/>
        </p:nvSpPr>
        <p:spPr>
          <a:xfrm>
            <a:off x="4098751" y="3587244"/>
            <a:ext cx="1409353" cy="69249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4" name="TextBox 53"/>
          <p:cNvSpPr txBox="1"/>
          <p:nvPr/>
        </p:nvSpPr>
        <p:spPr>
          <a:xfrm>
            <a:off x="3347864" y="4739372"/>
            <a:ext cx="1409353" cy="69249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pic>
        <p:nvPicPr>
          <p:cNvPr id="55" name="Picture 9" descr="未标题-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476570" y="2631966"/>
            <a:ext cx="2989412" cy="353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par>
                                <p:cTn id="20" presetID="53" presetClass="entr" presetSubtype="16" fill="hold" nodeType="with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p:cTn id="22" dur="500" fill="hold"/>
                                        <p:tgtEl>
                                          <p:spTgt spid="47"/>
                                        </p:tgtEl>
                                        <p:attrNameLst>
                                          <p:attrName>ppt_w</p:attrName>
                                        </p:attrNameLst>
                                      </p:cBhvr>
                                      <p:tavLst>
                                        <p:tav tm="0">
                                          <p:val>
                                            <p:fltVal val="0"/>
                                          </p:val>
                                        </p:tav>
                                        <p:tav tm="100000">
                                          <p:val>
                                            <p:strVal val="#ppt_w"/>
                                          </p:val>
                                        </p:tav>
                                      </p:tavLst>
                                    </p:anim>
                                    <p:anim calcmode="lin" valueType="num">
                                      <p:cBhvr>
                                        <p:cTn id="23" dur="500" fill="hold"/>
                                        <p:tgtEl>
                                          <p:spTgt spid="47"/>
                                        </p:tgtEl>
                                        <p:attrNameLst>
                                          <p:attrName>ppt_h</p:attrName>
                                        </p:attrNameLst>
                                      </p:cBhvr>
                                      <p:tavLst>
                                        <p:tav tm="0">
                                          <p:val>
                                            <p:fltVal val="0"/>
                                          </p:val>
                                        </p:tav>
                                        <p:tav tm="100000">
                                          <p:val>
                                            <p:strVal val="#ppt_h"/>
                                          </p:val>
                                        </p:tav>
                                      </p:tavLst>
                                    </p:anim>
                                    <p:animEffect transition="in" filter="fade">
                                      <p:cBhvr>
                                        <p:cTn id="24" dur="500"/>
                                        <p:tgtEl>
                                          <p:spTgt spid="47"/>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500"/>
                                        <p:tgtEl>
                                          <p:spTgt spid="29"/>
                                        </p:tgtEl>
                                      </p:cBhvr>
                                    </p:animEffect>
                                  </p:childTnLst>
                                </p:cTn>
                              </p:par>
                              <p:par>
                                <p:cTn id="29" presetID="53" presetClass="entr" presetSubtype="16"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fltVal val="0"/>
                                          </p:val>
                                        </p:tav>
                                        <p:tav tm="100000">
                                          <p:val>
                                            <p:strVal val="#ppt_w"/>
                                          </p:val>
                                        </p:tav>
                                      </p:tavLst>
                                    </p:anim>
                                    <p:anim calcmode="lin" valueType="num">
                                      <p:cBhvr>
                                        <p:cTn id="32" dur="500" fill="hold"/>
                                        <p:tgtEl>
                                          <p:spTgt spid="42"/>
                                        </p:tgtEl>
                                        <p:attrNameLst>
                                          <p:attrName>ppt_h</p:attrName>
                                        </p:attrNameLst>
                                      </p:cBhvr>
                                      <p:tavLst>
                                        <p:tav tm="0">
                                          <p:val>
                                            <p:fltVal val="0"/>
                                          </p:val>
                                        </p:tav>
                                        <p:tav tm="100000">
                                          <p:val>
                                            <p:strVal val="#ppt_h"/>
                                          </p:val>
                                        </p:tav>
                                      </p:tavLst>
                                    </p:anim>
                                    <p:animEffect transition="in" filter="fade">
                                      <p:cBhvr>
                                        <p:cTn id="33" dur="500"/>
                                        <p:tgtEl>
                                          <p:spTgt spid="42"/>
                                        </p:tgtEl>
                                      </p:cBhvr>
                                    </p:animEffect>
                                  </p:childTnLst>
                                </p:cTn>
                              </p:par>
                              <p:par>
                                <p:cTn id="34" presetID="53" presetClass="entr" presetSubtype="16" fill="hold"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wipe(right)">
                                      <p:cBhvr>
                                        <p:cTn id="42" dur="500"/>
                                        <p:tgtEl>
                                          <p:spTgt spid="52"/>
                                        </p:tgtEl>
                                      </p:cBhvr>
                                    </p:animEffect>
                                  </p:childTnLst>
                                </p:cTn>
                              </p:par>
                            </p:childTnLst>
                          </p:cTn>
                        </p:par>
                        <p:par>
                          <p:cTn id="43" fill="hold">
                            <p:stCondLst>
                              <p:cond delay="3000"/>
                            </p:stCondLst>
                            <p:childTnLst>
                              <p:par>
                                <p:cTn id="44" presetID="22" presetClass="entr" presetSubtype="2"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wipe(right)">
                                      <p:cBhvr>
                                        <p:cTn id="46" dur="500"/>
                                        <p:tgtEl>
                                          <p:spTgt spid="53"/>
                                        </p:tgtEl>
                                      </p:cBhvr>
                                    </p:animEffect>
                                  </p:childTnLst>
                                </p:cTn>
                              </p:par>
                            </p:childTnLst>
                          </p:cTn>
                        </p:par>
                        <p:par>
                          <p:cTn id="47" fill="hold">
                            <p:stCondLst>
                              <p:cond delay="3500"/>
                            </p:stCondLst>
                            <p:childTnLst>
                              <p:par>
                                <p:cTn id="48" presetID="22" presetClass="entr" presetSubtype="2"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wipe(right)">
                                      <p:cBhvr>
                                        <p:cTn id="5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矩形 62"/>
          <p:cNvSpPr/>
          <p:nvPr/>
        </p:nvSpPr>
        <p:spPr>
          <a:xfrm>
            <a:off x="900113" y="2613644"/>
            <a:ext cx="2505075" cy="1285875"/>
          </a:xfrm>
          <a:prstGeom prst="rect">
            <a:avLst/>
          </a:prstGeom>
          <a:solidFill>
            <a:srgbClr val="007CD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4" name="组合 121"/>
          <p:cNvGrpSpPr>
            <a:grpSpLocks/>
          </p:cNvGrpSpPr>
          <p:nvPr/>
        </p:nvGrpSpPr>
        <p:grpSpPr bwMode="auto">
          <a:xfrm>
            <a:off x="1671638" y="2015156"/>
            <a:ext cx="1116012" cy="1116013"/>
            <a:chOff x="3329595" y="1685368"/>
            <a:chExt cx="1116000" cy="1116000"/>
          </a:xfrm>
        </p:grpSpPr>
        <p:grpSp>
          <p:nvGrpSpPr>
            <p:cNvPr id="65" name="组合 122"/>
            <p:cNvGrpSpPr>
              <a:grpSpLocks/>
            </p:cNvGrpSpPr>
            <p:nvPr/>
          </p:nvGrpSpPr>
          <p:grpSpPr bwMode="auto">
            <a:xfrm>
              <a:off x="3329595" y="1685368"/>
              <a:ext cx="1116000" cy="1116000"/>
              <a:chOff x="3272949" y="3722523"/>
              <a:chExt cx="813408" cy="877328"/>
            </a:xfrm>
          </p:grpSpPr>
          <p:sp>
            <p:nvSpPr>
              <p:cNvPr id="67" name="椭圆 66"/>
              <p:cNvSpPr/>
              <p:nvPr/>
            </p:nvSpPr>
            <p:spPr>
              <a:xfrm>
                <a:off x="3272949" y="3722523"/>
                <a:ext cx="813408" cy="877328"/>
              </a:xfrm>
              <a:prstGeom prst="ellipse">
                <a:avLst/>
              </a:pr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81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8" name="椭圆 67"/>
              <p:cNvSpPr/>
              <p:nvPr/>
            </p:nvSpPr>
            <p:spPr>
              <a:xfrm>
                <a:off x="3285676" y="3736251"/>
                <a:ext cx="787954" cy="849872"/>
              </a:xfrm>
              <a:prstGeom prst="ellipse">
                <a:avLst/>
              </a:pr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189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sp>
          <p:nvSpPr>
            <p:cNvPr id="66" name="文本框 123"/>
            <p:cNvSpPr txBox="1">
              <a:spLocks noChangeArrowheads="1"/>
            </p:cNvSpPr>
            <p:nvPr/>
          </p:nvSpPr>
          <p:spPr bwMode="auto">
            <a:xfrm>
              <a:off x="3410542" y="1889425"/>
              <a:ext cx="954107" cy="707886"/>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下一步</a:t>
              </a:r>
              <a:endParaRPr kumimoji="0" lang="en-US" altLang="zh-CN"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行动</a:t>
              </a:r>
            </a:p>
          </p:txBody>
        </p:sp>
      </p:grpSp>
      <p:grpSp>
        <p:nvGrpSpPr>
          <p:cNvPr id="69" name="组合 163"/>
          <p:cNvGrpSpPr>
            <a:grpSpLocks/>
          </p:cNvGrpSpPr>
          <p:nvPr/>
        </p:nvGrpSpPr>
        <p:grpSpPr bwMode="auto">
          <a:xfrm rot="10800000">
            <a:off x="2516188" y="2015156"/>
            <a:ext cx="1470025" cy="1116013"/>
            <a:chOff x="109391" y="3547637"/>
            <a:chExt cx="1471124" cy="1116000"/>
          </a:xfrm>
        </p:grpSpPr>
        <p:grpSp>
          <p:nvGrpSpPr>
            <p:cNvPr id="70" name="组合 164"/>
            <p:cNvGrpSpPr>
              <a:grpSpLocks/>
            </p:cNvGrpSpPr>
            <p:nvPr/>
          </p:nvGrpSpPr>
          <p:grpSpPr bwMode="auto">
            <a:xfrm>
              <a:off x="109391" y="3547637"/>
              <a:ext cx="1471124" cy="1116000"/>
              <a:chOff x="473003" y="3554634"/>
              <a:chExt cx="1471124" cy="1116000"/>
            </a:xfrm>
          </p:grpSpPr>
          <p:sp>
            <p:nvSpPr>
              <p:cNvPr id="73" name="任意多边形 72"/>
              <p:cNvSpPr/>
              <p:nvPr/>
            </p:nvSpPr>
            <p:spPr>
              <a:xfrm>
                <a:off x="473003" y="3554634"/>
                <a:ext cx="1471124" cy="1116000"/>
              </a:xfrm>
              <a:custGeom>
                <a:avLst/>
                <a:gdLst>
                  <a:gd name="connsiteX0" fmla="*/ 558000 w 1471124"/>
                  <a:gd name="connsiteY0" fmla="*/ 0 h 1116000"/>
                  <a:gd name="connsiteX1" fmla="*/ 1072150 w 1471124"/>
                  <a:gd name="connsiteY1" fmla="*/ 340801 h 1116000"/>
                  <a:gd name="connsiteX2" fmla="*/ 1095395 w 1471124"/>
                  <a:gd name="connsiteY2" fmla="*/ 415684 h 1116000"/>
                  <a:gd name="connsiteX3" fmla="*/ 1208443 w 1471124"/>
                  <a:gd name="connsiteY3" fmla="*/ 415684 h 1116000"/>
                  <a:gd name="connsiteX4" fmla="*/ 1208443 w 1471124"/>
                  <a:gd name="connsiteY4" fmla="*/ 273369 h 1116000"/>
                  <a:gd name="connsiteX5" fmla="*/ 1471124 w 1471124"/>
                  <a:gd name="connsiteY5" fmla="*/ 558000 h 1116000"/>
                  <a:gd name="connsiteX6" fmla="*/ 1208443 w 1471124"/>
                  <a:gd name="connsiteY6" fmla="*/ 842631 h 1116000"/>
                  <a:gd name="connsiteX7" fmla="*/ 1208443 w 1471124"/>
                  <a:gd name="connsiteY7" fmla="*/ 700315 h 1116000"/>
                  <a:gd name="connsiteX8" fmla="*/ 1095395 w 1471124"/>
                  <a:gd name="connsiteY8" fmla="*/ 700315 h 1116000"/>
                  <a:gd name="connsiteX9" fmla="*/ 1072150 w 1471124"/>
                  <a:gd name="connsiteY9" fmla="*/ 775199 h 1116000"/>
                  <a:gd name="connsiteX10" fmla="*/ 558000 w 1471124"/>
                  <a:gd name="connsiteY10" fmla="*/ 1116000 h 1116000"/>
                  <a:gd name="connsiteX11" fmla="*/ 0 w 1471124"/>
                  <a:gd name="connsiteY11" fmla="*/ 558000 h 1116000"/>
                  <a:gd name="connsiteX12" fmla="*/ 558000 w 1471124"/>
                  <a:gd name="connsiteY12" fmla="*/ 0 h 11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1124" h="1116000">
                    <a:moveTo>
                      <a:pt x="558000" y="0"/>
                    </a:moveTo>
                    <a:cubicBezTo>
                      <a:pt x="789131" y="0"/>
                      <a:pt x="987441" y="140527"/>
                      <a:pt x="1072150" y="340801"/>
                    </a:cubicBezTo>
                    <a:lnTo>
                      <a:pt x="1095395" y="415684"/>
                    </a:lnTo>
                    <a:lnTo>
                      <a:pt x="1208443" y="415684"/>
                    </a:lnTo>
                    <a:lnTo>
                      <a:pt x="1208443" y="273369"/>
                    </a:lnTo>
                    <a:lnTo>
                      <a:pt x="1471124" y="558000"/>
                    </a:lnTo>
                    <a:lnTo>
                      <a:pt x="1208443" y="842631"/>
                    </a:lnTo>
                    <a:lnTo>
                      <a:pt x="1208443" y="700315"/>
                    </a:lnTo>
                    <a:lnTo>
                      <a:pt x="1095395" y="700315"/>
                    </a:lnTo>
                    <a:lnTo>
                      <a:pt x="1072150" y="775199"/>
                    </a:lnTo>
                    <a:cubicBezTo>
                      <a:pt x="987441" y="975474"/>
                      <a:pt x="789131" y="1116000"/>
                      <a:pt x="558000" y="1116000"/>
                    </a:cubicBezTo>
                    <a:cubicBezTo>
                      <a:pt x="249825" y="1116000"/>
                      <a:pt x="0" y="866175"/>
                      <a:pt x="0" y="558000"/>
                    </a:cubicBezTo>
                    <a:cubicBezTo>
                      <a:pt x="0" y="249825"/>
                      <a:pt x="249825" y="0"/>
                      <a:pt x="558000" y="0"/>
                    </a:cubicBezTo>
                    <a:close/>
                  </a:path>
                </a:pathLst>
              </a:cu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189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74" name="任意多边形 73"/>
              <p:cNvSpPr/>
              <p:nvPr/>
            </p:nvSpPr>
            <p:spPr>
              <a:xfrm>
                <a:off x="490479" y="3572097"/>
                <a:ext cx="1436173" cy="1081074"/>
              </a:xfrm>
              <a:custGeom>
                <a:avLst/>
                <a:gdLst>
                  <a:gd name="connsiteX0" fmla="*/ 540000 w 1435242"/>
                  <a:gd name="connsiteY0" fmla="*/ 0 h 1080000"/>
                  <a:gd name="connsiteX1" fmla="*/ 1037564 w 1435242"/>
                  <a:gd name="connsiteY1" fmla="*/ 329808 h 1080000"/>
                  <a:gd name="connsiteX2" fmla="*/ 1061464 w 1435242"/>
                  <a:gd name="connsiteY2" fmla="*/ 406799 h 1080000"/>
                  <a:gd name="connsiteX3" fmla="*/ 1190442 w 1435242"/>
                  <a:gd name="connsiteY3" fmla="*/ 406799 h 1080000"/>
                  <a:gd name="connsiteX4" fmla="*/ 1190442 w 1435242"/>
                  <a:gd name="connsiteY4" fmla="*/ 273599 h 1080000"/>
                  <a:gd name="connsiteX5" fmla="*/ 1435242 w 1435242"/>
                  <a:gd name="connsiteY5" fmla="*/ 539999 h 1080000"/>
                  <a:gd name="connsiteX6" fmla="*/ 1190442 w 1435242"/>
                  <a:gd name="connsiteY6" fmla="*/ 806399 h 1080000"/>
                  <a:gd name="connsiteX7" fmla="*/ 1190442 w 1435242"/>
                  <a:gd name="connsiteY7" fmla="*/ 673199 h 1080000"/>
                  <a:gd name="connsiteX8" fmla="*/ 1061464 w 1435242"/>
                  <a:gd name="connsiteY8" fmla="*/ 673199 h 1080000"/>
                  <a:gd name="connsiteX9" fmla="*/ 1037564 w 1435242"/>
                  <a:gd name="connsiteY9" fmla="*/ 750193 h 1080000"/>
                  <a:gd name="connsiteX10" fmla="*/ 540000 w 1435242"/>
                  <a:gd name="connsiteY10" fmla="*/ 1080000 h 1080000"/>
                  <a:gd name="connsiteX11" fmla="*/ 0 w 1435242"/>
                  <a:gd name="connsiteY11" fmla="*/ 540000 h 1080000"/>
                  <a:gd name="connsiteX12" fmla="*/ 540000 w 1435242"/>
                  <a:gd name="connsiteY12" fmla="*/ 0 h 10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242" h="1080000">
                    <a:moveTo>
                      <a:pt x="540000" y="0"/>
                    </a:moveTo>
                    <a:cubicBezTo>
                      <a:pt x="763676" y="0"/>
                      <a:pt x="955588" y="135994"/>
                      <a:pt x="1037564" y="329808"/>
                    </a:cubicBezTo>
                    <a:lnTo>
                      <a:pt x="1061464" y="406799"/>
                    </a:lnTo>
                    <a:lnTo>
                      <a:pt x="1190442" y="406799"/>
                    </a:lnTo>
                    <a:lnTo>
                      <a:pt x="1190442" y="273599"/>
                    </a:lnTo>
                    <a:lnTo>
                      <a:pt x="1435242" y="539999"/>
                    </a:lnTo>
                    <a:lnTo>
                      <a:pt x="1190442" y="806399"/>
                    </a:lnTo>
                    <a:lnTo>
                      <a:pt x="1190442" y="673199"/>
                    </a:lnTo>
                    <a:lnTo>
                      <a:pt x="1061464" y="673199"/>
                    </a:lnTo>
                    <a:lnTo>
                      <a:pt x="1037564" y="750193"/>
                    </a:lnTo>
                    <a:cubicBezTo>
                      <a:pt x="955588" y="944007"/>
                      <a:pt x="763676" y="1080000"/>
                      <a:pt x="540000" y="1080000"/>
                    </a:cubicBezTo>
                    <a:cubicBezTo>
                      <a:pt x="241766" y="1080000"/>
                      <a:pt x="0" y="838234"/>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189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75" name="文本框 169"/>
              <p:cNvSpPr txBox="1">
                <a:spLocks noChangeArrowheads="1"/>
              </p:cNvSpPr>
              <p:nvPr/>
            </p:nvSpPr>
            <p:spPr bwMode="auto">
              <a:xfrm>
                <a:off x="682190" y="3912579"/>
                <a:ext cx="697627" cy="40011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愿景</a:t>
                </a:r>
              </a:p>
            </p:txBody>
          </p:sp>
        </p:grpSp>
        <p:sp>
          <p:nvSpPr>
            <p:cNvPr id="71" name="任意多边形 70"/>
            <p:cNvSpPr/>
            <p:nvPr/>
          </p:nvSpPr>
          <p:spPr>
            <a:xfrm>
              <a:off x="120512" y="3565100"/>
              <a:ext cx="1448882" cy="1081074"/>
            </a:xfrm>
            <a:custGeom>
              <a:avLst/>
              <a:gdLst>
                <a:gd name="connsiteX0" fmla="*/ 540000 w 1448965"/>
                <a:gd name="connsiteY0" fmla="*/ 0 h 1080000"/>
                <a:gd name="connsiteX1" fmla="*/ 1037564 w 1448965"/>
                <a:gd name="connsiteY1" fmla="*/ 329808 h 1080000"/>
                <a:gd name="connsiteX2" fmla="*/ 1061464 w 1448965"/>
                <a:gd name="connsiteY2" fmla="*/ 406799 h 1080000"/>
                <a:gd name="connsiteX3" fmla="*/ 1204165 w 1448965"/>
                <a:gd name="connsiteY3" fmla="*/ 406799 h 1080000"/>
                <a:gd name="connsiteX4" fmla="*/ 1204165 w 1448965"/>
                <a:gd name="connsiteY4" fmla="*/ 273599 h 1080000"/>
                <a:gd name="connsiteX5" fmla="*/ 1448965 w 1448965"/>
                <a:gd name="connsiteY5" fmla="*/ 539999 h 1080000"/>
                <a:gd name="connsiteX6" fmla="*/ 1204165 w 1448965"/>
                <a:gd name="connsiteY6" fmla="*/ 806399 h 1080000"/>
                <a:gd name="connsiteX7" fmla="*/ 1204165 w 1448965"/>
                <a:gd name="connsiteY7" fmla="*/ 673199 h 1080000"/>
                <a:gd name="connsiteX8" fmla="*/ 1061464 w 1448965"/>
                <a:gd name="connsiteY8" fmla="*/ 673199 h 1080000"/>
                <a:gd name="connsiteX9" fmla="*/ 1037564 w 1448965"/>
                <a:gd name="connsiteY9" fmla="*/ 750193 h 1080000"/>
                <a:gd name="connsiteX10" fmla="*/ 540000 w 1448965"/>
                <a:gd name="connsiteY10" fmla="*/ 1080000 h 1080000"/>
                <a:gd name="connsiteX11" fmla="*/ 0 w 1448965"/>
                <a:gd name="connsiteY11" fmla="*/ 540000 h 1080000"/>
                <a:gd name="connsiteX12" fmla="*/ 540000 w 1448965"/>
                <a:gd name="connsiteY12" fmla="*/ 0 h 10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48965" h="1080000">
                  <a:moveTo>
                    <a:pt x="540000" y="0"/>
                  </a:moveTo>
                  <a:cubicBezTo>
                    <a:pt x="763676" y="0"/>
                    <a:pt x="955588" y="135994"/>
                    <a:pt x="1037564" y="329808"/>
                  </a:cubicBezTo>
                  <a:lnTo>
                    <a:pt x="1061464" y="406799"/>
                  </a:lnTo>
                  <a:lnTo>
                    <a:pt x="1204165" y="406799"/>
                  </a:lnTo>
                  <a:lnTo>
                    <a:pt x="1204165" y="273599"/>
                  </a:lnTo>
                  <a:lnTo>
                    <a:pt x="1448965" y="539999"/>
                  </a:lnTo>
                  <a:lnTo>
                    <a:pt x="1204165" y="806399"/>
                  </a:lnTo>
                  <a:lnTo>
                    <a:pt x="1204165" y="673199"/>
                  </a:lnTo>
                  <a:lnTo>
                    <a:pt x="1061464" y="673199"/>
                  </a:lnTo>
                  <a:lnTo>
                    <a:pt x="1037564" y="750193"/>
                  </a:lnTo>
                  <a:cubicBezTo>
                    <a:pt x="955588" y="944007"/>
                    <a:pt x="763676" y="1080000"/>
                    <a:pt x="540000" y="1080000"/>
                  </a:cubicBezTo>
                  <a:cubicBezTo>
                    <a:pt x="241766" y="1080000"/>
                    <a:pt x="0" y="838234"/>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81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72" name="文本框 166"/>
            <p:cNvSpPr txBox="1">
              <a:spLocks noChangeArrowheads="1"/>
            </p:cNvSpPr>
            <p:nvPr/>
          </p:nvSpPr>
          <p:spPr bwMode="auto">
            <a:xfrm rot="10800000">
              <a:off x="308654" y="3923582"/>
              <a:ext cx="697627" cy="40011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任务</a:t>
              </a:r>
            </a:p>
          </p:txBody>
        </p:sp>
      </p:grpSp>
      <p:grpSp>
        <p:nvGrpSpPr>
          <p:cNvPr id="76" name="组合 159"/>
          <p:cNvGrpSpPr>
            <a:grpSpLocks/>
          </p:cNvGrpSpPr>
          <p:nvPr/>
        </p:nvGrpSpPr>
        <p:grpSpPr bwMode="auto">
          <a:xfrm rot="10800000">
            <a:off x="2889250" y="2897806"/>
            <a:ext cx="1116013" cy="1506538"/>
            <a:chOff x="569512" y="1958137"/>
            <a:chExt cx="1116000" cy="1507122"/>
          </a:xfrm>
        </p:grpSpPr>
        <p:sp>
          <p:nvSpPr>
            <p:cNvPr id="77" name="任意多边形 76"/>
            <p:cNvSpPr/>
            <p:nvPr/>
          </p:nvSpPr>
          <p:spPr>
            <a:xfrm>
              <a:off x="569512" y="1958137"/>
              <a:ext cx="1116000" cy="1507122"/>
            </a:xfrm>
            <a:custGeom>
              <a:avLst/>
              <a:gdLst>
                <a:gd name="connsiteX0" fmla="*/ 558000 w 1116000"/>
                <a:gd name="connsiteY0" fmla="*/ 0 h 1507122"/>
                <a:gd name="connsiteX1" fmla="*/ 1116000 w 1116000"/>
                <a:gd name="connsiteY1" fmla="*/ 558000 h 1507122"/>
                <a:gd name="connsiteX2" fmla="*/ 775199 w 1116000"/>
                <a:gd name="connsiteY2" fmla="*/ 1072150 h 1507122"/>
                <a:gd name="connsiteX3" fmla="*/ 700316 w 1116000"/>
                <a:gd name="connsiteY3" fmla="*/ 1095395 h 1507122"/>
                <a:gd name="connsiteX4" fmla="*/ 700316 w 1116000"/>
                <a:gd name="connsiteY4" fmla="*/ 1244441 h 1507122"/>
                <a:gd name="connsiteX5" fmla="*/ 842631 w 1116000"/>
                <a:gd name="connsiteY5" fmla="*/ 1244441 h 1507122"/>
                <a:gd name="connsiteX6" fmla="*/ 558000 w 1116000"/>
                <a:gd name="connsiteY6" fmla="*/ 1507122 h 1507122"/>
                <a:gd name="connsiteX7" fmla="*/ 273369 w 1116000"/>
                <a:gd name="connsiteY7" fmla="*/ 1244441 h 1507122"/>
                <a:gd name="connsiteX8" fmla="*/ 415685 w 1116000"/>
                <a:gd name="connsiteY8" fmla="*/ 1244441 h 1507122"/>
                <a:gd name="connsiteX9" fmla="*/ 415685 w 1116000"/>
                <a:gd name="connsiteY9" fmla="*/ 1095395 h 1507122"/>
                <a:gd name="connsiteX10" fmla="*/ 340801 w 1116000"/>
                <a:gd name="connsiteY10" fmla="*/ 1072150 h 1507122"/>
                <a:gd name="connsiteX11" fmla="*/ 0 w 1116000"/>
                <a:gd name="connsiteY11" fmla="*/ 558000 h 1507122"/>
                <a:gd name="connsiteX12" fmla="*/ 558000 w 1116000"/>
                <a:gd name="connsiteY12" fmla="*/ 0 h 150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6000" h="1507122">
                  <a:moveTo>
                    <a:pt x="558000" y="0"/>
                  </a:moveTo>
                  <a:cubicBezTo>
                    <a:pt x="866175" y="0"/>
                    <a:pt x="1116000" y="249825"/>
                    <a:pt x="1116000" y="558000"/>
                  </a:cubicBezTo>
                  <a:cubicBezTo>
                    <a:pt x="1116000" y="789131"/>
                    <a:pt x="975474" y="987441"/>
                    <a:pt x="775199" y="1072150"/>
                  </a:cubicBezTo>
                  <a:lnTo>
                    <a:pt x="700316" y="1095395"/>
                  </a:lnTo>
                  <a:lnTo>
                    <a:pt x="700316" y="1244441"/>
                  </a:lnTo>
                  <a:lnTo>
                    <a:pt x="842631" y="1244441"/>
                  </a:lnTo>
                  <a:lnTo>
                    <a:pt x="558000" y="1507122"/>
                  </a:lnTo>
                  <a:lnTo>
                    <a:pt x="273369" y="1244441"/>
                  </a:lnTo>
                  <a:lnTo>
                    <a:pt x="415685" y="1244441"/>
                  </a:lnTo>
                  <a:lnTo>
                    <a:pt x="415685" y="1095395"/>
                  </a:lnTo>
                  <a:lnTo>
                    <a:pt x="340801" y="1072150"/>
                  </a:lnTo>
                  <a:cubicBezTo>
                    <a:pt x="140527" y="987441"/>
                    <a:pt x="0" y="789131"/>
                    <a:pt x="0" y="558000"/>
                  </a:cubicBezTo>
                  <a:cubicBezTo>
                    <a:pt x="0" y="249825"/>
                    <a:pt x="249825" y="0"/>
                    <a:pt x="558000" y="0"/>
                  </a:cubicBezTo>
                  <a:close/>
                </a:path>
              </a:pathLst>
            </a:cu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162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78" name="任意多边形 77"/>
            <p:cNvSpPr/>
            <p:nvPr/>
          </p:nvSpPr>
          <p:spPr>
            <a:xfrm>
              <a:off x="586975" y="1975607"/>
              <a:ext cx="1081074" cy="1472182"/>
            </a:xfrm>
            <a:custGeom>
              <a:avLst/>
              <a:gdLst>
                <a:gd name="connsiteX0" fmla="*/ 540000 w 1080000"/>
                <a:gd name="connsiteY0" fmla="*/ 0 h 1471240"/>
                <a:gd name="connsiteX1" fmla="*/ 1080000 w 1080000"/>
                <a:gd name="connsiteY1" fmla="*/ 540000 h 1471240"/>
                <a:gd name="connsiteX2" fmla="*/ 750193 w 1080000"/>
                <a:gd name="connsiteY2" fmla="*/ 1037564 h 1471240"/>
                <a:gd name="connsiteX3" fmla="*/ 673199 w 1080000"/>
                <a:gd name="connsiteY3" fmla="*/ 1061464 h 1471240"/>
                <a:gd name="connsiteX4" fmla="*/ 673199 w 1080000"/>
                <a:gd name="connsiteY4" fmla="*/ 1226440 h 1471240"/>
                <a:gd name="connsiteX5" fmla="*/ 806399 w 1080000"/>
                <a:gd name="connsiteY5" fmla="*/ 1226440 h 1471240"/>
                <a:gd name="connsiteX6" fmla="*/ 539999 w 1080000"/>
                <a:gd name="connsiteY6" fmla="*/ 1471240 h 1471240"/>
                <a:gd name="connsiteX7" fmla="*/ 273599 w 1080000"/>
                <a:gd name="connsiteY7" fmla="*/ 1226440 h 1471240"/>
                <a:gd name="connsiteX8" fmla="*/ 406799 w 1080000"/>
                <a:gd name="connsiteY8" fmla="*/ 1226440 h 1471240"/>
                <a:gd name="connsiteX9" fmla="*/ 406799 w 1080000"/>
                <a:gd name="connsiteY9" fmla="*/ 1061464 h 1471240"/>
                <a:gd name="connsiteX10" fmla="*/ 329808 w 1080000"/>
                <a:gd name="connsiteY10" fmla="*/ 1037564 h 1471240"/>
                <a:gd name="connsiteX11" fmla="*/ 0 w 1080000"/>
                <a:gd name="connsiteY11" fmla="*/ 540000 h 1471240"/>
                <a:gd name="connsiteX12" fmla="*/ 540000 w 1080000"/>
                <a:gd name="connsiteY12" fmla="*/ 0 h 147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80000" h="1471240">
                  <a:moveTo>
                    <a:pt x="540000" y="0"/>
                  </a:moveTo>
                  <a:cubicBezTo>
                    <a:pt x="838234" y="0"/>
                    <a:pt x="1080000" y="241766"/>
                    <a:pt x="1080000" y="540000"/>
                  </a:cubicBezTo>
                  <a:cubicBezTo>
                    <a:pt x="1080000" y="763676"/>
                    <a:pt x="944007" y="955588"/>
                    <a:pt x="750193" y="1037564"/>
                  </a:cubicBezTo>
                  <a:lnTo>
                    <a:pt x="673199" y="1061464"/>
                  </a:lnTo>
                  <a:lnTo>
                    <a:pt x="673199" y="1226440"/>
                  </a:lnTo>
                  <a:lnTo>
                    <a:pt x="806399" y="1226440"/>
                  </a:lnTo>
                  <a:lnTo>
                    <a:pt x="539999" y="1471240"/>
                  </a:lnTo>
                  <a:lnTo>
                    <a:pt x="273599" y="1226440"/>
                  </a:lnTo>
                  <a:lnTo>
                    <a:pt x="406799" y="1226440"/>
                  </a:lnTo>
                  <a:lnTo>
                    <a:pt x="406799" y="1061464"/>
                  </a:lnTo>
                  <a:lnTo>
                    <a:pt x="329808" y="1037564"/>
                  </a:lnTo>
                  <a:cubicBezTo>
                    <a:pt x="135993" y="955588"/>
                    <a:pt x="0" y="763676"/>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54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79" name="文本框 162"/>
            <p:cNvSpPr txBox="1">
              <a:spLocks noChangeArrowheads="1"/>
            </p:cNvSpPr>
            <p:nvPr/>
          </p:nvSpPr>
          <p:spPr bwMode="auto">
            <a:xfrm rot="10800000">
              <a:off x="759132" y="2121639"/>
              <a:ext cx="697627" cy="707886"/>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责任</a:t>
              </a:r>
              <a:endParaRPr kumimoji="0" lang="en-US" altLang="zh-CN"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范围</a:t>
              </a:r>
            </a:p>
          </p:txBody>
        </p:sp>
      </p:grpSp>
      <p:grpSp>
        <p:nvGrpSpPr>
          <p:cNvPr id="80" name="组合 24"/>
          <p:cNvGrpSpPr>
            <a:grpSpLocks/>
          </p:cNvGrpSpPr>
          <p:nvPr/>
        </p:nvGrpSpPr>
        <p:grpSpPr bwMode="auto">
          <a:xfrm>
            <a:off x="1662113" y="3288331"/>
            <a:ext cx="1470025" cy="1116013"/>
            <a:chOff x="473003" y="3554634"/>
            <a:chExt cx="1471124" cy="1116000"/>
          </a:xfrm>
        </p:grpSpPr>
        <p:sp>
          <p:nvSpPr>
            <p:cNvPr id="81" name="任意多边形 80"/>
            <p:cNvSpPr/>
            <p:nvPr/>
          </p:nvSpPr>
          <p:spPr>
            <a:xfrm>
              <a:off x="473003" y="3554634"/>
              <a:ext cx="1471124" cy="1116000"/>
            </a:xfrm>
            <a:custGeom>
              <a:avLst/>
              <a:gdLst>
                <a:gd name="connsiteX0" fmla="*/ 558000 w 1471124"/>
                <a:gd name="connsiteY0" fmla="*/ 0 h 1116000"/>
                <a:gd name="connsiteX1" fmla="*/ 1072150 w 1471124"/>
                <a:gd name="connsiteY1" fmla="*/ 340801 h 1116000"/>
                <a:gd name="connsiteX2" fmla="*/ 1095395 w 1471124"/>
                <a:gd name="connsiteY2" fmla="*/ 415684 h 1116000"/>
                <a:gd name="connsiteX3" fmla="*/ 1208443 w 1471124"/>
                <a:gd name="connsiteY3" fmla="*/ 415684 h 1116000"/>
                <a:gd name="connsiteX4" fmla="*/ 1208443 w 1471124"/>
                <a:gd name="connsiteY4" fmla="*/ 273369 h 1116000"/>
                <a:gd name="connsiteX5" fmla="*/ 1471124 w 1471124"/>
                <a:gd name="connsiteY5" fmla="*/ 558000 h 1116000"/>
                <a:gd name="connsiteX6" fmla="*/ 1208443 w 1471124"/>
                <a:gd name="connsiteY6" fmla="*/ 842631 h 1116000"/>
                <a:gd name="connsiteX7" fmla="*/ 1208443 w 1471124"/>
                <a:gd name="connsiteY7" fmla="*/ 700315 h 1116000"/>
                <a:gd name="connsiteX8" fmla="*/ 1095395 w 1471124"/>
                <a:gd name="connsiteY8" fmla="*/ 700315 h 1116000"/>
                <a:gd name="connsiteX9" fmla="*/ 1072150 w 1471124"/>
                <a:gd name="connsiteY9" fmla="*/ 775199 h 1116000"/>
                <a:gd name="connsiteX10" fmla="*/ 558000 w 1471124"/>
                <a:gd name="connsiteY10" fmla="*/ 1116000 h 1116000"/>
                <a:gd name="connsiteX11" fmla="*/ 0 w 1471124"/>
                <a:gd name="connsiteY11" fmla="*/ 558000 h 1116000"/>
                <a:gd name="connsiteX12" fmla="*/ 558000 w 1471124"/>
                <a:gd name="connsiteY12" fmla="*/ 0 h 11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1124" h="1116000">
                  <a:moveTo>
                    <a:pt x="558000" y="0"/>
                  </a:moveTo>
                  <a:cubicBezTo>
                    <a:pt x="789131" y="0"/>
                    <a:pt x="987441" y="140527"/>
                    <a:pt x="1072150" y="340801"/>
                  </a:cubicBezTo>
                  <a:lnTo>
                    <a:pt x="1095395" y="415684"/>
                  </a:lnTo>
                  <a:lnTo>
                    <a:pt x="1208443" y="415684"/>
                  </a:lnTo>
                  <a:lnTo>
                    <a:pt x="1208443" y="273369"/>
                  </a:lnTo>
                  <a:lnTo>
                    <a:pt x="1471124" y="558000"/>
                  </a:lnTo>
                  <a:lnTo>
                    <a:pt x="1208443" y="842631"/>
                  </a:lnTo>
                  <a:lnTo>
                    <a:pt x="1208443" y="700315"/>
                  </a:lnTo>
                  <a:lnTo>
                    <a:pt x="1095395" y="700315"/>
                  </a:lnTo>
                  <a:lnTo>
                    <a:pt x="1072150" y="775199"/>
                  </a:lnTo>
                  <a:cubicBezTo>
                    <a:pt x="987441" y="975474"/>
                    <a:pt x="789131" y="1116000"/>
                    <a:pt x="558000" y="1116000"/>
                  </a:cubicBezTo>
                  <a:cubicBezTo>
                    <a:pt x="249825" y="1116000"/>
                    <a:pt x="0" y="866175"/>
                    <a:pt x="0" y="558000"/>
                  </a:cubicBezTo>
                  <a:cubicBezTo>
                    <a:pt x="0" y="249825"/>
                    <a:pt x="249825" y="0"/>
                    <a:pt x="558000" y="0"/>
                  </a:cubicBezTo>
                  <a:close/>
                </a:path>
              </a:pathLst>
            </a:cu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108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82" name="任意多边形 81"/>
            <p:cNvSpPr/>
            <p:nvPr/>
          </p:nvSpPr>
          <p:spPr>
            <a:xfrm>
              <a:off x="490478" y="3572097"/>
              <a:ext cx="1436173" cy="1081074"/>
            </a:xfrm>
            <a:custGeom>
              <a:avLst/>
              <a:gdLst>
                <a:gd name="connsiteX0" fmla="*/ 540000 w 1435242"/>
                <a:gd name="connsiteY0" fmla="*/ 0 h 1080000"/>
                <a:gd name="connsiteX1" fmla="*/ 1037564 w 1435242"/>
                <a:gd name="connsiteY1" fmla="*/ 329808 h 1080000"/>
                <a:gd name="connsiteX2" fmla="*/ 1061464 w 1435242"/>
                <a:gd name="connsiteY2" fmla="*/ 406799 h 1080000"/>
                <a:gd name="connsiteX3" fmla="*/ 1190442 w 1435242"/>
                <a:gd name="connsiteY3" fmla="*/ 406799 h 1080000"/>
                <a:gd name="connsiteX4" fmla="*/ 1190442 w 1435242"/>
                <a:gd name="connsiteY4" fmla="*/ 273599 h 1080000"/>
                <a:gd name="connsiteX5" fmla="*/ 1435242 w 1435242"/>
                <a:gd name="connsiteY5" fmla="*/ 539999 h 1080000"/>
                <a:gd name="connsiteX6" fmla="*/ 1190442 w 1435242"/>
                <a:gd name="connsiteY6" fmla="*/ 806399 h 1080000"/>
                <a:gd name="connsiteX7" fmla="*/ 1190442 w 1435242"/>
                <a:gd name="connsiteY7" fmla="*/ 673199 h 1080000"/>
                <a:gd name="connsiteX8" fmla="*/ 1061464 w 1435242"/>
                <a:gd name="connsiteY8" fmla="*/ 673199 h 1080000"/>
                <a:gd name="connsiteX9" fmla="*/ 1037564 w 1435242"/>
                <a:gd name="connsiteY9" fmla="*/ 750193 h 1080000"/>
                <a:gd name="connsiteX10" fmla="*/ 540000 w 1435242"/>
                <a:gd name="connsiteY10" fmla="*/ 1080000 h 1080000"/>
                <a:gd name="connsiteX11" fmla="*/ 0 w 1435242"/>
                <a:gd name="connsiteY11" fmla="*/ 540000 h 1080000"/>
                <a:gd name="connsiteX12" fmla="*/ 540000 w 1435242"/>
                <a:gd name="connsiteY12" fmla="*/ 0 h 10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242" h="1080000">
                  <a:moveTo>
                    <a:pt x="540000" y="0"/>
                  </a:moveTo>
                  <a:cubicBezTo>
                    <a:pt x="763676" y="0"/>
                    <a:pt x="955588" y="135994"/>
                    <a:pt x="1037564" y="329808"/>
                  </a:cubicBezTo>
                  <a:lnTo>
                    <a:pt x="1061464" y="406799"/>
                  </a:lnTo>
                  <a:lnTo>
                    <a:pt x="1190442" y="406799"/>
                  </a:lnTo>
                  <a:lnTo>
                    <a:pt x="1190442" y="273599"/>
                  </a:lnTo>
                  <a:lnTo>
                    <a:pt x="1435242" y="539999"/>
                  </a:lnTo>
                  <a:lnTo>
                    <a:pt x="1190442" y="806399"/>
                  </a:lnTo>
                  <a:lnTo>
                    <a:pt x="1190442" y="673199"/>
                  </a:lnTo>
                  <a:lnTo>
                    <a:pt x="1061464" y="673199"/>
                  </a:lnTo>
                  <a:lnTo>
                    <a:pt x="1037564" y="750193"/>
                  </a:lnTo>
                  <a:cubicBezTo>
                    <a:pt x="955588" y="944007"/>
                    <a:pt x="763676" y="1080000"/>
                    <a:pt x="540000" y="1080000"/>
                  </a:cubicBezTo>
                  <a:cubicBezTo>
                    <a:pt x="241766" y="1080000"/>
                    <a:pt x="0" y="838234"/>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83" name="文本框 86"/>
            <p:cNvSpPr txBox="1">
              <a:spLocks noChangeArrowheads="1"/>
            </p:cNvSpPr>
            <p:nvPr/>
          </p:nvSpPr>
          <p:spPr bwMode="auto">
            <a:xfrm>
              <a:off x="682190" y="3912579"/>
              <a:ext cx="697627" cy="40011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愿景</a:t>
              </a:r>
            </a:p>
          </p:txBody>
        </p:sp>
      </p:grpSp>
      <p:grpSp>
        <p:nvGrpSpPr>
          <p:cNvPr id="84" name="组合 153"/>
          <p:cNvGrpSpPr>
            <a:grpSpLocks/>
          </p:cNvGrpSpPr>
          <p:nvPr/>
        </p:nvGrpSpPr>
        <p:grpSpPr bwMode="auto">
          <a:xfrm>
            <a:off x="382588" y="3288331"/>
            <a:ext cx="1471612" cy="1116013"/>
            <a:chOff x="473003" y="3554634"/>
            <a:chExt cx="1471124" cy="1116000"/>
          </a:xfrm>
        </p:grpSpPr>
        <p:sp>
          <p:nvSpPr>
            <p:cNvPr id="85" name="任意多边形 84"/>
            <p:cNvSpPr/>
            <p:nvPr/>
          </p:nvSpPr>
          <p:spPr>
            <a:xfrm>
              <a:off x="473003" y="3554634"/>
              <a:ext cx="1471124" cy="1116000"/>
            </a:xfrm>
            <a:custGeom>
              <a:avLst/>
              <a:gdLst>
                <a:gd name="connsiteX0" fmla="*/ 558000 w 1471124"/>
                <a:gd name="connsiteY0" fmla="*/ 0 h 1116000"/>
                <a:gd name="connsiteX1" fmla="*/ 1072150 w 1471124"/>
                <a:gd name="connsiteY1" fmla="*/ 340801 h 1116000"/>
                <a:gd name="connsiteX2" fmla="*/ 1095395 w 1471124"/>
                <a:gd name="connsiteY2" fmla="*/ 415684 h 1116000"/>
                <a:gd name="connsiteX3" fmla="*/ 1208443 w 1471124"/>
                <a:gd name="connsiteY3" fmla="*/ 415684 h 1116000"/>
                <a:gd name="connsiteX4" fmla="*/ 1208443 w 1471124"/>
                <a:gd name="connsiteY4" fmla="*/ 273369 h 1116000"/>
                <a:gd name="connsiteX5" fmla="*/ 1471124 w 1471124"/>
                <a:gd name="connsiteY5" fmla="*/ 558000 h 1116000"/>
                <a:gd name="connsiteX6" fmla="*/ 1208443 w 1471124"/>
                <a:gd name="connsiteY6" fmla="*/ 842631 h 1116000"/>
                <a:gd name="connsiteX7" fmla="*/ 1208443 w 1471124"/>
                <a:gd name="connsiteY7" fmla="*/ 700315 h 1116000"/>
                <a:gd name="connsiteX8" fmla="*/ 1095395 w 1471124"/>
                <a:gd name="connsiteY8" fmla="*/ 700315 h 1116000"/>
                <a:gd name="connsiteX9" fmla="*/ 1072150 w 1471124"/>
                <a:gd name="connsiteY9" fmla="*/ 775199 h 1116000"/>
                <a:gd name="connsiteX10" fmla="*/ 558000 w 1471124"/>
                <a:gd name="connsiteY10" fmla="*/ 1116000 h 1116000"/>
                <a:gd name="connsiteX11" fmla="*/ 0 w 1471124"/>
                <a:gd name="connsiteY11" fmla="*/ 558000 h 1116000"/>
                <a:gd name="connsiteX12" fmla="*/ 558000 w 1471124"/>
                <a:gd name="connsiteY12" fmla="*/ 0 h 11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1124" h="1116000">
                  <a:moveTo>
                    <a:pt x="558000" y="0"/>
                  </a:moveTo>
                  <a:cubicBezTo>
                    <a:pt x="789131" y="0"/>
                    <a:pt x="987441" y="140527"/>
                    <a:pt x="1072150" y="340801"/>
                  </a:cubicBezTo>
                  <a:lnTo>
                    <a:pt x="1095395" y="415684"/>
                  </a:lnTo>
                  <a:lnTo>
                    <a:pt x="1208443" y="415684"/>
                  </a:lnTo>
                  <a:lnTo>
                    <a:pt x="1208443" y="273369"/>
                  </a:lnTo>
                  <a:lnTo>
                    <a:pt x="1471124" y="558000"/>
                  </a:lnTo>
                  <a:lnTo>
                    <a:pt x="1208443" y="842631"/>
                  </a:lnTo>
                  <a:lnTo>
                    <a:pt x="1208443" y="700315"/>
                  </a:lnTo>
                  <a:lnTo>
                    <a:pt x="1095395" y="700315"/>
                  </a:lnTo>
                  <a:lnTo>
                    <a:pt x="1072150" y="775199"/>
                  </a:lnTo>
                  <a:cubicBezTo>
                    <a:pt x="987441" y="975474"/>
                    <a:pt x="789131" y="1116000"/>
                    <a:pt x="558000" y="1116000"/>
                  </a:cubicBezTo>
                  <a:cubicBezTo>
                    <a:pt x="249825" y="1116000"/>
                    <a:pt x="0" y="866175"/>
                    <a:pt x="0" y="558000"/>
                  </a:cubicBezTo>
                  <a:cubicBezTo>
                    <a:pt x="0" y="249825"/>
                    <a:pt x="249825" y="0"/>
                    <a:pt x="558000" y="0"/>
                  </a:cubicBezTo>
                  <a:close/>
                </a:path>
              </a:pathLst>
            </a:cu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108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86" name="任意多边形 85"/>
            <p:cNvSpPr/>
            <p:nvPr/>
          </p:nvSpPr>
          <p:spPr>
            <a:xfrm>
              <a:off x="490459" y="3572097"/>
              <a:ext cx="1436212" cy="1081074"/>
            </a:xfrm>
            <a:custGeom>
              <a:avLst/>
              <a:gdLst>
                <a:gd name="connsiteX0" fmla="*/ 540000 w 1435242"/>
                <a:gd name="connsiteY0" fmla="*/ 0 h 1080000"/>
                <a:gd name="connsiteX1" fmla="*/ 1037564 w 1435242"/>
                <a:gd name="connsiteY1" fmla="*/ 329808 h 1080000"/>
                <a:gd name="connsiteX2" fmla="*/ 1061464 w 1435242"/>
                <a:gd name="connsiteY2" fmla="*/ 406799 h 1080000"/>
                <a:gd name="connsiteX3" fmla="*/ 1190442 w 1435242"/>
                <a:gd name="connsiteY3" fmla="*/ 406799 h 1080000"/>
                <a:gd name="connsiteX4" fmla="*/ 1190442 w 1435242"/>
                <a:gd name="connsiteY4" fmla="*/ 273599 h 1080000"/>
                <a:gd name="connsiteX5" fmla="*/ 1435242 w 1435242"/>
                <a:gd name="connsiteY5" fmla="*/ 539999 h 1080000"/>
                <a:gd name="connsiteX6" fmla="*/ 1190442 w 1435242"/>
                <a:gd name="connsiteY6" fmla="*/ 806399 h 1080000"/>
                <a:gd name="connsiteX7" fmla="*/ 1190442 w 1435242"/>
                <a:gd name="connsiteY7" fmla="*/ 673199 h 1080000"/>
                <a:gd name="connsiteX8" fmla="*/ 1061464 w 1435242"/>
                <a:gd name="connsiteY8" fmla="*/ 673199 h 1080000"/>
                <a:gd name="connsiteX9" fmla="*/ 1037564 w 1435242"/>
                <a:gd name="connsiteY9" fmla="*/ 750193 h 1080000"/>
                <a:gd name="connsiteX10" fmla="*/ 540000 w 1435242"/>
                <a:gd name="connsiteY10" fmla="*/ 1080000 h 1080000"/>
                <a:gd name="connsiteX11" fmla="*/ 0 w 1435242"/>
                <a:gd name="connsiteY11" fmla="*/ 540000 h 1080000"/>
                <a:gd name="connsiteX12" fmla="*/ 540000 w 1435242"/>
                <a:gd name="connsiteY12" fmla="*/ 0 h 10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242" h="1080000">
                  <a:moveTo>
                    <a:pt x="540000" y="0"/>
                  </a:moveTo>
                  <a:cubicBezTo>
                    <a:pt x="763676" y="0"/>
                    <a:pt x="955588" y="135994"/>
                    <a:pt x="1037564" y="329808"/>
                  </a:cubicBezTo>
                  <a:lnTo>
                    <a:pt x="1061464" y="406799"/>
                  </a:lnTo>
                  <a:lnTo>
                    <a:pt x="1190442" y="406799"/>
                  </a:lnTo>
                  <a:lnTo>
                    <a:pt x="1190442" y="273599"/>
                  </a:lnTo>
                  <a:lnTo>
                    <a:pt x="1435242" y="539999"/>
                  </a:lnTo>
                  <a:lnTo>
                    <a:pt x="1190442" y="806399"/>
                  </a:lnTo>
                  <a:lnTo>
                    <a:pt x="1190442" y="673199"/>
                  </a:lnTo>
                  <a:lnTo>
                    <a:pt x="1061464" y="673199"/>
                  </a:lnTo>
                  <a:lnTo>
                    <a:pt x="1037564" y="750193"/>
                  </a:lnTo>
                  <a:cubicBezTo>
                    <a:pt x="955588" y="944007"/>
                    <a:pt x="763676" y="1080000"/>
                    <a:pt x="540000" y="1080000"/>
                  </a:cubicBezTo>
                  <a:cubicBezTo>
                    <a:pt x="241766" y="1080000"/>
                    <a:pt x="0" y="838234"/>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87" name="文本框 158"/>
            <p:cNvSpPr txBox="1">
              <a:spLocks noChangeArrowheads="1"/>
            </p:cNvSpPr>
            <p:nvPr/>
          </p:nvSpPr>
          <p:spPr bwMode="auto">
            <a:xfrm>
              <a:off x="682190" y="3912579"/>
              <a:ext cx="697627" cy="40011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愿景</a:t>
              </a:r>
            </a:p>
          </p:txBody>
        </p:sp>
      </p:grpSp>
      <p:grpSp>
        <p:nvGrpSpPr>
          <p:cNvPr id="88" name="组合 23"/>
          <p:cNvGrpSpPr>
            <a:grpSpLocks/>
          </p:cNvGrpSpPr>
          <p:nvPr/>
        </p:nvGrpSpPr>
        <p:grpSpPr bwMode="auto">
          <a:xfrm>
            <a:off x="377825" y="2015156"/>
            <a:ext cx="1116013" cy="1506538"/>
            <a:chOff x="569512" y="1958137"/>
            <a:chExt cx="1116000" cy="1507122"/>
          </a:xfrm>
        </p:grpSpPr>
        <p:sp>
          <p:nvSpPr>
            <p:cNvPr id="89" name="任意多边形 88"/>
            <p:cNvSpPr/>
            <p:nvPr/>
          </p:nvSpPr>
          <p:spPr>
            <a:xfrm>
              <a:off x="569512" y="1958137"/>
              <a:ext cx="1116000" cy="1507122"/>
            </a:xfrm>
            <a:custGeom>
              <a:avLst/>
              <a:gdLst>
                <a:gd name="connsiteX0" fmla="*/ 558000 w 1116000"/>
                <a:gd name="connsiteY0" fmla="*/ 0 h 1507122"/>
                <a:gd name="connsiteX1" fmla="*/ 1116000 w 1116000"/>
                <a:gd name="connsiteY1" fmla="*/ 558000 h 1507122"/>
                <a:gd name="connsiteX2" fmla="*/ 775199 w 1116000"/>
                <a:gd name="connsiteY2" fmla="*/ 1072150 h 1507122"/>
                <a:gd name="connsiteX3" fmla="*/ 700316 w 1116000"/>
                <a:gd name="connsiteY3" fmla="*/ 1095395 h 1507122"/>
                <a:gd name="connsiteX4" fmla="*/ 700316 w 1116000"/>
                <a:gd name="connsiteY4" fmla="*/ 1244441 h 1507122"/>
                <a:gd name="connsiteX5" fmla="*/ 842631 w 1116000"/>
                <a:gd name="connsiteY5" fmla="*/ 1244441 h 1507122"/>
                <a:gd name="connsiteX6" fmla="*/ 558000 w 1116000"/>
                <a:gd name="connsiteY6" fmla="*/ 1507122 h 1507122"/>
                <a:gd name="connsiteX7" fmla="*/ 273369 w 1116000"/>
                <a:gd name="connsiteY7" fmla="*/ 1244441 h 1507122"/>
                <a:gd name="connsiteX8" fmla="*/ 415685 w 1116000"/>
                <a:gd name="connsiteY8" fmla="*/ 1244441 h 1507122"/>
                <a:gd name="connsiteX9" fmla="*/ 415685 w 1116000"/>
                <a:gd name="connsiteY9" fmla="*/ 1095395 h 1507122"/>
                <a:gd name="connsiteX10" fmla="*/ 340801 w 1116000"/>
                <a:gd name="connsiteY10" fmla="*/ 1072150 h 1507122"/>
                <a:gd name="connsiteX11" fmla="*/ 0 w 1116000"/>
                <a:gd name="connsiteY11" fmla="*/ 558000 h 1507122"/>
                <a:gd name="connsiteX12" fmla="*/ 558000 w 1116000"/>
                <a:gd name="connsiteY12" fmla="*/ 0 h 150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6000" h="1507122">
                  <a:moveTo>
                    <a:pt x="558000" y="0"/>
                  </a:moveTo>
                  <a:cubicBezTo>
                    <a:pt x="866175" y="0"/>
                    <a:pt x="1116000" y="249825"/>
                    <a:pt x="1116000" y="558000"/>
                  </a:cubicBezTo>
                  <a:cubicBezTo>
                    <a:pt x="1116000" y="789131"/>
                    <a:pt x="975474" y="987441"/>
                    <a:pt x="775199" y="1072150"/>
                  </a:cubicBezTo>
                  <a:lnTo>
                    <a:pt x="700316" y="1095395"/>
                  </a:lnTo>
                  <a:lnTo>
                    <a:pt x="700316" y="1244441"/>
                  </a:lnTo>
                  <a:lnTo>
                    <a:pt x="842631" y="1244441"/>
                  </a:lnTo>
                  <a:lnTo>
                    <a:pt x="558000" y="1507122"/>
                  </a:lnTo>
                  <a:lnTo>
                    <a:pt x="273369" y="1244441"/>
                  </a:lnTo>
                  <a:lnTo>
                    <a:pt x="415685" y="1244441"/>
                  </a:lnTo>
                  <a:lnTo>
                    <a:pt x="415685" y="1095395"/>
                  </a:lnTo>
                  <a:lnTo>
                    <a:pt x="340801" y="1072150"/>
                  </a:lnTo>
                  <a:cubicBezTo>
                    <a:pt x="140527" y="987441"/>
                    <a:pt x="0" y="789131"/>
                    <a:pt x="0" y="558000"/>
                  </a:cubicBezTo>
                  <a:cubicBezTo>
                    <a:pt x="0" y="249825"/>
                    <a:pt x="249825" y="0"/>
                    <a:pt x="558000" y="0"/>
                  </a:cubicBezTo>
                  <a:close/>
                </a:path>
              </a:pathLst>
            </a:cu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81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90" name="任意多边形 89"/>
            <p:cNvSpPr/>
            <p:nvPr/>
          </p:nvSpPr>
          <p:spPr>
            <a:xfrm>
              <a:off x="586975" y="1975607"/>
              <a:ext cx="1081074" cy="1472182"/>
            </a:xfrm>
            <a:custGeom>
              <a:avLst/>
              <a:gdLst>
                <a:gd name="connsiteX0" fmla="*/ 540000 w 1080000"/>
                <a:gd name="connsiteY0" fmla="*/ 0 h 1471240"/>
                <a:gd name="connsiteX1" fmla="*/ 1080000 w 1080000"/>
                <a:gd name="connsiteY1" fmla="*/ 540000 h 1471240"/>
                <a:gd name="connsiteX2" fmla="*/ 750193 w 1080000"/>
                <a:gd name="connsiteY2" fmla="*/ 1037564 h 1471240"/>
                <a:gd name="connsiteX3" fmla="*/ 673199 w 1080000"/>
                <a:gd name="connsiteY3" fmla="*/ 1061464 h 1471240"/>
                <a:gd name="connsiteX4" fmla="*/ 673199 w 1080000"/>
                <a:gd name="connsiteY4" fmla="*/ 1226440 h 1471240"/>
                <a:gd name="connsiteX5" fmla="*/ 806399 w 1080000"/>
                <a:gd name="connsiteY5" fmla="*/ 1226440 h 1471240"/>
                <a:gd name="connsiteX6" fmla="*/ 539999 w 1080000"/>
                <a:gd name="connsiteY6" fmla="*/ 1471240 h 1471240"/>
                <a:gd name="connsiteX7" fmla="*/ 273599 w 1080000"/>
                <a:gd name="connsiteY7" fmla="*/ 1226440 h 1471240"/>
                <a:gd name="connsiteX8" fmla="*/ 406799 w 1080000"/>
                <a:gd name="connsiteY8" fmla="*/ 1226440 h 1471240"/>
                <a:gd name="connsiteX9" fmla="*/ 406799 w 1080000"/>
                <a:gd name="connsiteY9" fmla="*/ 1061464 h 1471240"/>
                <a:gd name="connsiteX10" fmla="*/ 329808 w 1080000"/>
                <a:gd name="connsiteY10" fmla="*/ 1037564 h 1471240"/>
                <a:gd name="connsiteX11" fmla="*/ 0 w 1080000"/>
                <a:gd name="connsiteY11" fmla="*/ 540000 h 1471240"/>
                <a:gd name="connsiteX12" fmla="*/ 540000 w 1080000"/>
                <a:gd name="connsiteY12" fmla="*/ 0 h 147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80000" h="1471240">
                  <a:moveTo>
                    <a:pt x="540000" y="0"/>
                  </a:moveTo>
                  <a:cubicBezTo>
                    <a:pt x="838234" y="0"/>
                    <a:pt x="1080000" y="241766"/>
                    <a:pt x="1080000" y="540000"/>
                  </a:cubicBezTo>
                  <a:cubicBezTo>
                    <a:pt x="1080000" y="763676"/>
                    <a:pt x="944007" y="955588"/>
                    <a:pt x="750193" y="1037564"/>
                  </a:cubicBezTo>
                  <a:lnTo>
                    <a:pt x="673199" y="1061464"/>
                  </a:lnTo>
                  <a:lnTo>
                    <a:pt x="673199" y="1226440"/>
                  </a:lnTo>
                  <a:lnTo>
                    <a:pt x="806399" y="1226440"/>
                  </a:lnTo>
                  <a:lnTo>
                    <a:pt x="539999" y="1471240"/>
                  </a:lnTo>
                  <a:lnTo>
                    <a:pt x="273599" y="1226440"/>
                  </a:lnTo>
                  <a:lnTo>
                    <a:pt x="406799" y="1226440"/>
                  </a:lnTo>
                  <a:lnTo>
                    <a:pt x="406799" y="1061464"/>
                  </a:lnTo>
                  <a:lnTo>
                    <a:pt x="329808" y="1037564"/>
                  </a:lnTo>
                  <a:cubicBezTo>
                    <a:pt x="135993" y="955588"/>
                    <a:pt x="0" y="763676"/>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189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91" name="文本框 81"/>
            <p:cNvSpPr txBox="1">
              <a:spLocks noChangeArrowheads="1"/>
            </p:cNvSpPr>
            <p:nvPr/>
          </p:nvSpPr>
          <p:spPr bwMode="auto">
            <a:xfrm>
              <a:off x="778699" y="2316082"/>
              <a:ext cx="697627" cy="40011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原则</a:t>
              </a:r>
            </a:p>
          </p:txBody>
        </p:sp>
      </p:grpSp>
      <p:sp>
        <p:nvSpPr>
          <p:cNvPr id="92" name="矩形 91"/>
          <p:cNvSpPr/>
          <p:nvPr/>
        </p:nvSpPr>
        <p:spPr>
          <a:xfrm>
            <a:off x="5688013" y="2650156"/>
            <a:ext cx="2505075" cy="1285875"/>
          </a:xfrm>
          <a:prstGeom prst="rect">
            <a:avLst/>
          </a:prstGeom>
          <a:solidFill>
            <a:srgbClr val="007CD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3" name="组合 145"/>
          <p:cNvGrpSpPr>
            <a:grpSpLocks/>
          </p:cNvGrpSpPr>
          <p:nvPr/>
        </p:nvGrpSpPr>
        <p:grpSpPr bwMode="auto">
          <a:xfrm>
            <a:off x="5140325" y="2105644"/>
            <a:ext cx="1116013" cy="1116012"/>
            <a:chOff x="3329595" y="1685368"/>
            <a:chExt cx="1116000" cy="1116000"/>
          </a:xfrm>
        </p:grpSpPr>
        <p:grpSp>
          <p:nvGrpSpPr>
            <p:cNvPr id="94" name="组合 146"/>
            <p:cNvGrpSpPr>
              <a:grpSpLocks/>
            </p:cNvGrpSpPr>
            <p:nvPr/>
          </p:nvGrpSpPr>
          <p:grpSpPr bwMode="auto">
            <a:xfrm>
              <a:off x="3329595" y="1685368"/>
              <a:ext cx="1116000" cy="1116000"/>
              <a:chOff x="3272949" y="3722523"/>
              <a:chExt cx="813408" cy="877328"/>
            </a:xfrm>
          </p:grpSpPr>
          <p:sp>
            <p:nvSpPr>
              <p:cNvPr id="96" name="椭圆 95"/>
              <p:cNvSpPr/>
              <p:nvPr/>
            </p:nvSpPr>
            <p:spPr>
              <a:xfrm>
                <a:off x="3272949" y="3722523"/>
                <a:ext cx="813408" cy="877328"/>
              </a:xfrm>
              <a:prstGeom prst="ellipse">
                <a:avLst/>
              </a:pr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81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97" name="椭圆 96"/>
              <p:cNvSpPr/>
              <p:nvPr/>
            </p:nvSpPr>
            <p:spPr>
              <a:xfrm>
                <a:off x="3285677" y="3736250"/>
                <a:ext cx="787952" cy="849873"/>
              </a:xfrm>
              <a:prstGeom prst="ellipse">
                <a:avLst/>
              </a:pr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189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sp>
          <p:nvSpPr>
            <p:cNvPr id="95" name="文本框 147"/>
            <p:cNvSpPr txBox="1">
              <a:spLocks noChangeArrowheads="1"/>
            </p:cNvSpPr>
            <p:nvPr/>
          </p:nvSpPr>
          <p:spPr bwMode="auto">
            <a:xfrm>
              <a:off x="3538751" y="2069054"/>
              <a:ext cx="697628" cy="400110"/>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原则</a:t>
              </a:r>
            </a:p>
          </p:txBody>
        </p:sp>
      </p:grpSp>
      <p:grpSp>
        <p:nvGrpSpPr>
          <p:cNvPr id="98" name="组合 110"/>
          <p:cNvGrpSpPr>
            <a:grpSpLocks/>
          </p:cNvGrpSpPr>
          <p:nvPr/>
        </p:nvGrpSpPr>
        <p:grpSpPr bwMode="auto">
          <a:xfrm rot="10800000">
            <a:off x="5140325" y="3002581"/>
            <a:ext cx="1116013" cy="1506538"/>
            <a:chOff x="569512" y="1958137"/>
            <a:chExt cx="1116000" cy="1507122"/>
          </a:xfrm>
        </p:grpSpPr>
        <p:sp>
          <p:nvSpPr>
            <p:cNvPr id="99" name="任意多边形 98"/>
            <p:cNvSpPr/>
            <p:nvPr/>
          </p:nvSpPr>
          <p:spPr>
            <a:xfrm>
              <a:off x="569512" y="1958137"/>
              <a:ext cx="1116000" cy="1507122"/>
            </a:xfrm>
            <a:custGeom>
              <a:avLst/>
              <a:gdLst>
                <a:gd name="connsiteX0" fmla="*/ 558000 w 1116000"/>
                <a:gd name="connsiteY0" fmla="*/ 0 h 1507122"/>
                <a:gd name="connsiteX1" fmla="*/ 1116000 w 1116000"/>
                <a:gd name="connsiteY1" fmla="*/ 558000 h 1507122"/>
                <a:gd name="connsiteX2" fmla="*/ 775199 w 1116000"/>
                <a:gd name="connsiteY2" fmla="*/ 1072150 h 1507122"/>
                <a:gd name="connsiteX3" fmla="*/ 700316 w 1116000"/>
                <a:gd name="connsiteY3" fmla="*/ 1095395 h 1507122"/>
                <a:gd name="connsiteX4" fmla="*/ 700316 w 1116000"/>
                <a:gd name="connsiteY4" fmla="*/ 1244441 h 1507122"/>
                <a:gd name="connsiteX5" fmla="*/ 842631 w 1116000"/>
                <a:gd name="connsiteY5" fmla="*/ 1244441 h 1507122"/>
                <a:gd name="connsiteX6" fmla="*/ 558000 w 1116000"/>
                <a:gd name="connsiteY6" fmla="*/ 1507122 h 1507122"/>
                <a:gd name="connsiteX7" fmla="*/ 273369 w 1116000"/>
                <a:gd name="connsiteY7" fmla="*/ 1244441 h 1507122"/>
                <a:gd name="connsiteX8" fmla="*/ 415685 w 1116000"/>
                <a:gd name="connsiteY8" fmla="*/ 1244441 h 1507122"/>
                <a:gd name="connsiteX9" fmla="*/ 415685 w 1116000"/>
                <a:gd name="connsiteY9" fmla="*/ 1095395 h 1507122"/>
                <a:gd name="connsiteX10" fmla="*/ 340801 w 1116000"/>
                <a:gd name="connsiteY10" fmla="*/ 1072150 h 1507122"/>
                <a:gd name="connsiteX11" fmla="*/ 0 w 1116000"/>
                <a:gd name="connsiteY11" fmla="*/ 558000 h 1507122"/>
                <a:gd name="connsiteX12" fmla="*/ 558000 w 1116000"/>
                <a:gd name="connsiteY12" fmla="*/ 0 h 150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6000" h="1507122">
                  <a:moveTo>
                    <a:pt x="558000" y="0"/>
                  </a:moveTo>
                  <a:cubicBezTo>
                    <a:pt x="866175" y="0"/>
                    <a:pt x="1116000" y="249825"/>
                    <a:pt x="1116000" y="558000"/>
                  </a:cubicBezTo>
                  <a:cubicBezTo>
                    <a:pt x="1116000" y="789131"/>
                    <a:pt x="975474" y="987441"/>
                    <a:pt x="775199" y="1072150"/>
                  </a:cubicBezTo>
                  <a:lnTo>
                    <a:pt x="700316" y="1095395"/>
                  </a:lnTo>
                  <a:lnTo>
                    <a:pt x="700316" y="1244441"/>
                  </a:lnTo>
                  <a:lnTo>
                    <a:pt x="842631" y="1244441"/>
                  </a:lnTo>
                  <a:lnTo>
                    <a:pt x="558000" y="1507122"/>
                  </a:lnTo>
                  <a:lnTo>
                    <a:pt x="273369" y="1244441"/>
                  </a:lnTo>
                  <a:lnTo>
                    <a:pt x="415685" y="1244441"/>
                  </a:lnTo>
                  <a:lnTo>
                    <a:pt x="415685" y="1095395"/>
                  </a:lnTo>
                  <a:lnTo>
                    <a:pt x="340801" y="1072150"/>
                  </a:lnTo>
                  <a:cubicBezTo>
                    <a:pt x="140527" y="987441"/>
                    <a:pt x="0" y="789131"/>
                    <a:pt x="0" y="558000"/>
                  </a:cubicBezTo>
                  <a:cubicBezTo>
                    <a:pt x="0" y="249825"/>
                    <a:pt x="249825" y="0"/>
                    <a:pt x="558000" y="0"/>
                  </a:cubicBezTo>
                  <a:close/>
                </a:path>
              </a:pathLst>
            </a:cu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162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00" name="任意多边形 99"/>
            <p:cNvSpPr/>
            <p:nvPr/>
          </p:nvSpPr>
          <p:spPr>
            <a:xfrm>
              <a:off x="586975" y="1975607"/>
              <a:ext cx="1081074" cy="1472182"/>
            </a:xfrm>
            <a:custGeom>
              <a:avLst/>
              <a:gdLst>
                <a:gd name="connsiteX0" fmla="*/ 540000 w 1080000"/>
                <a:gd name="connsiteY0" fmla="*/ 0 h 1471240"/>
                <a:gd name="connsiteX1" fmla="*/ 1080000 w 1080000"/>
                <a:gd name="connsiteY1" fmla="*/ 540000 h 1471240"/>
                <a:gd name="connsiteX2" fmla="*/ 750193 w 1080000"/>
                <a:gd name="connsiteY2" fmla="*/ 1037564 h 1471240"/>
                <a:gd name="connsiteX3" fmla="*/ 673199 w 1080000"/>
                <a:gd name="connsiteY3" fmla="*/ 1061464 h 1471240"/>
                <a:gd name="connsiteX4" fmla="*/ 673199 w 1080000"/>
                <a:gd name="connsiteY4" fmla="*/ 1226440 h 1471240"/>
                <a:gd name="connsiteX5" fmla="*/ 806399 w 1080000"/>
                <a:gd name="connsiteY5" fmla="*/ 1226440 h 1471240"/>
                <a:gd name="connsiteX6" fmla="*/ 539999 w 1080000"/>
                <a:gd name="connsiteY6" fmla="*/ 1471240 h 1471240"/>
                <a:gd name="connsiteX7" fmla="*/ 273599 w 1080000"/>
                <a:gd name="connsiteY7" fmla="*/ 1226440 h 1471240"/>
                <a:gd name="connsiteX8" fmla="*/ 406799 w 1080000"/>
                <a:gd name="connsiteY8" fmla="*/ 1226440 h 1471240"/>
                <a:gd name="connsiteX9" fmla="*/ 406799 w 1080000"/>
                <a:gd name="connsiteY9" fmla="*/ 1061464 h 1471240"/>
                <a:gd name="connsiteX10" fmla="*/ 329808 w 1080000"/>
                <a:gd name="connsiteY10" fmla="*/ 1037564 h 1471240"/>
                <a:gd name="connsiteX11" fmla="*/ 0 w 1080000"/>
                <a:gd name="connsiteY11" fmla="*/ 540000 h 1471240"/>
                <a:gd name="connsiteX12" fmla="*/ 540000 w 1080000"/>
                <a:gd name="connsiteY12" fmla="*/ 0 h 147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80000" h="1471240">
                  <a:moveTo>
                    <a:pt x="540000" y="0"/>
                  </a:moveTo>
                  <a:cubicBezTo>
                    <a:pt x="838234" y="0"/>
                    <a:pt x="1080000" y="241766"/>
                    <a:pt x="1080000" y="540000"/>
                  </a:cubicBezTo>
                  <a:cubicBezTo>
                    <a:pt x="1080000" y="763676"/>
                    <a:pt x="944007" y="955588"/>
                    <a:pt x="750193" y="1037564"/>
                  </a:cubicBezTo>
                  <a:lnTo>
                    <a:pt x="673199" y="1061464"/>
                  </a:lnTo>
                  <a:lnTo>
                    <a:pt x="673199" y="1226440"/>
                  </a:lnTo>
                  <a:lnTo>
                    <a:pt x="806399" y="1226440"/>
                  </a:lnTo>
                  <a:lnTo>
                    <a:pt x="539999" y="1471240"/>
                  </a:lnTo>
                  <a:lnTo>
                    <a:pt x="273599" y="1226440"/>
                  </a:lnTo>
                  <a:lnTo>
                    <a:pt x="406799" y="1226440"/>
                  </a:lnTo>
                  <a:lnTo>
                    <a:pt x="406799" y="1061464"/>
                  </a:lnTo>
                  <a:lnTo>
                    <a:pt x="329808" y="1037564"/>
                  </a:lnTo>
                  <a:cubicBezTo>
                    <a:pt x="135993" y="955588"/>
                    <a:pt x="0" y="763676"/>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54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01" name="文本框 113"/>
            <p:cNvSpPr txBox="1">
              <a:spLocks noChangeArrowheads="1"/>
            </p:cNvSpPr>
            <p:nvPr/>
          </p:nvSpPr>
          <p:spPr bwMode="auto">
            <a:xfrm rot="10800000">
              <a:off x="787362" y="2345310"/>
              <a:ext cx="697627" cy="40011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愿景</a:t>
              </a:r>
            </a:p>
          </p:txBody>
        </p:sp>
      </p:grpSp>
      <p:grpSp>
        <p:nvGrpSpPr>
          <p:cNvPr id="102" name="组合 96"/>
          <p:cNvGrpSpPr>
            <a:grpSpLocks/>
          </p:cNvGrpSpPr>
          <p:nvPr/>
        </p:nvGrpSpPr>
        <p:grpSpPr bwMode="auto">
          <a:xfrm rot="10800000">
            <a:off x="6084888" y="3393106"/>
            <a:ext cx="1470025" cy="1116013"/>
            <a:chOff x="109391" y="3547637"/>
            <a:chExt cx="1471124" cy="1116000"/>
          </a:xfrm>
        </p:grpSpPr>
        <p:grpSp>
          <p:nvGrpSpPr>
            <p:cNvPr id="103" name="组合 97"/>
            <p:cNvGrpSpPr>
              <a:grpSpLocks/>
            </p:cNvGrpSpPr>
            <p:nvPr/>
          </p:nvGrpSpPr>
          <p:grpSpPr bwMode="auto">
            <a:xfrm>
              <a:off x="109391" y="3547637"/>
              <a:ext cx="1471124" cy="1116000"/>
              <a:chOff x="473003" y="3554634"/>
              <a:chExt cx="1471124" cy="1116000"/>
            </a:xfrm>
          </p:grpSpPr>
          <p:sp>
            <p:nvSpPr>
              <p:cNvPr id="106" name="任意多边形 105"/>
              <p:cNvSpPr/>
              <p:nvPr/>
            </p:nvSpPr>
            <p:spPr>
              <a:xfrm>
                <a:off x="473003" y="3554634"/>
                <a:ext cx="1471124" cy="1116000"/>
              </a:xfrm>
              <a:custGeom>
                <a:avLst/>
                <a:gdLst>
                  <a:gd name="connsiteX0" fmla="*/ 558000 w 1471124"/>
                  <a:gd name="connsiteY0" fmla="*/ 0 h 1116000"/>
                  <a:gd name="connsiteX1" fmla="*/ 1072150 w 1471124"/>
                  <a:gd name="connsiteY1" fmla="*/ 340801 h 1116000"/>
                  <a:gd name="connsiteX2" fmla="*/ 1095395 w 1471124"/>
                  <a:gd name="connsiteY2" fmla="*/ 415684 h 1116000"/>
                  <a:gd name="connsiteX3" fmla="*/ 1208443 w 1471124"/>
                  <a:gd name="connsiteY3" fmla="*/ 415684 h 1116000"/>
                  <a:gd name="connsiteX4" fmla="*/ 1208443 w 1471124"/>
                  <a:gd name="connsiteY4" fmla="*/ 273369 h 1116000"/>
                  <a:gd name="connsiteX5" fmla="*/ 1471124 w 1471124"/>
                  <a:gd name="connsiteY5" fmla="*/ 558000 h 1116000"/>
                  <a:gd name="connsiteX6" fmla="*/ 1208443 w 1471124"/>
                  <a:gd name="connsiteY6" fmla="*/ 842631 h 1116000"/>
                  <a:gd name="connsiteX7" fmla="*/ 1208443 w 1471124"/>
                  <a:gd name="connsiteY7" fmla="*/ 700315 h 1116000"/>
                  <a:gd name="connsiteX8" fmla="*/ 1095395 w 1471124"/>
                  <a:gd name="connsiteY8" fmla="*/ 700315 h 1116000"/>
                  <a:gd name="connsiteX9" fmla="*/ 1072150 w 1471124"/>
                  <a:gd name="connsiteY9" fmla="*/ 775199 h 1116000"/>
                  <a:gd name="connsiteX10" fmla="*/ 558000 w 1471124"/>
                  <a:gd name="connsiteY10" fmla="*/ 1116000 h 1116000"/>
                  <a:gd name="connsiteX11" fmla="*/ 0 w 1471124"/>
                  <a:gd name="connsiteY11" fmla="*/ 558000 h 1116000"/>
                  <a:gd name="connsiteX12" fmla="*/ 558000 w 1471124"/>
                  <a:gd name="connsiteY12" fmla="*/ 0 h 11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1124" h="1116000">
                    <a:moveTo>
                      <a:pt x="558000" y="0"/>
                    </a:moveTo>
                    <a:cubicBezTo>
                      <a:pt x="789131" y="0"/>
                      <a:pt x="987441" y="140527"/>
                      <a:pt x="1072150" y="340801"/>
                    </a:cubicBezTo>
                    <a:lnTo>
                      <a:pt x="1095395" y="415684"/>
                    </a:lnTo>
                    <a:lnTo>
                      <a:pt x="1208443" y="415684"/>
                    </a:lnTo>
                    <a:lnTo>
                      <a:pt x="1208443" y="273369"/>
                    </a:lnTo>
                    <a:lnTo>
                      <a:pt x="1471124" y="558000"/>
                    </a:lnTo>
                    <a:lnTo>
                      <a:pt x="1208443" y="842631"/>
                    </a:lnTo>
                    <a:lnTo>
                      <a:pt x="1208443" y="700315"/>
                    </a:lnTo>
                    <a:lnTo>
                      <a:pt x="1095395" y="700315"/>
                    </a:lnTo>
                    <a:lnTo>
                      <a:pt x="1072150" y="775199"/>
                    </a:lnTo>
                    <a:cubicBezTo>
                      <a:pt x="987441" y="975474"/>
                      <a:pt x="789131" y="1116000"/>
                      <a:pt x="558000" y="1116000"/>
                    </a:cubicBezTo>
                    <a:cubicBezTo>
                      <a:pt x="249825" y="1116000"/>
                      <a:pt x="0" y="866175"/>
                      <a:pt x="0" y="558000"/>
                    </a:cubicBezTo>
                    <a:cubicBezTo>
                      <a:pt x="0" y="249825"/>
                      <a:pt x="249825" y="0"/>
                      <a:pt x="558000" y="0"/>
                    </a:cubicBezTo>
                    <a:close/>
                  </a:path>
                </a:pathLst>
              </a:cu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189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07" name="任意多边形 106"/>
              <p:cNvSpPr/>
              <p:nvPr/>
            </p:nvSpPr>
            <p:spPr>
              <a:xfrm>
                <a:off x="490479" y="3572097"/>
                <a:ext cx="1436173" cy="1081074"/>
              </a:xfrm>
              <a:custGeom>
                <a:avLst/>
                <a:gdLst>
                  <a:gd name="connsiteX0" fmla="*/ 540000 w 1435242"/>
                  <a:gd name="connsiteY0" fmla="*/ 0 h 1080000"/>
                  <a:gd name="connsiteX1" fmla="*/ 1037564 w 1435242"/>
                  <a:gd name="connsiteY1" fmla="*/ 329808 h 1080000"/>
                  <a:gd name="connsiteX2" fmla="*/ 1061464 w 1435242"/>
                  <a:gd name="connsiteY2" fmla="*/ 406799 h 1080000"/>
                  <a:gd name="connsiteX3" fmla="*/ 1190442 w 1435242"/>
                  <a:gd name="connsiteY3" fmla="*/ 406799 h 1080000"/>
                  <a:gd name="connsiteX4" fmla="*/ 1190442 w 1435242"/>
                  <a:gd name="connsiteY4" fmla="*/ 273599 h 1080000"/>
                  <a:gd name="connsiteX5" fmla="*/ 1435242 w 1435242"/>
                  <a:gd name="connsiteY5" fmla="*/ 539999 h 1080000"/>
                  <a:gd name="connsiteX6" fmla="*/ 1190442 w 1435242"/>
                  <a:gd name="connsiteY6" fmla="*/ 806399 h 1080000"/>
                  <a:gd name="connsiteX7" fmla="*/ 1190442 w 1435242"/>
                  <a:gd name="connsiteY7" fmla="*/ 673199 h 1080000"/>
                  <a:gd name="connsiteX8" fmla="*/ 1061464 w 1435242"/>
                  <a:gd name="connsiteY8" fmla="*/ 673199 h 1080000"/>
                  <a:gd name="connsiteX9" fmla="*/ 1037564 w 1435242"/>
                  <a:gd name="connsiteY9" fmla="*/ 750193 h 1080000"/>
                  <a:gd name="connsiteX10" fmla="*/ 540000 w 1435242"/>
                  <a:gd name="connsiteY10" fmla="*/ 1080000 h 1080000"/>
                  <a:gd name="connsiteX11" fmla="*/ 0 w 1435242"/>
                  <a:gd name="connsiteY11" fmla="*/ 540000 h 1080000"/>
                  <a:gd name="connsiteX12" fmla="*/ 540000 w 1435242"/>
                  <a:gd name="connsiteY12" fmla="*/ 0 h 10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242" h="1080000">
                    <a:moveTo>
                      <a:pt x="540000" y="0"/>
                    </a:moveTo>
                    <a:cubicBezTo>
                      <a:pt x="763676" y="0"/>
                      <a:pt x="955588" y="135994"/>
                      <a:pt x="1037564" y="329808"/>
                    </a:cubicBezTo>
                    <a:lnTo>
                      <a:pt x="1061464" y="406799"/>
                    </a:lnTo>
                    <a:lnTo>
                      <a:pt x="1190442" y="406799"/>
                    </a:lnTo>
                    <a:lnTo>
                      <a:pt x="1190442" y="273599"/>
                    </a:lnTo>
                    <a:lnTo>
                      <a:pt x="1435242" y="539999"/>
                    </a:lnTo>
                    <a:lnTo>
                      <a:pt x="1190442" y="806399"/>
                    </a:lnTo>
                    <a:lnTo>
                      <a:pt x="1190442" y="673199"/>
                    </a:lnTo>
                    <a:lnTo>
                      <a:pt x="1061464" y="673199"/>
                    </a:lnTo>
                    <a:lnTo>
                      <a:pt x="1037564" y="750193"/>
                    </a:lnTo>
                    <a:cubicBezTo>
                      <a:pt x="955588" y="944007"/>
                      <a:pt x="763676" y="1080000"/>
                      <a:pt x="540000" y="1080000"/>
                    </a:cubicBezTo>
                    <a:cubicBezTo>
                      <a:pt x="241766" y="1080000"/>
                      <a:pt x="0" y="838234"/>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189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08" name="文本框 109"/>
              <p:cNvSpPr txBox="1">
                <a:spLocks noChangeArrowheads="1"/>
              </p:cNvSpPr>
              <p:nvPr/>
            </p:nvSpPr>
            <p:spPr bwMode="auto">
              <a:xfrm>
                <a:off x="682190" y="3912579"/>
                <a:ext cx="697627" cy="40011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愿景</a:t>
                </a:r>
              </a:p>
            </p:txBody>
          </p:sp>
        </p:grpSp>
        <p:sp>
          <p:nvSpPr>
            <p:cNvPr id="104" name="任意多边形 103"/>
            <p:cNvSpPr/>
            <p:nvPr/>
          </p:nvSpPr>
          <p:spPr>
            <a:xfrm>
              <a:off x="120512" y="3565100"/>
              <a:ext cx="1448882" cy="1081074"/>
            </a:xfrm>
            <a:custGeom>
              <a:avLst/>
              <a:gdLst>
                <a:gd name="connsiteX0" fmla="*/ 540000 w 1448965"/>
                <a:gd name="connsiteY0" fmla="*/ 0 h 1080000"/>
                <a:gd name="connsiteX1" fmla="*/ 1037564 w 1448965"/>
                <a:gd name="connsiteY1" fmla="*/ 329808 h 1080000"/>
                <a:gd name="connsiteX2" fmla="*/ 1061464 w 1448965"/>
                <a:gd name="connsiteY2" fmla="*/ 406799 h 1080000"/>
                <a:gd name="connsiteX3" fmla="*/ 1204165 w 1448965"/>
                <a:gd name="connsiteY3" fmla="*/ 406799 h 1080000"/>
                <a:gd name="connsiteX4" fmla="*/ 1204165 w 1448965"/>
                <a:gd name="connsiteY4" fmla="*/ 273599 h 1080000"/>
                <a:gd name="connsiteX5" fmla="*/ 1448965 w 1448965"/>
                <a:gd name="connsiteY5" fmla="*/ 539999 h 1080000"/>
                <a:gd name="connsiteX6" fmla="*/ 1204165 w 1448965"/>
                <a:gd name="connsiteY6" fmla="*/ 806399 h 1080000"/>
                <a:gd name="connsiteX7" fmla="*/ 1204165 w 1448965"/>
                <a:gd name="connsiteY7" fmla="*/ 673199 h 1080000"/>
                <a:gd name="connsiteX8" fmla="*/ 1061464 w 1448965"/>
                <a:gd name="connsiteY8" fmla="*/ 673199 h 1080000"/>
                <a:gd name="connsiteX9" fmla="*/ 1037564 w 1448965"/>
                <a:gd name="connsiteY9" fmla="*/ 750193 h 1080000"/>
                <a:gd name="connsiteX10" fmla="*/ 540000 w 1448965"/>
                <a:gd name="connsiteY10" fmla="*/ 1080000 h 1080000"/>
                <a:gd name="connsiteX11" fmla="*/ 0 w 1448965"/>
                <a:gd name="connsiteY11" fmla="*/ 540000 h 1080000"/>
                <a:gd name="connsiteX12" fmla="*/ 540000 w 1448965"/>
                <a:gd name="connsiteY12" fmla="*/ 0 h 10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48965" h="1080000">
                  <a:moveTo>
                    <a:pt x="540000" y="0"/>
                  </a:moveTo>
                  <a:cubicBezTo>
                    <a:pt x="763676" y="0"/>
                    <a:pt x="955588" y="135994"/>
                    <a:pt x="1037564" y="329808"/>
                  </a:cubicBezTo>
                  <a:lnTo>
                    <a:pt x="1061464" y="406799"/>
                  </a:lnTo>
                  <a:lnTo>
                    <a:pt x="1204165" y="406799"/>
                  </a:lnTo>
                  <a:lnTo>
                    <a:pt x="1204165" y="273599"/>
                  </a:lnTo>
                  <a:lnTo>
                    <a:pt x="1448965" y="539999"/>
                  </a:lnTo>
                  <a:lnTo>
                    <a:pt x="1204165" y="806399"/>
                  </a:lnTo>
                  <a:lnTo>
                    <a:pt x="1204165" y="673199"/>
                  </a:lnTo>
                  <a:lnTo>
                    <a:pt x="1061464" y="673199"/>
                  </a:lnTo>
                  <a:lnTo>
                    <a:pt x="1037564" y="750193"/>
                  </a:lnTo>
                  <a:cubicBezTo>
                    <a:pt x="955588" y="944007"/>
                    <a:pt x="763676" y="1080000"/>
                    <a:pt x="540000" y="1080000"/>
                  </a:cubicBezTo>
                  <a:cubicBezTo>
                    <a:pt x="241766" y="1080000"/>
                    <a:pt x="0" y="838234"/>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81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05" name="文本框 105"/>
            <p:cNvSpPr txBox="1">
              <a:spLocks noChangeArrowheads="1"/>
            </p:cNvSpPr>
            <p:nvPr/>
          </p:nvSpPr>
          <p:spPr bwMode="auto">
            <a:xfrm rot="10800000">
              <a:off x="308654" y="3923582"/>
              <a:ext cx="697627" cy="40011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目标</a:t>
              </a:r>
            </a:p>
          </p:txBody>
        </p:sp>
      </p:grpSp>
      <p:grpSp>
        <p:nvGrpSpPr>
          <p:cNvPr id="109" name="组合 88"/>
          <p:cNvGrpSpPr>
            <a:grpSpLocks/>
          </p:cNvGrpSpPr>
          <p:nvPr/>
        </p:nvGrpSpPr>
        <p:grpSpPr bwMode="auto">
          <a:xfrm rot="10800000">
            <a:off x="7329488" y="3393106"/>
            <a:ext cx="1471612" cy="1116013"/>
            <a:chOff x="109391" y="3547637"/>
            <a:chExt cx="1471124" cy="1116000"/>
          </a:xfrm>
        </p:grpSpPr>
        <p:grpSp>
          <p:nvGrpSpPr>
            <p:cNvPr id="110" name="组合 89"/>
            <p:cNvGrpSpPr>
              <a:grpSpLocks/>
            </p:cNvGrpSpPr>
            <p:nvPr/>
          </p:nvGrpSpPr>
          <p:grpSpPr bwMode="auto">
            <a:xfrm>
              <a:off x="109391" y="3547637"/>
              <a:ext cx="1471124" cy="1116000"/>
              <a:chOff x="473003" y="3554634"/>
              <a:chExt cx="1471124" cy="1116000"/>
            </a:xfrm>
          </p:grpSpPr>
          <p:sp>
            <p:nvSpPr>
              <p:cNvPr id="113" name="任意多边形 112"/>
              <p:cNvSpPr/>
              <p:nvPr/>
            </p:nvSpPr>
            <p:spPr>
              <a:xfrm>
                <a:off x="473003" y="3554634"/>
                <a:ext cx="1471124" cy="1116000"/>
              </a:xfrm>
              <a:custGeom>
                <a:avLst/>
                <a:gdLst>
                  <a:gd name="connsiteX0" fmla="*/ 558000 w 1471124"/>
                  <a:gd name="connsiteY0" fmla="*/ 0 h 1116000"/>
                  <a:gd name="connsiteX1" fmla="*/ 1072150 w 1471124"/>
                  <a:gd name="connsiteY1" fmla="*/ 340801 h 1116000"/>
                  <a:gd name="connsiteX2" fmla="*/ 1095395 w 1471124"/>
                  <a:gd name="connsiteY2" fmla="*/ 415684 h 1116000"/>
                  <a:gd name="connsiteX3" fmla="*/ 1208443 w 1471124"/>
                  <a:gd name="connsiteY3" fmla="*/ 415684 h 1116000"/>
                  <a:gd name="connsiteX4" fmla="*/ 1208443 w 1471124"/>
                  <a:gd name="connsiteY4" fmla="*/ 273369 h 1116000"/>
                  <a:gd name="connsiteX5" fmla="*/ 1471124 w 1471124"/>
                  <a:gd name="connsiteY5" fmla="*/ 558000 h 1116000"/>
                  <a:gd name="connsiteX6" fmla="*/ 1208443 w 1471124"/>
                  <a:gd name="connsiteY6" fmla="*/ 842631 h 1116000"/>
                  <a:gd name="connsiteX7" fmla="*/ 1208443 w 1471124"/>
                  <a:gd name="connsiteY7" fmla="*/ 700315 h 1116000"/>
                  <a:gd name="connsiteX8" fmla="*/ 1095395 w 1471124"/>
                  <a:gd name="connsiteY8" fmla="*/ 700315 h 1116000"/>
                  <a:gd name="connsiteX9" fmla="*/ 1072150 w 1471124"/>
                  <a:gd name="connsiteY9" fmla="*/ 775199 h 1116000"/>
                  <a:gd name="connsiteX10" fmla="*/ 558000 w 1471124"/>
                  <a:gd name="connsiteY10" fmla="*/ 1116000 h 1116000"/>
                  <a:gd name="connsiteX11" fmla="*/ 0 w 1471124"/>
                  <a:gd name="connsiteY11" fmla="*/ 558000 h 1116000"/>
                  <a:gd name="connsiteX12" fmla="*/ 558000 w 1471124"/>
                  <a:gd name="connsiteY12" fmla="*/ 0 h 11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1124" h="1116000">
                    <a:moveTo>
                      <a:pt x="558000" y="0"/>
                    </a:moveTo>
                    <a:cubicBezTo>
                      <a:pt x="789131" y="0"/>
                      <a:pt x="987441" y="140527"/>
                      <a:pt x="1072150" y="340801"/>
                    </a:cubicBezTo>
                    <a:lnTo>
                      <a:pt x="1095395" y="415684"/>
                    </a:lnTo>
                    <a:lnTo>
                      <a:pt x="1208443" y="415684"/>
                    </a:lnTo>
                    <a:lnTo>
                      <a:pt x="1208443" y="273369"/>
                    </a:lnTo>
                    <a:lnTo>
                      <a:pt x="1471124" y="558000"/>
                    </a:lnTo>
                    <a:lnTo>
                      <a:pt x="1208443" y="842631"/>
                    </a:lnTo>
                    <a:lnTo>
                      <a:pt x="1208443" y="700315"/>
                    </a:lnTo>
                    <a:lnTo>
                      <a:pt x="1095395" y="700315"/>
                    </a:lnTo>
                    <a:lnTo>
                      <a:pt x="1072150" y="775199"/>
                    </a:lnTo>
                    <a:cubicBezTo>
                      <a:pt x="987441" y="975474"/>
                      <a:pt x="789131" y="1116000"/>
                      <a:pt x="558000" y="1116000"/>
                    </a:cubicBezTo>
                    <a:cubicBezTo>
                      <a:pt x="249825" y="1116000"/>
                      <a:pt x="0" y="866175"/>
                      <a:pt x="0" y="558000"/>
                    </a:cubicBezTo>
                    <a:cubicBezTo>
                      <a:pt x="0" y="249825"/>
                      <a:pt x="249825" y="0"/>
                      <a:pt x="558000" y="0"/>
                    </a:cubicBezTo>
                    <a:close/>
                  </a:path>
                </a:pathLst>
              </a:cu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189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14" name="任意多边形 113"/>
              <p:cNvSpPr/>
              <p:nvPr/>
            </p:nvSpPr>
            <p:spPr>
              <a:xfrm>
                <a:off x="490459" y="3572097"/>
                <a:ext cx="1436212" cy="1081074"/>
              </a:xfrm>
              <a:custGeom>
                <a:avLst/>
                <a:gdLst>
                  <a:gd name="connsiteX0" fmla="*/ 540000 w 1435242"/>
                  <a:gd name="connsiteY0" fmla="*/ 0 h 1080000"/>
                  <a:gd name="connsiteX1" fmla="*/ 1037564 w 1435242"/>
                  <a:gd name="connsiteY1" fmla="*/ 329808 h 1080000"/>
                  <a:gd name="connsiteX2" fmla="*/ 1061464 w 1435242"/>
                  <a:gd name="connsiteY2" fmla="*/ 406799 h 1080000"/>
                  <a:gd name="connsiteX3" fmla="*/ 1190442 w 1435242"/>
                  <a:gd name="connsiteY3" fmla="*/ 406799 h 1080000"/>
                  <a:gd name="connsiteX4" fmla="*/ 1190442 w 1435242"/>
                  <a:gd name="connsiteY4" fmla="*/ 273599 h 1080000"/>
                  <a:gd name="connsiteX5" fmla="*/ 1435242 w 1435242"/>
                  <a:gd name="connsiteY5" fmla="*/ 539999 h 1080000"/>
                  <a:gd name="connsiteX6" fmla="*/ 1190442 w 1435242"/>
                  <a:gd name="connsiteY6" fmla="*/ 806399 h 1080000"/>
                  <a:gd name="connsiteX7" fmla="*/ 1190442 w 1435242"/>
                  <a:gd name="connsiteY7" fmla="*/ 673199 h 1080000"/>
                  <a:gd name="connsiteX8" fmla="*/ 1061464 w 1435242"/>
                  <a:gd name="connsiteY8" fmla="*/ 673199 h 1080000"/>
                  <a:gd name="connsiteX9" fmla="*/ 1037564 w 1435242"/>
                  <a:gd name="connsiteY9" fmla="*/ 750193 h 1080000"/>
                  <a:gd name="connsiteX10" fmla="*/ 540000 w 1435242"/>
                  <a:gd name="connsiteY10" fmla="*/ 1080000 h 1080000"/>
                  <a:gd name="connsiteX11" fmla="*/ 0 w 1435242"/>
                  <a:gd name="connsiteY11" fmla="*/ 540000 h 1080000"/>
                  <a:gd name="connsiteX12" fmla="*/ 540000 w 1435242"/>
                  <a:gd name="connsiteY12" fmla="*/ 0 h 10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242" h="1080000">
                    <a:moveTo>
                      <a:pt x="540000" y="0"/>
                    </a:moveTo>
                    <a:cubicBezTo>
                      <a:pt x="763676" y="0"/>
                      <a:pt x="955588" y="135994"/>
                      <a:pt x="1037564" y="329808"/>
                    </a:cubicBezTo>
                    <a:lnTo>
                      <a:pt x="1061464" y="406799"/>
                    </a:lnTo>
                    <a:lnTo>
                      <a:pt x="1190442" y="406799"/>
                    </a:lnTo>
                    <a:lnTo>
                      <a:pt x="1190442" y="273599"/>
                    </a:lnTo>
                    <a:lnTo>
                      <a:pt x="1435242" y="539999"/>
                    </a:lnTo>
                    <a:lnTo>
                      <a:pt x="1190442" y="806399"/>
                    </a:lnTo>
                    <a:lnTo>
                      <a:pt x="1190442" y="673199"/>
                    </a:lnTo>
                    <a:lnTo>
                      <a:pt x="1061464" y="673199"/>
                    </a:lnTo>
                    <a:lnTo>
                      <a:pt x="1037564" y="750193"/>
                    </a:lnTo>
                    <a:cubicBezTo>
                      <a:pt x="955588" y="944007"/>
                      <a:pt x="763676" y="1080000"/>
                      <a:pt x="540000" y="1080000"/>
                    </a:cubicBezTo>
                    <a:cubicBezTo>
                      <a:pt x="241766" y="1080000"/>
                      <a:pt x="0" y="838234"/>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189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15" name="文本框 95"/>
              <p:cNvSpPr txBox="1">
                <a:spLocks noChangeArrowheads="1"/>
              </p:cNvSpPr>
              <p:nvPr/>
            </p:nvSpPr>
            <p:spPr bwMode="auto">
              <a:xfrm>
                <a:off x="682190" y="3912579"/>
                <a:ext cx="697627" cy="40011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愿景</a:t>
                </a:r>
              </a:p>
            </p:txBody>
          </p:sp>
        </p:grpSp>
        <p:sp>
          <p:nvSpPr>
            <p:cNvPr id="111" name="任意多边形 110"/>
            <p:cNvSpPr/>
            <p:nvPr/>
          </p:nvSpPr>
          <p:spPr>
            <a:xfrm>
              <a:off x="120499" y="3565100"/>
              <a:ext cx="1448907" cy="1081074"/>
            </a:xfrm>
            <a:custGeom>
              <a:avLst/>
              <a:gdLst>
                <a:gd name="connsiteX0" fmla="*/ 540000 w 1448965"/>
                <a:gd name="connsiteY0" fmla="*/ 0 h 1080000"/>
                <a:gd name="connsiteX1" fmla="*/ 1037564 w 1448965"/>
                <a:gd name="connsiteY1" fmla="*/ 329808 h 1080000"/>
                <a:gd name="connsiteX2" fmla="*/ 1061464 w 1448965"/>
                <a:gd name="connsiteY2" fmla="*/ 406799 h 1080000"/>
                <a:gd name="connsiteX3" fmla="*/ 1204165 w 1448965"/>
                <a:gd name="connsiteY3" fmla="*/ 406799 h 1080000"/>
                <a:gd name="connsiteX4" fmla="*/ 1204165 w 1448965"/>
                <a:gd name="connsiteY4" fmla="*/ 273599 h 1080000"/>
                <a:gd name="connsiteX5" fmla="*/ 1448965 w 1448965"/>
                <a:gd name="connsiteY5" fmla="*/ 539999 h 1080000"/>
                <a:gd name="connsiteX6" fmla="*/ 1204165 w 1448965"/>
                <a:gd name="connsiteY6" fmla="*/ 806399 h 1080000"/>
                <a:gd name="connsiteX7" fmla="*/ 1204165 w 1448965"/>
                <a:gd name="connsiteY7" fmla="*/ 673199 h 1080000"/>
                <a:gd name="connsiteX8" fmla="*/ 1061464 w 1448965"/>
                <a:gd name="connsiteY8" fmla="*/ 673199 h 1080000"/>
                <a:gd name="connsiteX9" fmla="*/ 1037564 w 1448965"/>
                <a:gd name="connsiteY9" fmla="*/ 750193 h 1080000"/>
                <a:gd name="connsiteX10" fmla="*/ 540000 w 1448965"/>
                <a:gd name="connsiteY10" fmla="*/ 1080000 h 1080000"/>
                <a:gd name="connsiteX11" fmla="*/ 0 w 1448965"/>
                <a:gd name="connsiteY11" fmla="*/ 540000 h 1080000"/>
                <a:gd name="connsiteX12" fmla="*/ 540000 w 1448965"/>
                <a:gd name="connsiteY12" fmla="*/ 0 h 10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48965" h="1080000">
                  <a:moveTo>
                    <a:pt x="540000" y="0"/>
                  </a:moveTo>
                  <a:cubicBezTo>
                    <a:pt x="763676" y="0"/>
                    <a:pt x="955588" y="135994"/>
                    <a:pt x="1037564" y="329808"/>
                  </a:cubicBezTo>
                  <a:lnTo>
                    <a:pt x="1061464" y="406799"/>
                  </a:lnTo>
                  <a:lnTo>
                    <a:pt x="1204165" y="406799"/>
                  </a:lnTo>
                  <a:lnTo>
                    <a:pt x="1204165" y="273599"/>
                  </a:lnTo>
                  <a:lnTo>
                    <a:pt x="1448965" y="539999"/>
                  </a:lnTo>
                  <a:lnTo>
                    <a:pt x="1204165" y="806399"/>
                  </a:lnTo>
                  <a:lnTo>
                    <a:pt x="1204165" y="673199"/>
                  </a:lnTo>
                  <a:lnTo>
                    <a:pt x="1061464" y="673199"/>
                  </a:lnTo>
                  <a:lnTo>
                    <a:pt x="1037564" y="750193"/>
                  </a:lnTo>
                  <a:cubicBezTo>
                    <a:pt x="955588" y="944007"/>
                    <a:pt x="763676" y="1080000"/>
                    <a:pt x="540000" y="1080000"/>
                  </a:cubicBezTo>
                  <a:cubicBezTo>
                    <a:pt x="241766" y="1080000"/>
                    <a:pt x="0" y="838234"/>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81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12" name="文本框 92"/>
            <p:cNvSpPr txBox="1">
              <a:spLocks noChangeArrowheads="1"/>
            </p:cNvSpPr>
            <p:nvPr/>
          </p:nvSpPr>
          <p:spPr bwMode="auto">
            <a:xfrm rot="10800000">
              <a:off x="309177" y="3788167"/>
              <a:ext cx="697627" cy="707886"/>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责任</a:t>
              </a:r>
              <a:endParaRPr kumimoji="0" lang="en-US" altLang="zh-CN"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范围</a:t>
              </a:r>
            </a:p>
          </p:txBody>
        </p:sp>
      </p:grpSp>
      <p:grpSp>
        <p:nvGrpSpPr>
          <p:cNvPr id="116" name="组合 126"/>
          <p:cNvGrpSpPr>
            <a:grpSpLocks/>
          </p:cNvGrpSpPr>
          <p:nvPr/>
        </p:nvGrpSpPr>
        <p:grpSpPr bwMode="auto">
          <a:xfrm>
            <a:off x="7685088" y="2105644"/>
            <a:ext cx="1116012" cy="1506537"/>
            <a:chOff x="569512" y="1958137"/>
            <a:chExt cx="1116000" cy="1507122"/>
          </a:xfrm>
        </p:grpSpPr>
        <p:sp>
          <p:nvSpPr>
            <p:cNvPr id="117" name="任意多边形 116"/>
            <p:cNvSpPr/>
            <p:nvPr/>
          </p:nvSpPr>
          <p:spPr>
            <a:xfrm>
              <a:off x="569512" y="1958137"/>
              <a:ext cx="1116000" cy="1507122"/>
            </a:xfrm>
            <a:custGeom>
              <a:avLst/>
              <a:gdLst>
                <a:gd name="connsiteX0" fmla="*/ 558000 w 1116000"/>
                <a:gd name="connsiteY0" fmla="*/ 0 h 1507122"/>
                <a:gd name="connsiteX1" fmla="*/ 1116000 w 1116000"/>
                <a:gd name="connsiteY1" fmla="*/ 558000 h 1507122"/>
                <a:gd name="connsiteX2" fmla="*/ 775199 w 1116000"/>
                <a:gd name="connsiteY2" fmla="*/ 1072150 h 1507122"/>
                <a:gd name="connsiteX3" fmla="*/ 700316 w 1116000"/>
                <a:gd name="connsiteY3" fmla="*/ 1095395 h 1507122"/>
                <a:gd name="connsiteX4" fmla="*/ 700316 w 1116000"/>
                <a:gd name="connsiteY4" fmla="*/ 1244441 h 1507122"/>
                <a:gd name="connsiteX5" fmla="*/ 842631 w 1116000"/>
                <a:gd name="connsiteY5" fmla="*/ 1244441 h 1507122"/>
                <a:gd name="connsiteX6" fmla="*/ 558000 w 1116000"/>
                <a:gd name="connsiteY6" fmla="*/ 1507122 h 1507122"/>
                <a:gd name="connsiteX7" fmla="*/ 273369 w 1116000"/>
                <a:gd name="connsiteY7" fmla="*/ 1244441 h 1507122"/>
                <a:gd name="connsiteX8" fmla="*/ 415685 w 1116000"/>
                <a:gd name="connsiteY8" fmla="*/ 1244441 h 1507122"/>
                <a:gd name="connsiteX9" fmla="*/ 415685 w 1116000"/>
                <a:gd name="connsiteY9" fmla="*/ 1095395 h 1507122"/>
                <a:gd name="connsiteX10" fmla="*/ 340801 w 1116000"/>
                <a:gd name="connsiteY10" fmla="*/ 1072150 h 1507122"/>
                <a:gd name="connsiteX11" fmla="*/ 0 w 1116000"/>
                <a:gd name="connsiteY11" fmla="*/ 558000 h 1507122"/>
                <a:gd name="connsiteX12" fmla="*/ 558000 w 1116000"/>
                <a:gd name="connsiteY12" fmla="*/ 0 h 150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6000" h="1507122">
                  <a:moveTo>
                    <a:pt x="558000" y="0"/>
                  </a:moveTo>
                  <a:cubicBezTo>
                    <a:pt x="866175" y="0"/>
                    <a:pt x="1116000" y="249825"/>
                    <a:pt x="1116000" y="558000"/>
                  </a:cubicBezTo>
                  <a:cubicBezTo>
                    <a:pt x="1116000" y="789131"/>
                    <a:pt x="975474" y="987441"/>
                    <a:pt x="775199" y="1072150"/>
                  </a:cubicBezTo>
                  <a:lnTo>
                    <a:pt x="700316" y="1095395"/>
                  </a:lnTo>
                  <a:lnTo>
                    <a:pt x="700316" y="1244441"/>
                  </a:lnTo>
                  <a:lnTo>
                    <a:pt x="842631" y="1244441"/>
                  </a:lnTo>
                  <a:lnTo>
                    <a:pt x="558000" y="1507122"/>
                  </a:lnTo>
                  <a:lnTo>
                    <a:pt x="273369" y="1244441"/>
                  </a:lnTo>
                  <a:lnTo>
                    <a:pt x="415685" y="1244441"/>
                  </a:lnTo>
                  <a:lnTo>
                    <a:pt x="415685" y="1095395"/>
                  </a:lnTo>
                  <a:lnTo>
                    <a:pt x="340801" y="1072150"/>
                  </a:lnTo>
                  <a:cubicBezTo>
                    <a:pt x="140527" y="987441"/>
                    <a:pt x="0" y="789131"/>
                    <a:pt x="0" y="558000"/>
                  </a:cubicBezTo>
                  <a:cubicBezTo>
                    <a:pt x="0" y="249825"/>
                    <a:pt x="249825" y="0"/>
                    <a:pt x="558000" y="0"/>
                  </a:cubicBezTo>
                  <a:close/>
                </a:path>
              </a:pathLst>
            </a:cu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81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18" name="任意多边形 117"/>
            <p:cNvSpPr/>
            <p:nvPr/>
          </p:nvSpPr>
          <p:spPr>
            <a:xfrm>
              <a:off x="586974" y="1975606"/>
              <a:ext cx="1081076" cy="1472184"/>
            </a:xfrm>
            <a:custGeom>
              <a:avLst/>
              <a:gdLst>
                <a:gd name="connsiteX0" fmla="*/ 540000 w 1080000"/>
                <a:gd name="connsiteY0" fmla="*/ 0 h 1471240"/>
                <a:gd name="connsiteX1" fmla="*/ 1080000 w 1080000"/>
                <a:gd name="connsiteY1" fmla="*/ 540000 h 1471240"/>
                <a:gd name="connsiteX2" fmla="*/ 750193 w 1080000"/>
                <a:gd name="connsiteY2" fmla="*/ 1037564 h 1471240"/>
                <a:gd name="connsiteX3" fmla="*/ 673199 w 1080000"/>
                <a:gd name="connsiteY3" fmla="*/ 1061464 h 1471240"/>
                <a:gd name="connsiteX4" fmla="*/ 673199 w 1080000"/>
                <a:gd name="connsiteY4" fmla="*/ 1226440 h 1471240"/>
                <a:gd name="connsiteX5" fmla="*/ 806399 w 1080000"/>
                <a:gd name="connsiteY5" fmla="*/ 1226440 h 1471240"/>
                <a:gd name="connsiteX6" fmla="*/ 539999 w 1080000"/>
                <a:gd name="connsiteY6" fmla="*/ 1471240 h 1471240"/>
                <a:gd name="connsiteX7" fmla="*/ 273599 w 1080000"/>
                <a:gd name="connsiteY7" fmla="*/ 1226440 h 1471240"/>
                <a:gd name="connsiteX8" fmla="*/ 406799 w 1080000"/>
                <a:gd name="connsiteY8" fmla="*/ 1226440 h 1471240"/>
                <a:gd name="connsiteX9" fmla="*/ 406799 w 1080000"/>
                <a:gd name="connsiteY9" fmla="*/ 1061464 h 1471240"/>
                <a:gd name="connsiteX10" fmla="*/ 329808 w 1080000"/>
                <a:gd name="connsiteY10" fmla="*/ 1037564 h 1471240"/>
                <a:gd name="connsiteX11" fmla="*/ 0 w 1080000"/>
                <a:gd name="connsiteY11" fmla="*/ 540000 h 1471240"/>
                <a:gd name="connsiteX12" fmla="*/ 540000 w 1080000"/>
                <a:gd name="connsiteY12" fmla="*/ 0 h 147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80000" h="1471240">
                  <a:moveTo>
                    <a:pt x="540000" y="0"/>
                  </a:moveTo>
                  <a:cubicBezTo>
                    <a:pt x="838234" y="0"/>
                    <a:pt x="1080000" y="241766"/>
                    <a:pt x="1080000" y="540000"/>
                  </a:cubicBezTo>
                  <a:cubicBezTo>
                    <a:pt x="1080000" y="763676"/>
                    <a:pt x="944007" y="955588"/>
                    <a:pt x="750193" y="1037564"/>
                  </a:cubicBezTo>
                  <a:lnTo>
                    <a:pt x="673199" y="1061464"/>
                  </a:lnTo>
                  <a:lnTo>
                    <a:pt x="673199" y="1226440"/>
                  </a:lnTo>
                  <a:lnTo>
                    <a:pt x="806399" y="1226440"/>
                  </a:lnTo>
                  <a:lnTo>
                    <a:pt x="539999" y="1471240"/>
                  </a:lnTo>
                  <a:lnTo>
                    <a:pt x="273599" y="1226440"/>
                  </a:lnTo>
                  <a:lnTo>
                    <a:pt x="406799" y="1226440"/>
                  </a:lnTo>
                  <a:lnTo>
                    <a:pt x="406799" y="1061464"/>
                  </a:lnTo>
                  <a:lnTo>
                    <a:pt x="329808" y="1037564"/>
                  </a:lnTo>
                  <a:cubicBezTo>
                    <a:pt x="135993" y="955588"/>
                    <a:pt x="0" y="763676"/>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189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19" name="文本框 133"/>
            <p:cNvSpPr txBox="1">
              <a:spLocks noChangeArrowheads="1"/>
            </p:cNvSpPr>
            <p:nvPr/>
          </p:nvSpPr>
          <p:spPr bwMode="auto">
            <a:xfrm>
              <a:off x="778699" y="2316082"/>
              <a:ext cx="697627" cy="40011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任务</a:t>
              </a:r>
            </a:p>
          </p:txBody>
        </p:sp>
      </p:grpSp>
      <p:grpSp>
        <p:nvGrpSpPr>
          <p:cNvPr id="120" name="组合 191"/>
          <p:cNvGrpSpPr>
            <a:grpSpLocks/>
          </p:cNvGrpSpPr>
          <p:nvPr/>
        </p:nvGrpSpPr>
        <p:grpSpPr bwMode="auto">
          <a:xfrm>
            <a:off x="6475413" y="2123106"/>
            <a:ext cx="1471612" cy="1116013"/>
            <a:chOff x="473003" y="3554634"/>
            <a:chExt cx="1471124" cy="1116000"/>
          </a:xfrm>
        </p:grpSpPr>
        <p:sp>
          <p:nvSpPr>
            <p:cNvPr id="121" name="任意多边形 120"/>
            <p:cNvSpPr/>
            <p:nvPr/>
          </p:nvSpPr>
          <p:spPr>
            <a:xfrm>
              <a:off x="473003" y="3554634"/>
              <a:ext cx="1471124" cy="1116000"/>
            </a:xfrm>
            <a:custGeom>
              <a:avLst/>
              <a:gdLst>
                <a:gd name="connsiteX0" fmla="*/ 558000 w 1471124"/>
                <a:gd name="connsiteY0" fmla="*/ 0 h 1116000"/>
                <a:gd name="connsiteX1" fmla="*/ 1072150 w 1471124"/>
                <a:gd name="connsiteY1" fmla="*/ 340801 h 1116000"/>
                <a:gd name="connsiteX2" fmla="*/ 1095395 w 1471124"/>
                <a:gd name="connsiteY2" fmla="*/ 415684 h 1116000"/>
                <a:gd name="connsiteX3" fmla="*/ 1208443 w 1471124"/>
                <a:gd name="connsiteY3" fmla="*/ 415684 h 1116000"/>
                <a:gd name="connsiteX4" fmla="*/ 1208443 w 1471124"/>
                <a:gd name="connsiteY4" fmla="*/ 273369 h 1116000"/>
                <a:gd name="connsiteX5" fmla="*/ 1471124 w 1471124"/>
                <a:gd name="connsiteY5" fmla="*/ 558000 h 1116000"/>
                <a:gd name="connsiteX6" fmla="*/ 1208443 w 1471124"/>
                <a:gd name="connsiteY6" fmla="*/ 842631 h 1116000"/>
                <a:gd name="connsiteX7" fmla="*/ 1208443 w 1471124"/>
                <a:gd name="connsiteY7" fmla="*/ 700315 h 1116000"/>
                <a:gd name="connsiteX8" fmla="*/ 1095395 w 1471124"/>
                <a:gd name="connsiteY8" fmla="*/ 700315 h 1116000"/>
                <a:gd name="connsiteX9" fmla="*/ 1072150 w 1471124"/>
                <a:gd name="connsiteY9" fmla="*/ 775199 h 1116000"/>
                <a:gd name="connsiteX10" fmla="*/ 558000 w 1471124"/>
                <a:gd name="connsiteY10" fmla="*/ 1116000 h 1116000"/>
                <a:gd name="connsiteX11" fmla="*/ 0 w 1471124"/>
                <a:gd name="connsiteY11" fmla="*/ 558000 h 1116000"/>
                <a:gd name="connsiteX12" fmla="*/ 558000 w 1471124"/>
                <a:gd name="connsiteY12" fmla="*/ 0 h 11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1124" h="1116000">
                  <a:moveTo>
                    <a:pt x="558000" y="0"/>
                  </a:moveTo>
                  <a:cubicBezTo>
                    <a:pt x="789131" y="0"/>
                    <a:pt x="987441" y="140527"/>
                    <a:pt x="1072150" y="340801"/>
                  </a:cubicBezTo>
                  <a:lnTo>
                    <a:pt x="1095395" y="415684"/>
                  </a:lnTo>
                  <a:lnTo>
                    <a:pt x="1208443" y="415684"/>
                  </a:lnTo>
                  <a:lnTo>
                    <a:pt x="1208443" y="273369"/>
                  </a:lnTo>
                  <a:lnTo>
                    <a:pt x="1471124" y="558000"/>
                  </a:lnTo>
                  <a:lnTo>
                    <a:pt x="1208443" y="842631"/>
                  </a:lnTo>
                  <a:lnTo>
                    <a:pt x="1208443" y="700315"/>
                  </a:lnTo>
                  <a:lnTo>
                    <a:pt x="1095395" y="700315"/>
                  </a:lnTo>
                  <a:lnTo>
                    <a:pt x="1072150" y="775199"/>
                  </a:lnTo>
                  <a:cubicBezTo>
                    <a:pt x="987441" y="975474"/>
                    <a:pt x="789131" y="1116000"/>
                    <a:pt x="558000" y="1116000"/>
                  </a:cubicBezTo>
                  <a:cubicBezTo>
                    <a:pt x="249825" y="1116000"/>
                    <a:pt x="0" y="866175"/>
                    <a:pt x="0" y="558000"/>
                  </a:cubicBezTo>
                  <a:cubicBezTo>
                    <a:pt x="0" y="249825"/>
                    <a:pt x="249825" y="0"/>
                    <a:pt x="558000" y="0"/>
                  </a:cubicBezTo>
                  <a:close/>
                </a:path>
              </a:pathLst>
            </a:custGeom>
            <a:gradFill flip="none" rotWithShape="1">
              <a:gsLst>
                <a:gs pos="57000">
                  <a:srgbClr val="E46C0A">
                    <a:lumMod val="5000"/>
                    <a:lumOff val="95000"/>
                  </a:srgbClr>
                </a:gs>
                <a:gs pos="92000">
                  <a:sysClr val="window" lastClr="FFFFFF">
                    <a:lumMod val="75000"/>
                  </a:sysClr>
                </a:gs>
                <a:gs pos="100000">
                  <a:sysClr val="window" lastClr="FFFFFF">
                    <a:lumMod val="65000"/>
                  </a:sysClr>
                </a:gs>
              </a:gsLst>
              <a:lin ang="10800000" scaled="1"/>
              <a:tileRect/>
            </a:gradFill>
            <a:ln w="25400" cap="flat" cmpd="sng" algn="ctr">
              <a:noFill/>
              <a:prstDash val="solid"/>
            </a:ln>
            <a:effectLst>
              <a:outerShdw blurRad="127000" dist="63500" dir="7200000" sx="99000" sy="99000" algn="tr" rotWithShape="0">
                <a:prstClr val="black">
                  <a:alpha val="31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122" name="任意多边形 121"/>
            <p:cNvSpPr/>
            <p:nvPr/>
          </p:nvSpPr>
          <p:spPr>
            <a:xfrm>
              <a:off x="490459" y="3572097"/>
              <a:ext cx="1436212" cy="1081074"/>
            </a:xfrm>
            <a:custGeom>
              <a:avLst/>
              <a:gdLst>
                <a:gd name="connsiteX0" fmla="*/ 540000 w 1435242"/>
                <a:gd name="connsiteY0" fmla="*/ 0 h 1080000"/>
                <a:gd name="connsiteX1" fmla="*/ 1037564 w 1435242"/>
                <a:gd name="connsiteY1" fmla="*/ 329808 h 1080000"/>
                <a:gd name="connsiteX2" fmla="*/ 1061464 w 1435242"/>
                <a:gd name="connsiteY2" fmla="*/ 406799 h 1080000"/>
                <a:gd name="connsiteX3" fmla="*/ 1190442 w 1435242"/>
                <a:gd name="connsiteY3" fmla="*/ 406799 h 1080000"/>
                <a:gd name="connsiteX4" fmla="*/ 1190442 w 1435242"/>
                <a:gd name="connsiteY4" fmla="*/ 273599 h 1080000"/>
                <a:gd name="connsiteX5" fmla="*/ 1435242 w 1435242"/>
                <a:gd name="connsiteY5" fmla="*/ 539999 h 1080000"/>
                <a:gd name="connsiteX6" fmla="*/ 1190442 w 1435242"/>
                <a:gd name="connsiteY6" fmla="*/ 806399 h 1080000"/>
                <a:gd name="connsiteX7" fmla="*/ 1190442 w 1435242"/>
                <a:gd name="connsiteY7" fmla="*/ 673199 h 1080000"/>
                <a:gd name="connsiteX8" fmla="*/ 1061464 w 1435242"/>
                <a:gd name="connsiteY8" fmla="*/ 673199 h 1080000"/>
                <a:gd name="connsiteX9" fmla="*/ 1037564 w 1435242"/>
                <a:gd name="connsiteY9" fmla="*/ 750193 h 1080000"/>
                <a:gd name="connsiteX10" fmla="*/ 540000 w 1435242"/>
                <a:gd name="connsiteY10" fmla="*/ 1080000 h 1080000"/>
                <a:gd name="connsiteX11" fmla="*/ 0 w 1435242"/>
                <a:gd name="connsiteY11" fmla="*/ 540000 h 1080000"/>
                <a:gd name="connsiteX12" fmla="*/ 540000 w 1435242"/>
                <a:gd name="connsiteY12" fmla="*/ 0 h 10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242" h="1080000">
                  <a:moveTo>
                    <a:pt x="540000" y="0"/>
                  </a:moveTo>
                  <a:cubicBezTo>
                    <a:pt x="763676" y="0"/>
                    <a:pt x="955588" y="135994"/>
                    <a:pt x="1037564" y="329808"/>
                  </a:cubicBezTo>
                  <a:lnTo>
                    <a:pt x="1061464" y="406799"/>
                  </a:lnTo>
                  <a:lnTo>
                    <a:pt x="1190442" y="406799"/>
                  </a:lnTo>
                  <a:lnTo>
                    <a:pt x="1190442" y="273599"/>
                  </a:lnTo>
                  <a:lnTo>
                    <a:pt x="1435242" y="539999"/>
                  </a:lnTo>
                  <a:lnTo>
                    <a:pt x="1190442" y="806399"/>
                  </a:lnTo>
                  <a:lnTo>
                    <a:pt x="1190442" y="673199"/>
                  </a:lnTo>
                  <a:lnTo>
                    <a:pt x="1061464" y="673199"/>
                  </a:lnTo>
                  <a:lnTo>
                    <a:pt x="1037564" y="750193"/>
                  </a:lnTo>
                  <a:cubicBezTo>
                    <a:pt x="955588" y="944007"/>
                    <a:pt x="763676" y="1080000"/>
                    <a:pt x="540000" y="1080000"/>
                  </a:cubicBezTo>
                  <a:cubicBezTo>
                    <a:pt x="241766" y="1080000"/>
                    <a:pt x="0" y="838234"/>
                    <a:pt x="0" y="540000"/>
                  </a:cubicBezTo>
                  <a:cubicBezTo>
                    <a:pt x="0" y="241766"/>
                    <a:pt x="241766" y="0"/>
                    <a:pt x="540000" y="0"/>
                  </a:cubicBezTo>
                  <a:close/>
                </a:path>
              </a:pathLst>
            </a:custGeom>
            <a:gradFill flip="none" rotWithShape="1">
              <a:gsLst>
                <a:gs pos="49000">
                  <a:srgbClr val="E46C0A">
                    <a:lumMod val="5000"/>
                    <a:lumOff val="95000"/>
                  </a:srgbClr>
                </a:gs>
                <a:gs pos="92000">
                  <a:sysClr val="window" lastClr="FFFFFF">
                    <a:lumMod val="85000"/>
                  </a:sysClr>
                </a:gs>
                <a:gs pos="100000">
                  <a:sysClr val="window" lastClr="FFFFFF">
                    <a:lumMod val="75000"/>
                  </a:sysClr>
                </a:gs>
              </a:gsLst>
              <a:lin ang="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123" name="文本框 194"/>
            <p:cNvSpPr txBox="1">
              <a:spLocks noChangeArrowheads="1"/>
            </p:cNvSpPr>
            <p:nvPr/>
          </p:nvSpPr>
          <p:spPr bwMode="auto">
            <a:xfrm>
              <a:off x="552376" y="3773963"/>
              <a:ext cx="954107" cy="707886"/>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下一步</a:t>
              </a:r>
              <a:endParaRPr kumimoji="0" lang="en-US" altLang="zh-CN" sz="20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行动</a:t>
              </a: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wipe(up)">
                                      <p:cBhvr>
                                        <p:cTn id="11" dur="500"/>
                                        <p:tgtEl>
                                          <p:spTgt spid="8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wipe(left)">
                                      <p:cBhvr>
                                        <p:cTn id="15" dur="500"/>
                                        <p:tgtEl>
                                          <p:spTgt spid="8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wipe(down)">
                                      <p:cBhvr>
                                        <p:cTn id="23" dur="500"/>
                                        <p:tgtEl>
                                          <p:spTgt spid="76"/>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wipe(right)">
                                      <p:cBhvr>
                                        <p:cTn id="27" dur="500"/>
                                        <p:tgtEl>
                                          <p:spTgt spid="69"/>
                                        </p:tgtEl>
                                      </p:cBhvr>
                                    </p:animEffect>
                                  </p:childTnLst>
                                </p:cTn>
                              </p:par>
                            </p:childTnLst>
                          </p:cTn>
                        </p:par>
                        <p:par>
                          <p:cTn id="28" fill="hold">
                            <p:stCondLst>
                              <p:cond delay="3000"/>
                            </p:stCondLst>
                            <p:childTnLst>
                              <p:par>
                                <p:cTn id="29" presetID="23" presetClass="entr" presetSubtype="16"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92"/>
                                        </p:tgtEl>
                                        <p:attrNameLst>
                                          <p:attrName>style.visibility</p:attrName>
                                        </p:attrNameLst>
                                      </p:cBhvr>
                                      <p:to>
                                        <p:strVal val="visible"/>
                                      </p:to>
                                    </p:set>
                                    <p:animEffect transition="in" filter="fade">
                                      <p:cBhvr>
                                        <p:cTn id="36" dur="500"/>
                                        <p:tgtEl>
                                          <p:spTgt spid="92"/>
                                        </p:tgtEl>
                                      </p:cBhvr>
                                    </p:animEffect>
                                  </p:childTnLst>
                                </p:cTn>
                              </p:par>
                            </p:childTnLst>
                          </p:cTn>
                        </p:par>
                        <p:par>
                          <p:cTn id="37" fill="hold">
                            <p:stCondLst>
                              <p:cond delay="4000"/>
                            </p:stCondLst>
                            <p:childTnLst>
                              <p:par>
                                <p:cTn id="38" presetID="23" presetClass="entr" presetSubtype="16" fill="hold" nodeType="afterEffect">
                                  <p:stCondLst>
                                    <p:cond delay="0"/>
                                  </p:stCondLst>
                                  <p:childTnLst>
                                    <p:set>
                                      <p:cBhvr>
                                        <p:cTn id="39" dur="1" fill="hold">
                                          <p:stCondLst>
                                            <p:cond delay="0"/>
                                          </p:stCondLst>
                                        </p:cTn>
                                        <p:tgtEl>
                                          <p:spTgt spid="93"/>
                                        </p:tgtEl>
                                        <p:attrNameLst>
                                          <p:attrName>style.visibility</p:attrName>
                                        </p:attrNameLst>
                                      </p:cBhvr>
                                      <p:to>
                                        <p:strVal val="visible"/>
                                      </p:to>
                                    </p:set>
                                    <p:anim calcmode="lin" valueType="num">
                                      <p:cBhvr>
                                        <p:cTn id="40" dur="500" fill="hold"/>
                                        <p:tgtEl>
                                          <p:spTgt spid="93"/>
                                        </p:tgtEl>
                                        <p:attrNameLst>
                                          <p:attrName>ppt_w</p:attrName>
                                        </p:attrNameLst>
                                      </p:cBhvr>
                                      <p:tavLst>
                                        <p:tav tm="0">
                                          <p:val>
                                            <p:fltVal val="0"/>
                                          </p:val>
                                        </p:tav>
                                        <p:tav tm="100000">
                                          <p:val>
                                            <p:strVal val="#ppt_w"/>
                                          </p:val>
                                        </p:tav>
                                      </p:tavLst>
                                    </p:anim>
                                    <p:anim calcmode="lin" valueType="num">
                                      <p:cBhvr>
                                        <p:cTn id="41" dur="500" fill="hold"/>
                                        <p:tgtEl>
                                          <p:spTgt spid="93"/>
                                        </p:tgtEl>
                                        <p:attrNameLst>
                                          <p:attrName>ppt_h</p:attrName>
                                        </p:attrNameLst>
                                      </p:cBhvr>
                                      <p:tavLst>
                                        <p:tav tm="0">
                                          <p:val>
                                            <p:fltVal val="0"/>
                                          </p:val>
                                        </p:tav>
                                        <p:tav tm="100000">
                                          <p:val>
                                            <p:strVal val="#ppt_h"/>
                                          </p:val>
                                        </p:tav>
                                      </p:tavLst>
                                    </p:anim>
                                  </p:childTnLst>
                                </p:cTn>
                              </p:par>
                            </p:childTnLst>
                          </p:cTn>
                        </p:par>
                        <p:par>
                          <p:cTn id="42" fill="hold">
                            <p:stCondLst>
                              <p:cond delay="4500"/>
                            </p:stCondLst>
                            <p:childTnLst>
                              <p:par>
                                <p:cTn id="43" presetID="22" presetClass="entr" presetSubtype="4" fill="hold" nodeType="afterEffect">
                                  <p:stCondLst>
                                    <p:cond delay="0"/>
                                  </p:stCondLst>
                                  <p:childTnLst>
                                    <p:set>
                                      <p:cBhvr>
                                        <p:cTn id="44" dur="1" fill="hold">
                                          <p:stCondLst>
                                            <p:cond delay="0"/>
                                          </p:stCondLst>
                                        </p:cTn>
                                        <p:tgtEl>
                                          <p:spTgt spid="98"/>
                                        </p:tgtEl>
                                        <p:attrNameLst>
                                          <p:attrName>style.visibility</p:attrName>
                                        </p:attrNameLst>
                                      </p:cBhvr>
                                      <p:to>
                                        <p:strVal val="visible"/>
                                      </p:to>
                                    </p:set>
                                    <p:animEffect transition="in" filter="wipe(down)">
                                      <p:cBhvr>
                                        <p:cTn id="45" dur="500"/>
                                        <p:tgtEl>
                                          <p:spTgt spid="98"/>
                                        </p:tgtEl>
                                      </p:cBhvr>
                                    </p:animEffect>
                                  </p:childTnLst>
                                </p:cTn>
                              </p:par>
                            </p:childTnLst>
                          </p:cTn>
                        </p:par>
                        <p:par>
                          <p:cTn id="46" fill="hold">
                            <p:stCondLst>
                              <p:cond delay="5000"/>
                            </p:stCondLst>
                            <p:childTnLst>
                              <p:par>
                                <p:cTn id="47" presetID="22" presetClass="entr" presetSubtype="2" fill="hold" nodeType="afterEffect">
                                  <p:stCondLst>
                                    <p:cond delay="0"/>
                                  </p:stCondLst>
                                  <p:childTnLst>
                                    <p:set>
                                      <p:cBhvr>
                                        <p:cTn id="48" dur="1" fill="hold">
                                          <p:stCondLst>
                                            <p:cond delay="0"/>
                                          </p:stCondLst>
                                        </p:cTn>
                                        <p:tgtEl>
                                          <p:spTgt spid="102"/>
                                        </p:tgtEl>
                                        <p:attrNameLst>
                                          <p:attrName>style.visibility</p:attrName>
                                        </p:attrNameLst>
                                      </p:cBhvr>
                                      <p:to>
                                        <p:strVal val="visible"/>
                                      </p:to>
                                    </p:set>
                                    <p:animEffect transition="in" filter="wipe(right)">
                                      <p:cBhvr>
                                        <p:cTn id="49" dur="500"/>
                                        <p:tgtEl>
                                          <p:spTgt spid="102"/>
                                        </p:tgtEl>
                                      </p:cBhvr>
                                    </p:animEffect>
                                  </p:childTnLst>
                                </p:cTn>
                              </p:par>
                            </p:childTnLst>
                          </p:cTn>
                        </p:par>
                        <p:par>
                          <p:cTn id="50" fill="hold">
                            <p:stCondLst>
                              <p:cond delay="5500"/>
                            </p:stCondLst>
                            <p:childTnLst>
                              <p:par>
                                <p:cTn id="51" presetID="22" presetClass="entr" presetSubtype="2" fill="hold" nodeType="afterEffect">
                                  <p:stCondLst>
                                    <p:cond delay="0"/>
                                  </p:stCondLst>
                                  <p:childTnLst>
                                    <p:set>
                                      <p:cBhvr>
                                        <p:cTn id="52" dur="1" fill="hold">
                                          <p:stCondLst>
                                            <p:cond delay="0"/>
                                          </p:stCondLst>
                                        </p:cTn>
                                        <p:tgtEl>
                                          <p:spTgt spid="109"/>
                                        </p:tgtEl>
                                        <p:attrNameLst>
                                          <p:attrName>style.visibility</p:attrName>
                                        </p:attrNameLst>
                                      </p:cBhvr>
                                      <p:to>
                                        <p:strVal val="visible"/>
                                      </p:to>
                                    </p:set>
                                    <p:animEffect transition="in" filter="wipe(right)">
                                      <p:cBhvr>
                                        <p:cTn id="53" dur="500"/>
                                        <p:tgtEl>
                                          <p:spTgt spid="109"/>
                                        </p:tgtEl>
                                      </p:cBhvr>
                                    </p:animEffect>
                                  </p:childTnLst>
                                </p:cTn>
                              </p:par>
                            </p:childTnLst>
                          </p:cTn>
                        </p:par>
                        <p:par>
                          <p:cTn id="54" fill="hold">
                            <p:stCondLst>
                              <p:cond delay="6000"/>
                            </p:stCondLst>
                            <p:childTnLst>
                              <p:par>
                                <p:cTn id="55" presetID="22" presetClass="entr" presetSubtype="1" fill="hold" nodeType="afterEffect">
                                  <p:stCondLst>
                                    <p:cond delay="0"/>
                                  </p:stCondLst>
                                  <p:childTnLst>
                                    <p:set>
                                      <p:cBhvr>
                                        <p:cTn id="56" dur="1" fill="hold">
                                          <p:stCondLst>
                                            <p:cond delay="0"/>
                                          </p:stCondLst>
                                        </p:cTn>
                                        <p:tgtEl>
                                          <p:spTgt spid="116"/>
                                        </p:tgtEl>
                                        <p:attrNameLst>
                                          <p:attrName>style.visibility</p:attrName>
                                        </p:attrNameLst>
                                      </p:cBhvr>
                                      <p:to>
                                        <p:strVal val="visible"/>
                                      </p:to>
                                    </p:set>
                                    <p:animEffect transition="in" filter="wipe(up)">
                                      <p:cBhvr>
                                        <p:cTn id="57" dur="500"/>
                                        <p:tgtEl>
                                          <p:spTgt spid="116"/>
                                        </p:tgtEl>
                                      </p:cBhvr>
                                    </p:animEffect>
                                  </p:childTnLst>
                                </p:cTn>
                              </p:par>
                            </p:childTnLst>
                          </p:cTn>
                        </p:par>
                        <p:par>
                          <p:cTn id="58" fill="hold">
                            <p:stCondLst>
                              <p:cond delay="6500"/>
                            </p:stCondLst>
                            <p:childTnLst>
                              <p:par>
                                <p:cTn id="59" presetID="22" presetClass="entr" presetSubtype="8" fill="hold"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wipe(left)">
                                      <p:cBhvr>
                                        <p:cTn id="61"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9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a:grpSpLocks/>
          </p:cNvGrpSpPr>
          <p:nvPr/>
        </p:nvGrpSpPr>
        <p:grpSpPr bwMode="auto">
          <a:xfrm>
            <a:off x="4056824" y="1487064"/>
            <a:ext cx="2552223" cy="2469703"/>
            <a:chOff x="3792217" y="1160192"/>
            <a:chExt cx="2713480" cy="2592289"/>
          </a:xfrm>
        </p:grpSpPr>
        <p:grpSp>
          <p:nvGrpSpPr>
            <p:cNvPr id="27"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a:solidFill>
                <a:srgbClr val="007CD0"/>
              </a:solidFill>
              <a:ln w="25400" cap="flat" cmpd="sng" algn="ctr">
                <a:noFill/>
                <a:prstDash val="solid"/>
              </a:ln>
              <a:effectLst/>
            </p:spPr>
            <p:txBody>
              <a:bodyPr anchor="ctr"/>
              <a:lstStyle/>
              <a:p>
                <a:pPr marL="0" marR="0" lvl="0" indent="0" algn="ctr" defTabSz="91447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anchor="ctr"/>
                <a:lstStyle/>
                <a:p>
                  <a:pPr marL="0" marR="0" lvl="0" indent="0" algn="ctr" defTabSz="91447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anchor="ctr"/>
                <a:lstStyle/>
                <a:p>
                  <a:pPr marL="0" marR="0" lvl="0" indent="0" algn="ctr" defTabSz="91447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sp>
          <p:nvSpPr>
            <p:cNvPr id="28" name="矩形 27"/>
            <p:cNvSpPr>
              <a:spLocks noChangeArrowheads="1"/>
            </p:cNvSpPr>
            <p:nvPr/>
          </p:nvSpPr>
          <p:spPr bwMode="auto">
            <a:xfrm>
              <a:off x="3792217" y="1695707"/>
              <a:ext cx="271348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34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① </a:t>
              </a:r>
              <a:endParaRPr kumimoji="0" lang="en-US" altLang="zh-CN" sz="3400" b="1"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您的标题</a:t>
              </a:r>
              <a:endParaRPr kumimoji="0" lang="zh-CN" altLang="en-US" sz="2300" b="1" i="0" u="none" strike="noStrike" kern="0" cap="none" spc="0" normalizeH="0" baseline="0" noProof="0" dirty="0">
                <a:ln>
                  <a:noFill/>
                </a:ln>
                <a:solidFill>
                  <a:srgbClr val="F8F8F8"/>
                </a:solidFill>
                <a:effectLst/>
                <a:uLnTx/>
                <a:uFillTx/>
                <a:ea typeface="微软雅黑" pitchFamily="34" charset="-122"/>
              </a:endParaRPr>
            </a:p>
          </p:txBody>
        </p:sp>
      </p:grpSp>
      <p:grpSp>
        <p:nvGrpSpPr>
          <p:cNvPr id="33" name="组合 32"/>
          <p:cNvGrpSpPr>
            <a:grpSpLocks/>
          </p:cNvGrpSpPr>
          <p:nvPr/>
        </p:nvGrpSpPr>
        <p:grpSpPr bwMode="auto">
          <a:xfrm>
            <a:off x="2939761" y="3229316"/>
            <a:ext cx="2053427" cy="1987256"/>
            <a:chOff x="3792217" y="1160192"/>
            <a:chExt cx="2713479" cy="2592289"/>
          </a:xfrm>
        </p:grpSpPr>
        <p:grpSp>
          <p:nvGrpSpPr>
            <p:cNvPr id="34"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rgbClr val="007CD0"/>
              </a:solidFill>
              <a:ln w="25400" cap="flat" cmpd="sng" algn="ctr">
                <a:noFill/>
                <a:prstDash val="solid"/>
              </a:ln>
              <a:effectLst/>
            </p:spPr>
            <p:txBody>
              <a:bodyPr anchor="ctr"/>
              <a:lstStyle/>
              <a:p>
                <a:pPr marL="0" marR="0" lvl="0" indent="0" algn="ctr" defTabSz="91447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latin typeface="Calibri"/>
                  <a:ea typeface="宋体"/>
                  <a:cs typeface="+mn-cs"/>
                </a:endParaRPr>
              </a:p>
            </p:txBody>
          </p:sp>
          <p:grpSp>
            <p:nvGrpSpPr>
              <p:cNvPr id="3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anchor="ctr"/>
                <a:lstStyle/>
                <a:p>
                  <a:pPr marL="0" marR="0" lvl="0" indent="0" algn="ctr" defTabSz="91447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anchor="ctr"/>
                <a:lstStyle/>
                <a:p>
                  <a:pPr marL="0" marR="0" lvl="0" indent="0" algn="ctr" defTabSz="91447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sp>
          <p:nvSpPr>
            <p:cNvPr id="35" name="矩形 34"/>
            <p:cNvSpPr>
              <a:spLocks noChangeArrowheads="1"/>
            </p:cNvSpPr>
            <p:nvPr/>
          </p:nvSpPr>
          <p:spPr bwMode="auto">
            <a:xfrm>
              <a:off x="3792217" y="1695707"/>
              <a:ext cx="2713479" cy="1242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6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② </a:t>
              </a:r>
              <a:endParaRPr kumimoji="0" lang="en-US" altLang="zh-CN" sz="2600" b="1"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您的标题</a:t>
              </a:r>
              <a:endParaRPr kumimoji="0" lang="zh-CN" altLang="en-US" sz="1700" b="1" i="0" u="none" strike="noStrike" kern="0" cap="none" spc="0" normalizeH="0" baseline="0" noProof="0" dirty="0">
                <a:ln>
                  <a:noFill/>
                </a:ln>
                <a:solidFill>
                  <a:srgbClr val="F8F8F8"/>
                </a:solidFill>
                <a:effectLst/>
                <a:uLnTx/>
                <a:uFillTx/>
                <a:ea typeface="微软雅黑" pitchFamily="34" charset="-122"/>
              </a:endParaRPr>
            </a:p>
          </p:txBody>
        </p:sp>
      </p:grpSp>
      <p:grpSp>
        <p:nvGrpSpPr>
          <p:cNvPr id="40" name="组合 39"/>
          <p:cNvGrpSpPr>
            <a:grpSpLocks/>
          </p:cNvGrpSpPr>
          <p:nvPr/>
        </p:nvGrpSpPr>
        <p:grpSpPr bwMode="auto">
          <a:xfrm>
            <a:off x="2684389" y="1909016"/>
            <a:ext cx="1696504" cy="1639411"/>
            <a:chOff x="3792217" y="1160192"/>
            <a:chExt cx="2713479" cy="2592289"/>
          </a:xfrm>
        </p:grpSpPr>
        <p:grpSp>
          <p:nvGrpSpPr>
            <p:cNvPr id="41" name="组合 62"/>
            <p:cNvGrpSpPr>
              <a:grpSpLocks/>
            </p:cNvGrpSpPr>
            <p:nvPr/>
          </p:nvGrpSpPr>
          <p:grpSpPr bwMode="auto">
            <a:xfrm>
              <a:off x="3852813" y="1160192"/>
              <a:ext cx="2592288" cy="2592289"/>
              <a:chOff x="3091333" y="1182834"/>
              <a:chExt cx="3298687" cy="3298688"/>
            </a:xfrm>
          </p:grpSpPr>
          <p:sp>
            <p:nvSpPr>
              <p:cNvPr id="43" name="椭圆 42"/>
              <p:cNvSpPr/>
              <p:nvPr/>
            </p:nvSpPr>
            <p:spPr>
              <a:xfrm>
                <a:off x="3451916" y="1538872"/>
                <a:ext cx="2586637" cy="2586610"/>
              </a:xfrm>
              <a:prstGeom prst="ellipse">
                <a:avLst/>
              </a:prstGeom>
              <a:solidFill>
                <a:srgbClr val="007CD0"/>
              </a:solidFill>
              <a:ln w="25400" cap="flat" cmpd="sng" algn="ctr">
                <a:noFill/>
                <a:prstDash val="solid"/>
              </a:ln>
              <a:effectLst/>
            </p:spPr>
            <p:txBody>
              <a:bodyPr anchor="ctr"/>
              <a:lstStyle/>
              <a:p>
                <a:pPr marL="0" marR="0" lvl="0" indent="0" algn="ctr" defTabSz="91447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4"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5" name="同心圆 44"/>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anchor="ctr"/>
                <a:lstStyle/>
                <a:p>
                  <a:pPr marL="0" marR="0" lvl="0" indent="0" algn="ctr" defTabSz="91447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6" name="同心圆 45"/>
                <p:cNvSpPr/>
                <p:nvPr/>
              </p:nvSpPr>
              <p:spPr>
                <a:xfrm>
                  <a:off x="2614636" y="974427"/>
                  <a:ext cx="1826500" cy="1826497"/>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anchor="ctr"/>
                <a:lstStyle/>
                <a:p>
                  <a:pPr marL="0" marR="0" lvl="0" indent="0" algn="ctr" defTabSz="91447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sp>
          <p:nvSpPr>
            <p:cNvPr id="42" name="矩形 63"/>
            <p:cNvSpPr>
              <a:spLocks noChangeArrowheads="1"/>
            </p:cNvSpPr>
            <p:nvPr/>
          </p:nvSpPr>
          <p:spPr bwMode="auto">
            <a:xfrm>
              <a:off x="3792217" y="1512117"/>
              <a:ext cx="2713479" cy="1524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6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③ </a:t>
              </a:r>
              <a:endParaRPr kumimoji="0" lang="en-US" altLang="zh-CN" sz="2600" b="1"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您的标题</a:t>
              </a:r>
              <a:endParaRPr kumimoji="0" lang="zh-CN" altLang="en-US" sz="1700" b="1" i="0" u="none" strike="noStrike" kern="0" cap="none" spc="0" normalizeH="0" baseline="0" noProof="0" dirty="0">
                <a:ln>
                  <a:noFill/>
                </a:ln>
                <a:solidFill>
                  <a:srgbClr val="F8F8F8"/>
                </a:solidFill>
                <a:effectLst/>
                <a:uLnTx/>
                <a:uFillTx/>
                <a:ea typeface="微软雅黑" pitchFamily="34" charset="-122"/>
              </a:endParaRPr>
            </a:p>
          </p:txBody>
        </p:sp>
      </p:grpSp>
      <p:sp>
        <p:nvSpPr>
          <p:cNvPr id="47" name="矩形 46"/>
          <p:cNvSpPr/>
          <p:nvPr/>
        </p:nvSpPr>
        <p:spPr>
          <a:xfrm>
            <a:off x="5000654" y="4505757"/>
            <a:ext cx="3166010" cy="867459"/>
          </a:xfrm>
          <a:prstGeom prst="rect">
            <a:avLst/>
          </a:prstGeom>
        </p:spPr>
        <p:txBody>
          <a:bodyPr lIns="86402" tIns="43201" rIns="86402" bIns="43201">
            <a:spAutoFit/>
          </a:bodyPr>
          <a:lstStyle/>
          <a:p>
            <a:pPr marL="0" marR="0" lvl="0" indent="0" defTabSz="914475" eaLnBrk="1" fontAlgn="auto" latinLnBrk="0" hangingPunct="1">
              <a:lnSpc>
                <a:spcPct val="13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单击填加标题</a:t>
            </a:r>
            <a:endParaRPr kumimoji="0" lang="en-US" altLang="zh-CN" sz="17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a:p>
            <a:pPr marL="0" marR="0" lvl="0" indent="0" defTabSz="914475"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签</a:t>
            </a:r>
            <a:r>
              <a:rPr kumimoji="0" lang="zh-CN" altLang="en-US"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约设计师原创作品，请勿盗卖！否则将被追究法律责任！</a:t>
            </a:r>
            <a:endParaRPr kumimoji="0" lang="zh-CN" altLang="en-US" sz="13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sp>
        <p:nvSpPr>
          <p:cNvPr id="48" name="矩形 47"/>
          <p:cNvSpPr/>
          <p:nvPr/>
        </p:nvSpPr>
        <p:spPr>
          <a:xfrm>
            <a:off x="6609048" y="2146459"/>
            <a:ext cx="2302824" cy="867459"/>
          </a:xfrm>
          <a:prstGeom prst="rect">
            <a:avLst/>
          </a:prstGeom>
        </p:spPr>
        <p:txBody>
          <a:bodyPr lIns="86402" tIns="43201" rIns="86402" bIns="43201">
            <a:spAutoFit/>
          </a:bodyPr>
          <a:lstStyle/>
          <a:p>
            <a:pPr marL="0" marR="0" lvl="0" indent="0" defTabSz="914475" eaLnBrk="1" fontAlgn="auto" latinLnBrk="0" hangingPunct="1">
              <a:lnSpc>
                <a:spcPct val="13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单击填加标题</a:t>
            </a:r>
            <a:endParaRPr kumimoji="0" lang="en-US" altLang="zh-CN" sz="17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a:p>
            <a:pPr marL="0" marR="0" lvl="0" indent="0" defTabSz="914475"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签</a:t>
            </a:r>
            <a:r>
              <a:rPr kumimoji="0" lang="zh-CN" altLang="en-US"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约设计师原创作品，请勿盗卖！否则将被追究法律责任！</a:t>
            </a:r>
            <a:endParaRPr kumimoji="0" lang="zh-CN" altLang="en-US" sz="13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sp>
        <p:nvSpPr>
          <p:cNvPr id="49" name="矩形 48"/>
          <p:cNvSpPr/>
          <p:nvPr/>
        </p:nvSpPr>
        <p:spPr>
          <a:xfrm>
            <a:off x="511491" y="2916256"/>
            <a:ext cx="2304318" cy="867459"/>
          </a:xfrm>
          <a:prstGeom prst="rect">
            <a:avLst/>
          </a:prstGeom>
        </p:spPr>
        <p:txBody>
          <a:bodyPr lIns="86402" tIns="43201" rIns="86402" bIns="43201">
            <a:spAutoFit/>
          </a:bodyPr>
          <a:lstStyle/>
          <a:p>
            <a:pPr marL="0" marR="0" lvl="0" indent="0" defTabSz="914475" eaLnBrk="1" fontAlgn="auto" latinLnBrk="0" hangingPunct="1">
              <a:lnSpc>
                <a:spcPct val="13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单击填加标题</a:t>
            </a:r>
            <a:endParaRPr kumimoji="0" lang="en-US" altLang="zh-CN" sz="17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a:p>
            <a:pPr marL="0" marR="0" lvl="0" indent="0" defTabSz="914475"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签</a:t>
            </a:r>
            <a:r>
              <a:rPr kumimoji="0" lang="zh-CN" altLang="en-US"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约设计师原创作品，请勿盗卖！否则将被追究法律责任！</a:t>
            </a:r>
            <a:endParaRPr kumimoji="0" lang="zh-CN" altLang="en-US" sz="13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3"/>
                                        </p:tgtEl>
                                        <p:attrNameLst>
                                          <p:attrName>ppt_x</p:attrName>
                                        </p:attrNameLst>
                                      </p:cBhvr>
                                      <p:tavLst>
                                        <p:tav tm="0">
                                          <p:val>
                                            <p:fltVal val="0.5"/>
                                          </p:val>
                                        </p:tav>
                                        <p:tav tm="100000">
                                          <p:val>
                                            <p:strVal val="#ppt_x"/>
                                          </p:val>
                                        </p:tav>
                                      </p:tavLst>
                                    </p:anim>
                                    <p:anim calcmode="lin" valueType="num">
                                      <p:cBhvr>
                                        <p:cTn id="17" dur="5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3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strVal val="(6*min(max(#ppt_w*#ppt_h,.3),1)-7.4)/-.7*#ppt_w"/>
                                          </p:val>
                                        </p:tav>
                                        <p:tav tm="100000">
                                          <p:val>
                                            <p:strVal val="#ppt_w"/>
                                          </p:val>
                                        </p:tav>
                                      </p:tavLst>
                                    </p:anim>
                                    <p:anim calcmode="lin" valueType="num">
                                      <p:cBhvr>
                                        <p:cTn id="22" dur="500" fill="hold"/>
                                        <p:tgtEl>
                                          <p:spTgt spid="40"/>
                                        </p:tgtEl>
                                        <p:attrNameLst>
                                          <p:attrName>ppt_h</p:attrName>
                                        </p:attrNameLst>
                                      </p:cBhvr>
                                      <p:tavLst>
                                        <p:tav tm="0">
                                          <p:val>
                                            <p:strVal val="(6*min(max(#ppt_w*#ppt_h,.3),1)-7.4)/-.7*#ppt_h"/>
                                          </p:val>
                                        </p:tav>
                                        <p:tav tm="100000">
                                          <p:val>
                                            <p:strVal val="#ppt_h"/>
                                          </p:val>
                                        </p:tav>
                                      </p:tavLst>
                                    </p:anim>
                                    <p:anim calcmode="lin" valueType="num">
                                      <p:cBhvr>
                                        <p:cTn id="23" dur="500" fill="hold"/>
                                        <p:tgtEl>
                                          <p:spTgt spid="40"/>
                                        </p:tgtEl>
                                        <p:attrNameLst>
                                          <p:attrName>ppt_x</p:attrName>
                                        </p:attrNameLst>
                                      </p:cBhvr>
                                      <p:tavLst>
                                        <p:tav tm="0">
                                          <p:val>
                                            <p:fltVal val="0.5"/>
                                          </p:val>
                                        </p:tav>
                                        <p:tav tm="100000">
                                          <p:val>
                                            <p:strVal val="#ppt_x"/>
                                          </p:val>
                                        </p:tav>
                                      </p:tavLst>
                                    </p:anim>
                                    <p:anim calcmode="lin" valueType="num">
                                      <p:cBhvr>
                                        <p:cTn id="24"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additive="base">
                                        <p:cTn id="28" dur="500" fill="hold"/>
                                        <p:tgtEl>
                                          <p:spTgt spid="47"/>
                                        </p:tgtEl>
                                        <p:attrNameLst>
                                          <p:attrName>ppt_x</p:attrName>
                                        </p:attrNameLst>
                                      </p:cBhvr>
                                      <p:tavLst>
                                        <p:tav tm="0">
                                          <p:val>
                                            <p:strVal val="1+#ppt_w/2"/>
                                          </p:val>
                                        </p:tav>
                                        <p:tav tm="100000">
                                          <p:val>
                                            <p:strVal val="#ppt_x"/>
                                          </p:val>
                                        </p:tav>
                                      </p:tavLst>
                                    </p:anim>
                                    <p:anim calcmode="lin" valueType="num">
                                      <p:cBhvr additive="base">
                                        <p:cTn id="29" dur="500" fill="hold"/>
                                        <p:tgtEl>
                                          <p:spTgt spid="47"/>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additive="base">
                                        <p:cTn id="32" dur="500" fill="hold"/>
                                        <p:tgtEl>
                                          <p:spTgt spid="48"/>
                                        </p:tgtEl>
                                        <p:attrNameLst>
                                          <p:attrName>ppt_x</p:attrName>
                                        </p:attrNameLst>
                                      </p:cBhvr>
                                      <p:tavLst>
                                        <p:tav tm="0">
                                          <p:val>
                                            <p:strVal val="1+#ppt_w/2"/>
                                          </p:val>
                                        </p:tav>
                                        <p:tav tm="100000">
                                          <p:val>
                                            <p:strVal val="#ppt_x"/>
                                          </p:val>
                                        </p:tav>
                                      </p:tavLst>
                                    </p:anim>
                                    <p:anim calcmode="lin" valueType="num">
                                      <p:cBhvr additive="base">
                                        <p:cTn id="33" dur="500" fill="hold"/>
                                        <p:tgtEl>
                                          <p:spTgt spid="4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500" fill="hold"/>
                                        <p:tgtEl>
                                          <p:spTgt spid="49"/>
                                        </p:tgtEl>
                                        <p:attrNameLst>
                                          <p:attrName>ppt_x</p:attrName>
                                        </p:attrNameLst>
                                      </p:cBhvr>
                                      <p:tavLst>
                                        <p:tav tm="0">
                                          <p:val>
                                            <p:strVal val="0-#ppt_w/2"/>
                                          </p:val>
                                        </p:tav>
                                        <p:tav tm="100000">
                                          <p:val>
                                            <p:strVal val="#ppt_x"/>
                                          </p:val>
                                        </p:tav>
                                      </p:tavLst>
                                    </p:anim>
                                    <p:anim calcmode="lin" valueType="num">
                                      <p:cBhvr additive="base">
                                        <p:cTn id="37"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680417" y="1754488"/>
            <a:ext cx="2009463" cy="1291643"/>
          </a:xfrm>
          <a:prstGeom prst="rect">
            <a:avLst/>
          </a:prstGeom>
        </p:spPr>
      </p:pic>
      <p:pic>
        <p:nvPicPr>
          <p:cNvPr id="16" name="Picture 2" descr="F:\360云盘\02-个人资料\！PPT图片及版面资源\06-PPT精选插图\02-商务\188141-12052214260792.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790915" y="3131047"/>
            <a:ext cx="1958168" cy="126790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1294" r="25260"/>
          <a:stretch/>
        </p:blipFill>
        <p:spPr bwMode="auto">
          <a:xfrm>
            <a:off x="1607983" y="3131047"/>
            <a:ext cx="1979711" cy="1267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 name="组合 17"/>
          <p:cNvGrpSpPr/>
          <p:nvPr/>
        </p:nvGrpSpPr>
        <p:grpSpPr>
          <a:xfrm>
            <a:off x="5790915" y="1754489"/>
            <a:ext cx="1958168" cy="1283142"/>
            <a:chOff x="3946913" y="1827911"/>
            <a:chExt cx="1958168" cy="1283142"/>
          </a:xfrm>
          <a:solidFill>
            <a:srgbClr val="007CD0"/>
          </a:solidFill>
        </p:grpSpPr>
        <p:sp>
          <p:nvSpPr>
            <p:cNvPr id="19" name="矩形 18"/>
            <p:cNvSpPr/>
            <p:nvPr/>
          </p:nvSpPr>
          <p:spPr>
            <a:xfrm>
              <a:off x="3946913" y="1827911"/>
              <a:ext cx="1958168" cy="1283142"/>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76">
                <a:defRPr/>
              </a:pPr>
              <a:endParaRPr lang="zh-CN" altLang="en-US" sz="1400">
                <a:solidFill>
                  <a:sysClr val="window" lastClr="FFFFFF"/>
                </a:solidFill>
                <a:latin typeface="+mj-ea"/>
                <a:ea typeface="+mj-ea"/>
              </a:endParaRPr>
            </a:p>
          </p:txBody>
        </p:sp>
        <p:sp>
          <p:nvSpPr>
            <p:cNvPr id="20" name="TextBox 17"/>
            <p:cNvSpPr txBox="1">
              <a:spLocks noChangeArrowheads="1"/>
            </p:cNvSpPr>
            <p:nvPr/>
          </p:nvSpPr>
          <p:spPr bwMode="auto">
            <a:xfrm flipH="1">
              <a:off x="4287376" y="2259958"/>
              <a:ext cx="1335298" cy="415499"/>
            </a:xfrm>
            <a:prstGeom prst="rect">
              <a:avLst/>
            </a:prstGeom>
            <a:grp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76">
                <a:defRPr/>
              </a:pPr>
              <a:r>
                <a:rPr lang="zh-CN" altLang="en-US" sz="2100" b="1" kern="0" dirty="0">
                  <a:solidFill>
                    <a:sysClr val="window" lastClr="FFFFFF">
                      <a:lumMod val="95000"/>
                    </a:sysClr>
                  </a:solidFill>
                  <a:latin typeface="+mj-ea"/>
                  <a:ea typeface="+mj-ea"/>
                </a:rPr>
                <a:t>填加文字</a:t>
              </a:r>
              <a:endParaRPr lang="en-US" altLang="zh-CN" sz="2100" b="1" kern="0" dirty="0">
                <a:solidFill>
                  <a:sysClr val="window" lastClr="FFFFFF">
                    <a:lumMod val="95000"/>
                  </a:sysClr>
                </a:solidFill>
                <a:latin typeface="+mj-ea"/>
                <a:ea typeface="+mj-ea"/>
              </a:endParaRPr>
            </a:p>
          </p:txBody>
        </p:sp>
      </p:grpSp>
      <p:grpSp>
        <p:nvGrpSpPr>
          <p:cNvPr id="21" name="组合 20"/>
          <p:cNvGrpSpPr/>
          <p:nvPr/>
        </p:nvGrpSpPr>
        <p:grpSpPr>
          <a:xfrm>
            <a:off x="1607984" y="1754489"/>
            <a:ext cx="1979711" cy="1283142"/>
            <a:chOff x="0" y="2095862"/>
            <a:chExt cx="1979711" cy="1283142"/>
          </a:xfrm>
          <a:solidFill>
            <a:srgbClr val="007CD0"/>
          </a:solidFill>
        </p:grpSpPr>
        <p:sp>
          <p:nvSpPr>
            <p:cNvPr id="22" name="矩形 21"/>
            <p:cNvSpPr/>
            <p:nvPr/>
          </p:nvSpPr>
          <p:spPr>
            <a:xfrm>
              <a:off x="0" y="2095862"/>
              <a:ext cx="1979711" cy="128314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a:ea typeface="宋体"/>
                <a:cs typeface="+mn-cs"/>
              </a:endParaRPr>
            </a:p>
          </p:txBody>
        </p:sp>
        <p:sp>
          <p:nvSpPr>
            <p:cNvPr id="23" name="TextBox 18"/>
            <p:cNvSpPr txBox="1">
              <a:spLocks noChangeArrowheads="1"/>
            </p:cNvSpPr>
            <p:nvPr/>
          </p:nvSpPr>
          <p:spPr bwMode="auto">
            <a:xfrm flipH="1">
              <a:off x="379065" y="2527909"/>
              <a:ext cx="1335298" cy="415499"/>
            </a:xfrm>
            <a:prstGeom prst="rect">
              <a:avLst/>
            </a:prstGeom>
            <a:grp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lumMod val="95000"/>
                    </a:sysClr>
                  </a:solidFill>
                  <a:effectLst/>
                  <a:uLnTx/>
                  <a:uFillTx/>
                  <a:latin typeface="宋体"/>
                  <a:ea typeface="宋体"/>
                  <a:cs typeface="+mn-cs"/>
                </a:rPr>
                <a:t>填加文字</a:t>
              </a:r>
              <a:endParaRPr kumimoji="0" lang="en-US" altLang="zh-CN" sz="2100" b="1" i="0" u="none" strike="noStrike" kern="0" cap="none" spc="0" normalizeH="0" baseline="0" noProof="0" dirty="0">
                <a:ln>
                  <a:noFill/>
                </a:ln>
                <a:solidFill>
                  <a:sysClr val="window" lastClr="FFFFFF">
                    <a:lumMod val="95000"/>
                  </a:sysClr>
                </a:solidFill>
                <a:effectLst/>
                <a:uLnTx/>
                <a:uFillTx/>
                <a:latin typeface="宋体"/>
                <a:ea typeface="宋体"/>
                <a:cs typeface="+mn-cs"/>
              </a:endParaRPr>
            </a:p>
          </p:txBody>
        </p:sp>
      </p:grpSp>
      <p:grpSp>
        <p:nvGrpSpPr>
          <p:cNvPr id="24" name="组合 23"/>
          <p:cNvGrpSpPr/>
          <p:nvPr/>
        </p:nvGrpSpPr>
        <p:grpSpPr>
          <a:xfrm>
            <a:off x="3680417" y="3131048"/>
            <a:ext cx="2009463" cy="1267904"/>
            <a:chOff x="2072433" y="511758"/>
            <a:chExt cx="2009463" cy="1267904"/>
          </a:xfrm>
          <a:solidFill>
            <a:srgbClr val="007CD0"/>
          </a:solidFill>
        </p:grpSpPr>
        <p:sp>
          <p:nvSpPr>
            <p:cNvPr id="25" name="矩形 24"/>
            <p:cNvSpPr/>
            <p:nvPr/>
          </p:nvSpPr>
          <p:spPr>
            <a:xfrm>
              <a:off x="2072433" y="511758"/>
              <a:ext cx="2009463" cy="1267904"/>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76">
                <a:defRPr/>
              </a:pPr>
              <a:endParaRPr lang="zh-CN" altLang="en-US" sz="1400">
                <a:solidFill>
                  <a:sysClr val="window" lastClr="FFFFFF"/>
                </a:solidFill>
                <a:latin typeface="+mj-ea"/>
                <a:ea typeface="+mj-ea"/>
              </a:endParaRPr>
            </a:p>
          </p:txBody>
        </p:sp>
        <p:sp>
          <p:nvSpPr>
            <p:cNvPr id="26" name="TextBox 18"/>
            <p:cNvSpPr txBox="1">
              <a:spLocks noChangeArrowheads="1"/>
            </p:cNvSpPr>
            <p:nvPr/>
          </p:nvSpPr>
          <p:spPr bwMode="auto">
            <a:xfrm flipH="1">
              <a:off x="2467297" y="941132"/>
              <a:ext cx="1335298" cy="415499"/>
            </a:xfrm>
            <a:prstGeom prst="rect">
              <a:avLst/>
            </a:prstGeom>
            <a:grp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100" b="1" kern="0" dirty="0">
                  <a:solidFill>
                    <a:sysClr val="window" lastClr="FFFFFF">
                      <a:lumMod val="95000"/>
                    </a:sysClr>
                  </a:solidFill>
                  <a:latin typeface="+mj-ea"/>
                </a:rPr>
                <a:t>填加文字</a:t>
              </a:r>
              <a:endParaRPr lang="en-US" altLang="zh-CN" sz="2100" b="1" kern="0" dirty="0">
                <a:solidFill>
                  <a:sysClr val="window" lastClr="FFFFFF">
                    <a:lumMod val="95000"/>
                  </a:sysClr>
                </a:solidFill>
                <a:latin typeface="+mj-ea"/>
              </a:endParaRPr>
            </a:p>
          </p:txBody>
        </p:sp>
      </p:grpSp>
      <p:sp>
        <p:nvSpPr>
          <p:cNvPr id="27" name="TextBox 26"/>
          <p:cNvSpPr txBox="1"/>
          <p:nvPr/>
        </p:nvSpPr>
        <p:spPr>
          <a:xfrm>
            <a:off x="1556395" y="4447140"/>
            <a:ext cx="6471989" cy="854068"/>
          </a:xfrm>
          <a:prstGeom prst="rect">
            <a:avLst/>
          </a:prstGeom>
          <a:noFill/>
        </p:spPr>
        <p:txBody>
          <a:bodyPr wrap="square" lIns="91427" tIns="45714" rIns="91427" bIns="4571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7CD0"/>
                </a:solidFill>
                <a:effectLst/>
                <a:uLnTx/>
                <a:uFillTx/>
                <a:latin typeface="宋体"/>
              </a:rPr>
              <a:t>单击填加标题</a:t>
            </a:r>
            <a:endParaRPr kumimoji="0" lang="en-US" altLang="zh-CN" sz="1800" b="1" i="0" u="none" strike="noStrike" kern="0" cap="none" spc="0" normalizeH="0" baseline="0" noProof="0" dirty="0">
              <a:ln>
                <a:noFill/>
              </a:ln>
              <a:solidFill>
                <a:srgbClr val="007CD0"/>
              </a:solidFill>
              <a:effectLst/>
              <a:uLnTx/>
              <a:uFillTx/>
              <a:latin typeface="宋体"/>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65000"/>
                    <a:lumOff val="35000"/>
                  </a:sysClr>
                </a:solidFill>
                <a:effectLst/>
                <a:uLnTx/>
                <a:uFillTx/>
                <a:latin typeface="宋体"/>
              </a:rPr>
              <a:t>单击此处添加文本单击此处添加文本 单击此处添加文本单击此处添加</a:t>
            </a:r>
            <a:r>
              <a:rPr kumimoji="0" lang="zh-CN" altLang="en-US" sz="1500" b="0" i="0" u="none" strike="noStrike" kern="0" cap="none" spc="0" normalizeH="0" baseline="0" noProof="0" dirty="0" smtClean="0">
                <a:ln>
                  <a:noFill/>
                </a:ln>
                <a:solidFill>
                  <a:sysClr val="windowText" lastClr="000000">
                    <a:lumMod val="65000"/>
                    <a:lumOff val="35000"/>
                  </a:sysClr>
                </a:solidFill>
                <a:effectLst/>
                <a:uLnTx/>
                <a:uFillTx/>
                <a:latin typeface="宋体"/>
              </a:rPr>
              <a:t>文本</a:t>
            </a:r>
            <a:endParaRPr kumimoji="0" lang="en-US" altLang="zh-CN" sz="1500" b="0" i="0" u="none" strike="noStrike" kern="0" cap="none" spc="0" normalizeH="0" baseline="0" noProof="0" dirty="0" smtClean="0">
              <a:ln>
                <a:noFill/>
              </a:ln>
              <a:solidFill>
                <a:sysClr val="windowText" lastClr="000000">
                  <a:lumMod val="65000"/>
                  <a:lumOff val="35000"/>
                </a:sysClr>
              </a:solidFill>
              <a:effectLst/>
              <a:uLnTx/>
              <a:uFillTx/>
              <a:latin typeface="宋体"/>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 calcmode="lin" valueType="num">
                                      <p:cBhvr>
                                        <p:cTn id="9" dur="500" fill="hold"/>
                                        <p:tgtEl>
                                          <p:spTgt spid="21"/>
                                        </p:tgtEl>
                                        <p:attrNameLst>
                                          <p:attrName>ppt_x</p:attrName>
                                        </p:attrNameLst>
                                      </p:cBhvr>
                                      <p:tavLst>
                                        <p:tav tm="0">
                                          <p:val>
                                            <p:fltVal val="0.5"/>
                                          </p:val>
                                        </p:tav>
                                        <p:tav tm="100000">
                                          <p:val>
                                            <p:strVal val="#ppt_x"/>
                                          </p:val>
                                        </p:tav>
                                      </p:tavLst>
                                    </p:anim>
                                    <p:anim calcmode="lin" valueType="num">
                                      <p:cBhvr>
                                        <p:cTn id="10" dur="500" fill="hold"/>
                                        <p:tgtEl>
                                          <p:spTgt spid="21"/>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 calcmode="lin" valueType="num">
                                      <p:cBhvr>
                                        <p:cTn id="15" dur="500" fill="hold"/>
                                        <p:tgtEl>
                                          <p:spTgt spid="17"/>
                                        </p:tgtEl>
                                        <p:attrNameLst>
                                          <p:attrName>ppt_x</p:attrName>
                                        </p:attrNameLst>
                                      </p:cBhvr>
                                      <p:tavLst>
                                        <p:tav tm="0">
                                          <p:val>
                                            <p:fltVal val="0.5"/>
                                          </p:val>
                                        </p:tav>
                                        <p:tav tm="100000">
                                          <p:val>
                                            <p:strVal val="#ppt_x"/>
                                          </p:val>
                                        </p:tav>
                                      </p:tavLst>
                                    </p:anim>
                                    <p:anim calcmode="lin" valueType="num">
                                      <p:cBhvr>
                                        <p:cTn id="16" dur="500" fill="hold"/>
                                        <p:tgtEl>
                                          <p:spTgt spid="17"/>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 calcmode="lin" valueType="num">
                                      <p:cBhvr>
                                        <p:cTn id="21" dur="500" fill="hold"/>
                                        <p:tgtEl>
                                          <p:spTgt spid="15"/>
                                        </p:tgtEl>
                                        <p:attrNameLst>
                                          <p:attrName>ppt_x</p:attrName>
                                        </p:attrNameLst>
                                      </p:cBhvr>
                                      <p:tavLst>
                                        <p:tav tm="0">
                                          <p:val>
                                            <p:fltVal val="0.5"/>
                                          </p:val>
                                        </p:tav>
                                        <p:tav tm="100000">
                                          <p:val>
                                            <p:strVal val="#ppt_x"/>
                                          </p:val>
                                        </p:tav>
                                      </p:tavLst>
                                    </p:anim>
                                    <p:anim calcmode="lin" valueType="num">
                                      <p:cBhvr>
                                        <p:cTn id="22" dur="500" fill="hold"/>
                                        <p:tgtEl>
                                          <p:spTgt spid="15"/>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75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 calcmode="lin" valueType="num">
                                      <p:cBhvr>
                                        <p:cTn id="27" dur="500" fill="hold"/>
                                        <p:tgtEl>
                                          <p:spTgt spid="24"/>
                                        </p:tgtEl>
                                        <p:attrNameLst>
                                          <p:attrName>ppt_x</p:attrName>
                                        </p:attrNameLst>
                                      </p:cBhvr>
                                      <p:tavLst>
                                        <p:tav tm="0">
                                          <p:val>
                                            <p:fltVal val="0.5"/>
                                          </p:val>
                                        </p:tav>
                                        <p:tav tm="100000">
                                          <p:val>
                                            <p:strVal val="#ppt_x"/>
                                          </p:val>
                                        </p:tav>
                                      </p:tavLst>
                                    </p:anim>
                                    <p:anim calcmode="lin" valueType="num">
                                      <p:cBhvr>
                                        <p:cTn id="28" dur="500" fill="hold"/>
                                        <p:tgtEl>
                                          <p:spTgt spid="2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10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125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 calcmode="lin" valueType="num">
                                      <p:cBhvr>
                                        <p:cTn id="39" dur="500" fill="hold"/>
                                        <p:tgtEl>
                                          <p:spTgt spid="16"/>
                                        </p:tgtEl>
                                        <p:attrNameLst>
                                          <p:attrName>ppt_x</p:attrName>
                                        </p:attrNameLst>
                                      </p:cBhvr>
                                      <p:tavLst>
                                        <p:tav tm="0">
                                          <p:val>
                                            <p:fltVal val="0.5"/>
                                          </p:val>
                                        </p:tav>
                                        <p:tav tm="100000">
                                          <p:val>
                                            <p:strVal val="#ppt_x"/>
                                          </p:val>
                                        </p:tav>
                                      </p:tavLst>
                                    </p:anim>
                                    <p:anim calcmode="lin" valueType="num">
                                      <p:cBhvr>
                                        <p:cTn id="40" dur="500" fill="hold"/>
                                        <p:tgtEl>
                                          <p:spTgt spid="16"/>
                                        </p:tgtEl>
                                        <p:attrNameLst>
                                          <p:attrName>ppt_y</p:attrName>
                                        </p:attrNameLst>
                                      </p:cBhvr>
                                      <p:tavLst>
                                        <p:tav tm="0">
                                          <p:val>
                                            <p:fltVal val="0.5"/>
                                          </p:val>
                                        </p:tav>
                                        <p:tav tm="100000">
                                          <p:val>
                                            <p:strVal val="#ppt_y"/>
                                          </p:val>
                                        </p:tav>
                                      </p:tavLst>
                                    </p:anim>
                                  </p:childTnLst>
                                </p:cTn>
                              </p:par>
                            </p:childTnLst>
                          </p:cTn>
                        </p:par>
                        <p:par>
                          <p:cTn id="41" fill="hold">
                            <p:stCondLst>
                              <p:cond delay="1750"/>
                            </p:stCondLst>
                            <p:childTnLst>
                              <p:par>
                                <p:cTn id="42" presetID="22" presetClass="entr" presetSubtype="8"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7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561324" y="2769658"/>
            <a:ext cx="2448272" cy="2375693"/>
          </a:xfrm>
          <a:prstGeom prst="roundRect">
            <a:avLst>
              <a:gd name="adj" fmla="val 9450"/>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4" name="组合 23"/>
          <p:cNvGrpSpPr/>
          <p:nvPr/>
        </p:nvGrpSpPr>
        <p:grpSpPr>
          <a:xfrm>
            <a:off x="1041090" y="1637774"/>
            <a:ext cx="1447442" cy="1447442"/>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6" name="椭圆 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7" name="椭圆 26"/>
          <p:cNvSpPr/>
          <p:nvPr/>
        </p:nvSpPr>
        <p:spPr>
          <a:xfrm>
            <a:off x="2145177" y="2583002"/>
            <a:ext cx="373310" cy="373310"/>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1</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8" name="矩形 27"/>
          <p:cNvSpPr/>
          <p:nvPr/>
        </p:nvSpPr>
        <p:spPr>
          <a:xfrm>
            <a:off x="1223836" y="2208188"/>
            <a:ext cx="1107996" cy="369332"/>
          </a:xfrm>
          <a:prstGeom prst="rect">
            <a:avLst/>
          </a:prstGeom>
        </p:spPr>
        <p:txBody>
          <a:bodyPr wrap="none">
            <a:spAutoFit/>
          </a:bodyPr>
          <a:lstStyle/>
          <a:p>
            <a:r>
              <a:rPr lang="zh-CN" altLang="en-US" dirty="0" smtClean="0">
                <a:latin typeface="微软雅黑"/>
                <a:ea typeface="微软雅黑"/>
              </a:rPr>
              <a:t>添加标题</a:t>
            </a:r>
            <a:endParaRPr lang="zh-CN" altLang="en-US" dirty="0">
              <a:latin typeface="微软雅黑"/>
              <a:ea typeface="微软雅黑"/>
            </a:endParaRPr>
          </a:p>
        </p:txBody>
      </p:sp>
      <p:sp>
        <p:nvSpPr>
          <p:cNvPr id="29" name="TextBox 28"/>
          <p:cNvSpPr txBox="1"/>
          <p:nvPr/>
        </p:nvSpPr>
        <p:spPr>
          <a:xfrm>
            <a:off x="825473" y="3315137"/>
            <a:ext cx="1944216" cy="1600438"/>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点击输入简要文字内容，文字内容需概括精炼，不用多余的文字修饰。</a:t>
            </a:r>
            <a:endPar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0" name="圆角矩形 29"/>
          <p:cNvSpPr/>
          <p:nvPr/>
        </p:nvSpPr>
        <p:spPr>
          <a:xfrm>
            <a:off x="3352628" y="2781499"/>
            <a:ext cx="2448272" cy="2375693"/>
          </a:xfrm>
          <a:prstGeom prst="roundRect">
            <a:avLst>
              <a:gd name="adj" fmla="val 9450"/>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1" name="组合 30"/>
          <p:cNvGrpSpPr/>
          <p:nvPr/>
        </p:nvGrpSpPr>
        <p:grpSpPr>
          <a:xfrm>
            <a:off x="3832394" y="1649615"/>
            <a:ext cx="1447442" cy="144744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4" name="椭圆 33"/>
          <p:cNvSpPr/>
          <p:nvPr/>
        </p:nvSpPr>
        <p:spPr>
          <a:xfrm>
            <a:off x="4936481" y="2594843"/>
            <a:ext cx="373310" cy="373310"/>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2</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35" name="矩形 34"/>
          <p:cNvSpPr/>
          <p:nvPr/>
        </p:nvSpPr>
        <p:spPr>
          <a:xfrm>
            <a:off x="4015140" y="2220029"/>
            <a:ext cx="1107996" cy="369332"/>
          </a:xfrm>
          <a:prstGeom prst="rect">
            <a:avLst/>
          </a:prstGeom>
        </p:spPr>
        <p:txBody>
          <a:bodyPr wrap="none">
            <a:spAutoFit/>
          </a:bodyPr>
          <a:lstStyle/>
          <a:p>
            <a:r>
              <a:rPr lang="zh-CN" altLang="en-US" dirty="0" smtClean="0">
                <a:latin typeface="微软雅黑"/>
                <a:ea typeface="微软雅黑"/>
              </a:rPr>
              <a:t>添加标题</a:t>
            </a:r>
            <a:endParaRPr lang="zh-CN" altLang="en-US" dirty="0">
              <a:latin typeface="微软雅黑"/>
              <a:ea typeface="微软雅黑"/>
            </a:endParaRPr>
          </a:p>
        </p:txBody>
      </p:sp>
      <p:sp>
        <p:nvSpPr>
          <p:cNvPr id="36" name="TextBox 35"/>
          <p:cNvSpPr txBox="1"/>
          <p:nvPr/>
        </p:nvSpPr>
        <p:spPr>
          <a:xfrm>
            <a:off x="3616777" y="3326978"/>
            <a:ext cx="1944216" cy="1600438"/>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修饰。</a:t>
            </a:r>
            <a:endPar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7" name="圆角矩形 36"/>
          <p:cNvSpPr/>
          <p:nvPr/>
        </p:nvSpPr>
        <p:spPr>
          <a:xfrm>
            <a:off x="6132476" y="2777305"/>
            <a:ext cx="2448272" cy="2375693"/>
          </a:xfrm>
          <a:prstGeom prst="roundRect">
            <a:avLst>
              <a:gd name="adj" fmla="val 9450"/>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8" name="组合 37"/>
          <p:cNvGrpSpPr/>
          <p:nvPr/>
        </p:nvGrpSpPr>
        <p:grpSpPr>
          <a:xfrm>
            <a:off x="6612242" y="1645421"/>
            <a:ext cx="1447442" cy="1447442"/>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1" name="椭圆 40"/>
          <p:cNvSpPr/>
          <p:nvPr/>
        </p:nvSpPr>
        <p:spPr>
          <a:xfrm>
            <a:off x="7716329" y="2590649"/>
            <a:ext cx="373310" cy="373310"/>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3</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42" name="矩形 41"/>
          <p:cNvSpPr/>
          <p:nvPr/>
        </p:nvSpPr>
        <p:spPr>
          <a:xfrm>
            <a:off x="6794988" y="2215835"/>
            <a:ext cx="1107996" cy="369332"/>
          </a:xfrm>
          <a:prstGeom prst="rect">
            <a:avLst/>
          </a:prstGeom>
        </p:spPr>
        <p:txBody>
          <a:bodyPr wrap="none">
            <a:spAutoFit/>
          </a:bodyPr>
          <a:lstStyle/>
          <a:p>
            <a:r>
              <a:rPr lang="zh-CN" altLang="en-US" dirty="0" smtClean="0">
                <a:latin typeface="微软雅黑"/>
                <a:ea typeface="微软雅黑"/>
              </a:rPr>
              <a:t>添加标题</a:t>
            </a:r>
            <a:endParaRPr lang="zh-CN" altLang="en-US" dirty="0">
              <a:latin typeface="微软雅黑"/>
              <a:ea typeface="微软雅黑"/>
            </a:endParaRPr>
          </a:p>
        </p:txBody>
      </p:sp>
      <p:sp>
        <p:nvSpPr>
          <p:cNvPr id="43" name="TextBox 42"/>
          <p:cNvSpPr txBox="1"/>
          <p:nvPr/>
        </p:nvSpPr>
        <p:spPr>
          <a:xfrm>
            <a:off x="6396625" y="3322784"/>
            <a:ext cx="1944216" cy="1600438"/>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修饰。</a:t>
            </a:r>
            <a:endPar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58658179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0000">
                                          <p:cBhvr additive="base">
                                            <p:cTn id="7" dur="5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barn(outVertical)">
                                          <p:cBhvr>
                                            <p:cTn id="16" dur="500"/>
                                            <p:tgtEl>
                                              <p:spTgt spid="28"/>
                                            </p:tgtEl>
                                          </p:cBhvr>
                                        </p:animEffect>
                                      </p:childTnLst>
                                    </p:cTn>
                                  </p:par>
                                </p:childTnLst>
                              </p:cTn>
                            </p:par>
                            <p:par>
                              <p:cTn id="17" fill="hold">
                                <p:stCondLst>
                                  <p:cond delay="700"/>
                                </p:stCondLst>
                                <p:childTnLst>
                                  <p:par>
                                    <p:cTn id="18" presetID="21" presetClass="entr" presetSubtype="1"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heel(1)">
                                          <p:cBhvr>
                                            <p:cTn id="20" dur="8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29"/>
                                            </p:tgtEl>
                                            <p:attrNameLst>
                                              <p:attrName>style.visibility</p:attrName>
                                            </p:attrNameLst>
                                          </p:cBhvr>
                                          <p:to>
                                            <p:strVal val="visible"/>
                                          </p:to>
                                        </p:set>
                                        <p:animEffect transition="in" filter="wipe(left)">
                                          <p:cBhvr>
                                            <p:cTn id="24" dur="50"/>
                                            <p:tgtEl>
                                              <p:spTgt spid="29"/>
                                            </p:tgtEl>
                                          </p:cBhvr>
                                        </p:animEffect>
                                      </p:childTnLst>
                                    </p:cTn>
                                  </p:par>
                                  <p:par>
                                    <p:cTn id="25" presetID="36" presetClass="emph" presetSubtype="0" fill="hold" grpId="1" nodeType="withEffect">
                                      <p:stCondLst>
                                        <p:cond delay="0"/>
                                      </p:stCondLst>
                                      <p:iterate type="lt">
                                        <p:tmPct val="30000"/>
                                      </p:iterate>
                                      <p:childTnLst>
                                        <p:animScale>
                                          <p:cBhvr>
                                            <p:cTn id="26" dur="25" autoRev="1" fill="hold">
                                              <p:stCondLst>
                                                <p:cond delay="0"/>
                                              </p:stCondLst>
                                            </p:cTn>
                                            <p:tgtEl>
                                              <p:spTgt spid="29"/>
                                            </p:tgtEl>
                                          </p:cBhvr>
                                          <p:to x="80000" y="100000"/>
                                        </p:animScale>
                                        <p:anim by="(#ppt_w*0.10)" calcmode="lin" valueType="num">
                                          <p:cBhvr>
                                            <p:cTn id="27" dur="25" autoRev="1" fill="hold">
                                              <p:stCondLst>
                                                <p:cond delay="0"/>
                                              </p:stCondLst>
                                            </p:cTn>
                                            <p:tgtEl>
                                              <p:spTgt spid="29"/>
                                            </p:tgtEl>
                                            <p:attrNameLst>
                                              <p:attrName>ppt_x</p:attrName>
                                            </p:attrNameLst>
                                          </p:cBhvr>
                                        </p:anim>
                                        <p:anim by="(-#ppt_w*0.10)" calcmode="lin" valueType="num">
                                          <p:cBhvr>
                                            <p:cTn id="28" dur="25" autoRev="1" fill="hold">
                                              <p:stCondLst>
                                                <p:cond delay="0"/>
                                              </p:stCondLst>
                                            </p:cTn>
                                            <p:tgtEl>
                                              <p:spTgt spid="29"/>
                                            </p:tgtEl>
                                            <p:attrNameLst>
                                              <p:attrName>ppt_y</p:attrName>
                                            </p:attrNameLst>
                                          </p:cBhvr>
                                        </p:anim>
                                        <p:animRot by="-480000">
                                          <p:cBhvr>
                                            <p:cTn id="29" dur="25" autoRev="1" fill="hold">
                                              <p:stCondLst>
                                                <p:cond delay="0"/>
                                              </p:stCondLst>
                                            </p:cTn>
                                            <p:tgtEl>
                                              <p:spTgt spid="29"/>
                                            </p:tgtEl>
                                            <p:attrNameLst>
                                              <p:attrName>r</p:attrName>
                                            </p:attrNameLst>
                                          </p:cBhvr>
                                        </p:animRot>
                                      </p:childTnLst>
                                    </p:cTn>
                                  </p:par>
                                </p:childTnLst>
                              </p:cTn>
                            </p:par>
                            <p:par>
                              <p:cTn id="30" fill="hold">
                                <p:stCondLst>
                                  <p:cond delay="2930"/>
                                </p:stCondLst>
                                <p:childTnLst>
                                  <p:par>
                                    <p:cTn id="31" presetID="2" presetClass="entr" presetSubtype="2" fill="hold" nodeType="afterEffect" p14:presetBounceEnd="40000">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14:bounceEnd="40000">
                                          <p:cBhvr additive="base">
                                            <p:cTn id="33"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34" dur="500" fill="hold"/>
                                            <p:tgtEl>
                                              <p:spTgt spid="31"/>
                                            </p:tgtEl>
                                            <p:attrNameLst>
                                              <p:attrName>ppt_y</p:attrName>
                                            </p:attrNameLst>
                                          </p:cBhvr>
                                          <p:tavLst>
                                            <p:tav tm="0">
                                              <p:val>
                                                <p:strVal val="#ppt_y"/>
                                              </p:val>
                                            </p:tav>
                                            <p:tav tm="100000">
                                              <p:val>
                                                <p:strVal val="#ppt_y"/>
                                              </p:val>
                                            </p:tav>
                                          </p:tavLst>
                                        </p:anim>
                                      </p:childTnLst>
                                    </p:cTn>
                                  </p:par>
                                  <p:par>
                                    <p:cTn id="35" presetID="53" presetClass="entr" presetSubtype="16" fill="hold" grpId="0" nodeType="withEffect">
                                      <p:stCondLst>
                                        <p:cond delay="20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3630"/>
                                </p:stCondLst>
                                <p:childTnLst>
                                  <p:par>
                                    <p:cTn id="44" presetID="21" presetClass="entr" presetSubtype="1"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heel(1)">
                                          <p:cBhvr>
                                            <p:cTn id="46" dur="800"/>
                                            <p:tgtEl>
                                              <p:spTgt spid="30"/>
                                            </p:tgtEl>
                                          </p:cBhvr>
                                        </p:animEffect>
                                      </p:childTnLst>
                                    </p:cTn>
                                  </p:par>
                                </p:childTnLst>
                              </p:cTn>
                            </p:par>
                            <p:par>
                              <p:cTn id="47" fill="hold">
                                <p:stCondLst>
                                  <p:cond delay="4430"/>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36"/>
                                            </p:tgtEl>
                                            <p:attrNameLst>
                                              <p:attrName>style.visibility</p:attrName>
                                            </p:attrNameLst>
                                          </p:cBhvr>
                                          <p:to>
                                            <p:strVal val="visible"/>
                                          </p:to>
                                        </p:set>
                                        <p:animEffect transition="in" filter="wipe(left)">
                                          <p:cBhvr>
                                            <p:cTn id="50" dur="50"/>
                                            <p:tgtEl>
                                              <p:spTgt spid="36"/>
                                            </p:tgtEl>
                                          </p:cBhvr>
                                        </p:animEffect>
                                      </p:childTnLst>
                                    </p:cTn>
                                  </p:par>
                                  <p:par>
                                    <p:cTn id="51" presetID="36" presetClass="emph" presetSubtype="0" fill="hold" grpId="1" nodeType="withEffect">
                                      <p:stCondLst>
                                        <p:cond delay="0"/>
                                      </p:stCondLst>
                                      <p:iterate type="lt">
                                        <p:tmPct val="30000"/>
                                      </p:iterate>
                                      <p:childTnLst>
                                        <p:animScale>
                                          <p:cBhvr>
                                            <p:cTn id="52" dur="25" autoRev="1" fill="hold">
                                              <p:stCondLst>
                                                <p:cond delay="0"/>
                                              </p:stCondLst>
                                            </p:cTn>
                                            <p:tgtEl>
                                              <p:spTgt spid="36"/>
                                            </p:tgtEl>
                                          </p:cBhvr>
                                          <p:to x="80000" y="100000"/>
                                        </p:animScale>
                                        <p:anim by="(#ppt_w*0.10)" calcmode="lin" valueType="num">
                                          <p:cBhvr>
                                            <p:cTn id="53" dur="25" autoRev="1" fill="hold">
                                              <p:stCondLst>
                                                <p:cond delay="0"/>
                                              </p:stCondLst>
                                            </p:cTn>
                                            <p:tgtEl>
                                              <p:spTgt spid="36"/>
                                            </p:tgtEl>
                                            <p:attrNameLst>
                                              <p:attrName>ppt_x</p:attrName>
                                            </p:attrNameLst>
                                          </p:cBhvr>
                                        </p:anim>
                                        <p:anim by="(-#ppt_w*0.10)" calcmode="lin" valueType="num">
                                          <p:cBhvr>
                                            <p:cTn id="54" dur="25" autoRev="1" fill="hold">
                                              <p:stCondLst>
                                                <p:cond delay="0"/>
                                              </p:stCondLst>
                                            </p:cTn>
                                            <p:tgtEl>
                                              <p:spTgt spid="36"/>
                                            </p:tgtEl>
                                            <p:attrNameLst>
                                              <p:attrName>ppt_y</p:attrName>
                                            </p:attrNameLst>
                                          </p:cBhvr>
                                        </p:anim>
                                        <p:animRot by="-480000">
                                          <p:cBhvr>
                                            <p:cTn id="55" dur="25" autoRev="1" fill="hold">
                                              <p:stCondLst>
                                                <p:cond delay="0"/>
                                              </p:stCondLst>
                                            </p:cTn>
                                            <p:tgtEl>
                                              <p:spTgt spid="36"/>
                                            </p:tgtEl>
                                            <p:attrNameLst>
                                              <p:attrName>r</p:attrName>
                                            </p:attrNameLst>
                                          </p:cBhvr>
                                        </p:animRot>
                                      </p:childTnLst>
                                    </p:cTn>
                                  </p:par>
                                </p:childTnLst>
                              </p:cTn>
                            </p:par>
                            <p:par>
                              <p:cTn id="56" fill="hold">
                                <p:stCondLst>
                                  <p:cond delay="5860"/>
                                </p:stCondLst>
                                <p:childTnLst>
                                  <p:par>
                                    <p:cTn id="57" presetID="2" presetClass="entr" presetSubtype="2" fill="hold" nodeType="afterEffect" p14:presetBounceEnd="40000">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14:bounceEnd="40000">
                                          <p:cBhvr additive="base">
                                            <p:cTn id="59" dur="500" fill="hold"/>
                                            <p:tgtEl>
                                              <p:spTgt spid="38"/>
                                            </p:tgtEl>
                                            <p:attrNameLst>
                                              <p:attrName>ppt_x</p:attrName>
                                            </p:attrNameLst>
                                          </p:cBhvr>
                                          <p:tavLst>
                                            <p:tav tm="0">
                                              <p:val>
                                                <p:strVal val="1+#ppt_w/2"/>
                                              </p:val>
                                            </p:tav>
                                            <p:tav tm="100000">
                                              <p:val>
                                                <p:strVal val="#ppt_x"/>
                                              </p:val>
                                            </p:tav>
                                          </p:tavLst>
                                        </p:anim>
                                        <p:anim calcmode="lin" valueType="num" p14:bounceEnd="40000">
                                          <p:cBhvr additive="base">
                                            <p:cTn id="60" dur="500" fill="hold"/>
                                            <p:tgtEl>
                                              <p:spTgt spid="38"/>
                                            </p:tgtEl>
                                            <p:attrNameLst>
                                              <p:attrName>ppt_y</p:attrName>
                                            </p:attrNameLst>
                                          </p:cBhvr>
                                          <p:tavLst>
                                            <p:tav tm="0">
                                              <p:val>
                                                <p:strVal val="#ppt_y"/>
                                              </p:val>
                                            </p:tav>
                                            <p:tav tm="100000">
                                              <p:val>
                                                <p:strVal val="#ppt_y"/>
                                              </p:val>
                                            </p:tav>
                                          </p:tavLst>
                                        </p:anim>
                                      </p:childTnLst>
                                    </p:cTn>
                                  </p:par>
                                  <p:par>
                                    <p:cTn id="61" presetID="53" presetClass="entr" presetSubtype="16" fill="hold" grpId="0" nodeType="withEffect">
                                      <p:stCondLst>
                                        <p:cond delay="20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par>
                                    <p:cTn id="66" presetID="16" presetClass="entr" presetSubtype="37"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barn(outVertical)">
                                          <p:cBhvr>
                                            <p:cTn id="68" dur="500"/>
                                            <p:tgtEl>
                                              <p:spTgt spid="42"/>
                                            </p:tgtEl>
                                          </p:cBhvr>
                                        </p:animEffect>
                                      </p:childTnLst>
                                    </p:cTn>
                                  </p:par>
                                </p:childTnLst>
                              </p:cTn>
                            </p:par>
                            <p:par>
                              <p:cTn id="69" fill="hold">
                                <p:stCondLst>
                                  <p:cond delay="6560"/>
                                </p:stCondLst>
                                <p:childTnLst>
                                  <p:par>
                                    <p:cTn id="70" presetID="21" presetClass="entr" presetSubtype="1"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heel(1)">
                                          <p:cBhvr>
                                            <p:cTn id="72" dur="800"/>
                                            <p:tgtEl>
                                              <p:spTgt spid="37"/>
                                            </p:tgtEl>
                                          </p:cBhvr>
                                        </p:animEffect>
                                      </p:childTnLst>
                                    </p:cTn>
                                  </p:par>
                                </p:childTnLst>
                              </p:cTn>
                            </p:par>
                            <p:par>
                              <p:cTn id="73" fill="hold">
                                <p:stCondLst>
                                  <p:cond delay="7360"/>
                                </p:stCondLst>
                                <p:childTnLst>
                                  <p:par>
                                    <p:cTn id="74" presetID="22" presetClass="entr" presetSubtype="8" fill="hold" grpId="0" nodeType="afterEffect">
                                      <p:stCondLst>
                                        <p:cond delay="0"/>
                                      </p:stCondLst>
                                      <p:iterate type="lt">
                                        <p:tmPct val="30000"/>
                                      </p:iterate>
                                      <p:childTnLst>
                                        <p:set>
                                          <p:cBhvr>
                                            <p:cTn id="75" dur="1" fill="hold">
                                              <p:stCondLst>
                                                <p:cond delay="0"/>
                                              </p:stCondLst>
                                            </p:cTn>
                                            <p:tgtEl>
                                              <p:spTgt spid="43"/>
                                            </p:tgtEl>
                                            <p:attrNameLst>
                                              <p:attrName>style.visibility</p:attrName>
                                            </p:attrNameLst>
                                          </p:cBhvr>
                                          <p:to>
                                            <p:strVal val="visible"/>
                                          </p:to>
                                        </p:set>
                                        <p:animEffect transition="in" filter="wipe(left)">
                                          <p:cBhvr>
                                            <p:cTn id="76" dur="50"/>
                                            <p:tgtEl>
                                              <p:spTgt spid="43"/>
                                            </p:tgtEl>
                                          </p:cBhvr>
                                        </p:animEffect>
                                      </p:childTnLst>
                                    </p:cTn>
                                  </p:par>
                                  <p:par>
                                    <p:cTn id="77" presetID="36" presetClass="emph" presetSubtype="0" fill="hold" grpId="1" nodeType="withEffect">
                                      <p:stCondLst>
                                        <p:cond delay="0"/>
                                      </p:stCondLst>
                                      <p:iterate type="lt">
                                        <p:tmPct val="30000"/>
                                      </p:iterate>
                                      <p:childTnLst>
                                        <p:animScale>
                                          <p:cBhvr>
                                            <p:cTn id="78" dur="25" autoRev="1" fill="hold">
                                              <p:stCondLst>
                                                <p:cond delay="0"/>
                                              </p:stCondLst>
                                            </p:cTn>
                                            <p:tgtEl>
                                              <p:spTgt spid="43"/>
                                            </p:tgtEl>
                                          </p:cBhvr>
                                          <p:to x="80000" y="100000"/>
                                        </p:animScale>
                                        <p:anim by="(#ppt_w*0.10)" calcmode="lin" valueType="num">
                                          <p:cBhvr>
                                            <p:cTn id="79" dur="25" autoRev="1" fill="hold">
                                              <p:stCondLst>
                                                <p:cond delay="0"/>
                                              </p:stCondLst>
                                            </p:cTn>
                                            <p:tgtEl>
                                              <p:spTgt spid="43"/>
                                            </p:tgtEl>
                                            <p:attrNameLst>
                                              <p:attrName>ppt_x</p:attrName>
                                            </p:attrNameLst>
                                          </p:cBhvr>
                                        </p:anim>
                                        <p:anim by="(-#ppt_w*0.10)" calcmode="lin" valueType="num">
                                          <p:cBhvr>
                                            <p:cTn id="80" dur="25" autoRev="1" fill="hold">
                                              <p:stCondLst>
                                                <p:cond delay="0"/>
                                              </p:stCondLst>
                                            </p:cTn>
                                            <p:tgtEl>
                                              <p:spTgt spid="43"/>
                                            </p:tgtEl>
                                            <p:attrNameLst>
                                              <p:attrName>ppt_y</p:attrName>
                                            </p:attrNameLst>
                                          </p:cBhvr>
                                        </p:anim>
                                        <p:animRot by="-480000">
                                          <p:cBhvr>
                                            <p:cTn id="81" dur="25" autoRev="1" fill="hold">
                                              <p:stCondLst>
                                                <p:cond delay="0"/>
                                              </p:stCondLst>
                                            </p:cTn>
                                            <p:tgtEl>
                                              <p:spTgt spid="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8" grpId="0"/>
          <p:bldP spid="29" grpId="0"/>
          <p:bldP spid="29" grpId="1"/>
          <p:bldP spid="30" grpId="0" animBg="1"/>
          <p:bldP spid="34" grpId="0" animBg="1"/>
          <p:bldP spid="35" grpId="0"/>
          <p:bldP spid="36" grpId="0"/>
          <p:bldP spid="36" grpId="1"/>
          <p:bldP spid="37" grpId="0" animBg="1"/>
          <p:bldP spid="41" grpId="0" animBg="1"/>
          <p:bldP spid="42" grpId="0"/>
          <p:bldP spid="43" grpId="0"/>
          <p:bldP spid="43"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barn(outVertical)">
                                          <p:cBhvr>
                                            <p:cTn id="16" dur="500"/>
                                            <p:tgtEl>
                                              <p:spTgt spid="28"/>
                                            </p:tgtEl>
                                          </p:cBhvr>
                                        </p:animEffect>
                                      </p:childTnLst>
                                    </p:cTn>
                                  </p:par>
                                </p:childTnLst>
                              </p:cTn>
                            </p:par>
                            <p:par>
                              <p:cTn id="17" fill="hold">
                                <p:stCondLst>
                                  <p:cond delay="700"/>
                                </p:stCondLst>
                                <p:childTnLst>
                                  <p:par>
                                    <p:cTn id="18" presetID="21" presetClass="entr" presetSubtype="1"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heel(1)">
                                          <p:cBhvr>
                                            <p:cTn id="20" dur="8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29"/>
                                            </p:tgtEl>
                                            <p:attrNameLst>
                                              <p:attrName>style.visibility</p:attrName>
                                            </p:attrNameLst>
                                          </p:cBhvr>
                                          <p:to>
                                            <p:strVal val="visible"/>
                                          </p:to>
                                        </p:set>
                                        <p:animEffect transition="in" filter="wipe(left)">
                                          <p:cBhvr>
                                            <p:cTn id="24" dur="50"/>
                                            <p:tgtEl>
                                              <p:spTgt spid="29"/>
                                            </p:tgtEl>
                                          </p:cBhvr>
                                        </p:animEffect>
                                      </p:childTnLst>
                                    </p:cTn>
                                  </p:par>
                                  <p:par>
                                    <p:cTn id="25" presetID="36" presetClass="emph" presetSubtype="0" fill="hold" grpId="1" nodeType="withEffect">
                                      <p:stCondLst>
                                        <p:cond delay="0"/>
                                      </p:stCondLst>
                                      <p:iterate type="lt">
                                        <p:tmPct val="30000"/>
                                      </p:iterate>
                                      <p:childTnLst>
                                        <p:animScale>
                                          <p:cBhvr>
                                            <p:cTn id="26" dur="25" autoRev="1" fill="hold">
                                              <p:stCondLst>
                                                <p:cond delay="0"/>
                                              </p:stCondLst>
                                            </p:cTn>
                                            <p:tgtEl>
                                              <p:spTgt spid="29"/>
                                            </p:tgtEl>
                                          </p:cBhvr>
                                          <p:to x="80000" y="100000"/>
                                        </p:animScale>
                                        <p:anim by="(#ppt_w*0.10)" calcmode="lin" valueType="num">
                                          <p:cBhvr>
                                            <p:cTn id="27" dur="25" autoRev="1" fill="hold">
                                              <p:stCondLst>
                                                <p:cond delay="0"/>
                                              </p:stCondLst>
                                            </p:cTn>
                                            <p:tgtEl>
                                              <p:spTgt spid="29"/>
                                            </p:tgtEl>
                                            <p:attrNameLst>
                                              <p:attrName>ppt_x</p:attrName>
                                            </p:attrNameLst>
                                          </p:cBhvr>
                                        </p:anim>
                                        <p:anim by="(-#ppt_w*0.10)" calcmode="lin" valueType="num">
                                          <p:cBhvr>
                                            <p:cTn id="28" dur="25" autoRev="1" fill="hold">
                                              <p:stCondLst>
                                                <p:cond delay="0"/>
                                              </p:stCondLst>
                                            </p:cTn>
                                            <p:tgtEl>
                                              <p:spTgt spid="29"/>
                                            </p:tgtEl>
                                            <p:attrNameLst>
                                              <p:attrName>ppt_y</p:attrName>
                                            </p:attrNameLst>
                                          </p:cBhvr>
                                        </p:anim>
                                        <p:animRot by="-480000">
                                          <p:cBhvr>
                                            <p:cTn id="29" dur="25" autoRev="1" fill="hold">
                                              <p:stCondLst>
                                                <p:cond delay="0"/>
                                              </p:stCondLst>
                                            </p:cTn>
                                            <p:tgtEl>
                                              <p:spTgt spid="29"/>
                                            </p:tgtEl>
                                            <p:attrNameLst>
                                              <p:attrName>r</p:attrName>
                                            </p:attrNameLst>
                                          </p:cBhvr>
                                        </p:animRot>
                                      </p:childTnLst>
                                    </p:cTn>
                                  </p:par>
                                </p:childTnLst>
                              </p:cTn>
                            </p:par>
                            <p:par>
                              <p:cTn id="30" fill="hold">
                                <p:stCondLst>
                                  <p:cond delay="2930"/>
                                </p:stCondLst>
                                <p:childTnLst>
                                  <p:par>
                                    <p:cTn id="31" presetID="2" presetClass="entr" presetSubtype="2"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500" fill="hold"/>
                                            <p:tgtEl>
                                              <p:spTgt spid="31"/>
                                            </p:tgtEl>
                                            <p:attrNameLst>
                                              <p:attrName>ppt_x</p:attrName>
                                            </p:attrNameLst>
                                          </p:cBhvr>
                                          <p:tavLst>
                                            <p:tav tm="0">
                                              <p:val>
                                                <p:strVal val="1+#ppt_w/2"/>
                                              </p:val>
                                            </p:tav>
                                            <p:tav tm="100000">
                                              <p:val>
                                                <p:strVal val="#ppt_x"/>
                                              </p:val>
                                            </p:tav>
                                          </p:tavLst>
                                        </p:anim>
                                        <p:anim calcmode="lin" valueType="num">
                                          <p:cBhvr additive="base">
                                            <p:cTn id="34" dur="500" fill="hold"/>
                                            <p:tgtEl>
                                              <p:spTgt spid="31"/>
                                            </p:tgtEl>
                                            <p:attrNameLst>
                                              <p:attrName>ppt_y</p:attrName>
                                            </p:attrNameLst>
                                          </p:cBhvr>
                                          <p:tavLst>
                                            <p:tav tm="0">
                                              <p:val>
                                                <p:strVal val="#ppt_y"/>
                                              </p:val>
                                            </p:tav>
                                            <p:tav tm="100000">
                                              <p:val>
                                                <p:strVal val="#ppt_y"/>
                                              </p:val>
                                            </p:tav>
                                          </p:tavLst>
                                        </p:anim>
                                      </p:childTnLst>
                                    </p:cTn>
                                  </p:par>
                                  <p:par>
                                    <p:cTn id="35" presetID="53" presetClass="entr" presetSubtype="16" fill="hold" grpId="0" nodeType="withEffect">
                                      <p:stCondLst>
                                        <p:cond delay="20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3630"/>
                                </p:stCondLst>
                                <p:childTnLst>
                                  <p:par>
                                    <p:cTn id="44" presetID="21" presetClass="entr" presetSubtype="1"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heel(1)">
                                          <p:cBhvr>
                                            <p:cTn id="46" dur="800"/>
                                            <p:tgtEl>
                                              <p:spTgt spid="30"/>
                                            </p:tgtEl>
                                          </p:cBhvr>
                                        </p:animEffect>
                                      </p:childTnLst>
                                    </p:cTn>
                                  </p:par>
                                </p:childTnLst>
                              </p:cTn>
                            </p:par>
                            <p:par>
                              <p:cTn id="47" fill="hold">
                                <p:stCondLst>
                                  <p:cond delay="4430"/>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36"/>
                                            </p:tgtEl>
                                            <p:attrNameLst>
                                              <p:attrName>style.visibility</p:attrName>
                                            </p:attrNameLst>
                                          </p:cBhvr>
                                          <p:to>
                                            <p:strVal val="visible"/>
                                          </p:to>
                                        </p:set>
                                        <p:animEffect transition="in" filter="wipe(left)">
                                          <p:cBhvr>
                                            <p:cTn id="50" dur="50"/>
                                            <p:tgtEl>
                                              <p:spTgt spid="36"/>
                                            </p:tgtEl>
                                          </p:cBhvr>
                                        </p:animEffect>
                                      </p:childTnLst>
                                    </p:cTn>
                                  </p:par>
                                  <p:par>
                                    <p:cTn id="51" presetID="36" presetClass="emph" presetSubtype="0" fill="hold" grpId="1" nodeType="withEffect">
                                      <p:stCondLst>
                                        <p:cond delay="0"/>
                                      </p:stCondLst>
                                      <p:iterate type="lt">
                                        <p:tmPct val="30000"/>
                                      </p:iterate>
                                      <p:childTnLst>
                                        <p:animScale>
                                          <p:cBhvr>
                                            <p:cTn id="52" dur="25" autoRev="1" fill="hold">
                                              <p:stCondLst>
                                                <p:cond delay="0"/>
                                              </p:stCondLst>
                                            </p:cTn>
                                            <p:tgtEl>
                                              <p:spTgt spid="36"/>
                                            </p:tgtEl>
                                          </p:cBhvr>
                                          <p:to x="80000" y="100000"/>
                                        </p:animScale>
                                        <p:anim by="(#ppt_w*0.10)" calcmode="lin" valueType="num">
                                          <p:cBhvr>
                                            <p:cTn id="53" dur="25" autoRev="1" fill="hold">
                                              <p:stCondLst>
                                                <p:cond delay="0"/>
                                              </p:stCondLst>
                                            </p:cTn>
                                            <p:tgtEl>
                                              <p:spTgt spid="36"/>
                                            </p:tgtEl>
                                            <p:attrNameLst>
                                              <p:attrName>ppt_x</p:attrName>
                                            </p:attrNameLst>
                                          </p:cBhvr>
                                        </p:anim>
                                        <p:anim by="(-#ppt_w*0.10)" calcmode="lin" valueType="num">
                                          <p:cBhvr>
                                            <p:cTn id="54" dur="25" autoRev="1" fill="hold">
                                              <p:stCondLst>
                                                <p:cond delay="0"/>
                                              </p:stCondLst>
                                            </p:cTn>
                                            <p:tgtEl>
                                              <p:spTgt spid="36"/>
                                            </p:tgtEl>
                                            <p:attrNameLst>
                                              <p:attrName>ppt_y</p:attrName>
                                            </p:attrNameLst>
                                          </p:cBhvr>
                                        </p:anim>
                                        <p:animRot by="-480000">
                                          <p:cBhvr>
                                            <p:cTn id="55" dur="25" autoRev="1" fill="hold">
                                              <p:stCondLst>
                                                <p:cond delay="0"/>
                                              </p:stCondLst>
                                            </p:cTn>
                                            <p:tgtEl>
                                              <p:spTgt spid="36"/>
                                            </p:tgtEl>
                                            <p:attrNameLst>
                                              <p:attrName>r</p:attrName>
                                            </p:attrNameLst>
                                          </p:cBhvr>
                                        </p:animRot>
                                      </p:childTnLst>
                                    </p:cTn>
                                  </p:par>
                                </p:childTnLst>
                              </p:cTn>
                            </p:par>
                            <p:par>
                              <p:cTn id="56" fill="hold">
                                <p:stCondLst>
                                  <p:cond delay="5860"/>
                                </p:stCondLst>
                                <p:childTnLst>
                                  <p:par>
                                    <p:cTn id="57" presetID="2" presetClass="entr" presetSubtype="2"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par>
                                    <p:cTn id="61" presetID="53" presetClass="entr" presetSubtype="16" fill="hold" grpId="0" nodeType="withEffect">
                                      <p:stCondLst>
                                        <p:cond delay="20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par>
                                    <p:cTn id="66" presetID="16" presetClass="entr" presetSubtype="37"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barn(outVertical)">
                                          <p:cBhvr>
                                            <p:cTn id="68" dur="500"/>
                                            <p:tgtEl>
                                              <p:spTgt spid="42"/>
                                            </p:tgtEl>
                                          </p:cBhvr>
                                        </p:animEffect>
                                      </p:childTnLst>
                                    </p:cTn>
                                  </p:par>
                                </p:childTnLst>
                              </p:cTn>
                            </p:par>
                            <p:par>
                              <p:cTn id="69" fill="hold">
                                <p:stCondLst>
                                  <p:cond delay="6560"/>
                                </p:stCondLst>
                                <p:childTnLst>
                                  <p:par>
                                    <p:cTn id="70" presetID="21" presetClass="entr" presetSubtype="1"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heel(1)">
                                          <p:cBhvr>
                                            <p:cTn id="72" dur="800"/>
                                            <p:tgtEl>
                                              <p:spTgt spid="37"/>
                                            </p:tgtEl>
                                          </p:cBhvr>
                                        </p:animEffect>
                                      </p:childTnLst>
                                    </p:cTn>
                                  </p:par>
                                </p:childTnLst>
                              </p:cTn>
                            </p:par>
                            <p:par>
                              <p:cTn id="73" fill="hold">
                                <p:stCondLst>
                                  <p:cond delay="7360"/>
                                </p:stCondLst>
                                <p:childTnLst>
                                  <p:par>
                                    <p:cTn id="74" presetID="22" presetClass="entr" presetSubtype="8" fill="hold" grpId="0" nodeType="afterEffect">
                                      <p:stCondLst>
                                        <p:cond delay="0"/>
                                      </p:stCondLst>
                                      <p:iterate type="lt">
                                        <p:tmPct val="30000"/>
                                      </p:iterate>
                                      <p:childTnLst>
                                        <p:set>
                                          <p:cBhvr>
                                            <p:cTn id="75" dur="1" fill="hold">
                                              <p:stCondLst>
                                                <p:cond delay="0"/>
                                              </p:stCondLst>
                                            </p:cTn>
                                            <p:tgtEl>
                                              <p:spTgt spid="43"/>
                                            </p:tgtEl>
                                            <p:attrNameLst>
                                              <p:attrName>style.visibility</p:attrName>
                                            </p:attrNameLst>
                                          </p:cBhvr>
                                          <p:to>
                                            <p:strVal val="visible"/>
                                          </p:to>
                                        </p:set>
                                        <p:animEffect transition="in" filter="wipe(left)">
                                          <p:cBhvr>
                                            <p:cTn id="76" dur="50"/>
                                            <p:tgtEl>
                                              <p:spTgt spid="43"/>
                                            </p:tgtEl>
                                          </p:cBhvr>
                                        </p:animEffect>
                                      </p:childTnLst>
                                    </p:cTn>
                                  </p:par>
                                  <p:par>
                                    <p:cTn id="77" presetID="36" presetClass="emph" presetSubtype="0" fill="hold" grpId="1" nodeType="withEffect">
                                      <p:stCondLst>
                                        <p:cond delay="0"/>
                                      </p:stCondLst>
                                      <p:iterate type="lt">
                                        <p:tmPct val="30000"/>
                                      </p:iterate>
                                      <p:childTnLst>
                                        <p:animScale>
                                          <p:cBhvr>
                                            <p:cTn id="78" dur="25" autoRev="1" fill="hold">
                                              <p:stCondLst>
                                                <p:cond delay="0"/>
                                              </p:stCondLst>
                                            </p:cTn>
                                            <p:tgtEl>
                                              <p:spTgt spid="43"/>
                                            </p:tgtEl>
                                          </p:cBhvr>
                                          <p:to x="80000" y="100000"/>
                                        </p:animScale>
                                        <p:anim by="(#ppt_w*0.10)" calcmode="lin" valueType="num">
                                          <p:cBhvr>
                                            <p:cTn id="79" dur="25" autoRev="1" fill="hold">
                                              <p:stCondLst>
                                                <p:cond delay="0"/>
                                              </p:stCondLst>
                                            </p:cTn>
                                            <p:tgtEl>
                                              <p:spTgt spid="43"/>
                                            </p:tgtEl>
                                            <p:attrNameLst>
                                              <p:attrName>ppt_x</p:attrName>
                                            </p:attrNameLst>
                                          </p:cBhvr>
                                        </p:anim>
                                        <p:anim by="(-#ppt_w*0.10)" calcmode="lin" valueType="num">
                                          <p:cBhvr>
                                            <p:cTn id="80" dur="25" autoRev="1" fill="hold">
                                              <p:stCondLst>
                                                <p:cond delay="0"/>
                                              </p:stCondLst>
                                            </p:cTn>
                                            <p:tgtEl>
                                              <p:spTgt spid="43"/>
                                            </p:tgtEl>
                                            <p:attrNameLst>
                                              <p:attrName>ppt_y</p:attrName>
                                            </p:attrNameLst>
                                          </p:cBhvr>
                                        </p:anim>
                                        <p:animRot by="-480000">
                                          <p:cBhvr>
                                            <p:cTn id="81" dur="25" autoRev="1" fill="hold">
                                              <p:stCondLst>
                                                <p:cond delay="0"/>
                                              </p:stCondLst>
                                            </p:cTn>
                                            <p:tgtEl>
                                              <p:spTgt spid="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8" grpId="0"/>
          <p:bldP spid="29" grpId="0"/>
          <p:bldP spid="29" grpId="1"/>
          <p:bldP spid="30" grpId="0" animBg="1"/>
          <p:bldP spid="34" grpId="0" animBg="1"/>
          <p:bldP spid="35" grpId="0"/>
          <p:bldP spid="36" grpId="0"/>
          <p:bldP spid="36" grpId="1"/>
          <p:bldP spid="37" grpId="0" animBg="1"/>
          <p:bldP spid="41" grpId="0" animBg="1"/>
          <p:bldP spid="42" grpId="0"/>
          <p:bldP spid="43" grpId="0"/>
          <p:bldP spid="43" grpId="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5521138" y="3148863"/>
            <a:ext cx="1218704" cy="1218704"/>
            <a:chOff x="3962648" y="2819400"/>
            <a:chExt cx="1218704" cy="1218704"/>
          </a:xfrm>
        </p:grpSpPr>
        <p:grpSp>
          <p:nvGrpSpPr>
            <p:cNvPr id="24" name="组合 23"/>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7" name="椭圆 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25" name="TextBox 24"/>
            <p:cNvSpPr txBox="1"/>
            <p:nvPr/>
          </p:nvSpPr>
          <p:spPr>
            <a:xfrm>
              <a:off x="4241960" y="3108951"/>
              <a:ext cx="646331"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标</a:t>
              </a:r>
              <a:r>
                <a:rPr kumimoji="0" lang="zh-CN" altLang="en-US" sz="18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题</a:t>
              </a:r>
              <a:endParaRPr kumimoji="0" lang="en-US" altLang="zh-CN" sz="18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内容</a:t>
              </a:r>
              <a:endParaRPr kumimoji="0" lang="en-US" altLang="zh-CN" sz="18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sp>
        <p:nvSpPr>
          <p:cNvPr id="28" name="椭圆 27"/>
          <p:cNvSpPr/>
          <p:nvPr/>
        </p:nvSpPr>
        <p:spPr>
          <a:xfrm>
            <a:off x="4545068" y="3013399"/>
            <a:ext cx="710139" cy="710139"/>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9" name="椭圆 28"/>
          <p:cNvSpPr/>
          <p:nvPr/>
        </p:nvSpPr>
        <p:spPr>
          <a:xfrm>
            <a:off x="5775421" y="2016449"/>
            <a:ext cx="710139" cy="710139"/>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0" name="椭圆 29"/>
          <p:cNvSpPr/>
          <p:nvPr/>
        </p:nvSpPr>
        <p:spPr>
          <a:xfrm>
            <a:off x="7020020" y="3013399"/>
            <a:ext cx="710139" cy="710139"/>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1" name="椭圆 30"/>
          <p:cNvSpPr/>
          <p:nvPr/>
        </p:nvSpPr>
        <p:spPr>
          <a:xfrm>
            <a:off x="6528426" y="4456467"/>
            <a:ext cx="710139" cy="710139"/>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2" name="椭圆 31"/>
          <p:cNvSpPr/>
          <p:nvPr/>
        </p:nvSpPr>
        <p:spPr>
          <a:xfrm>
            <a:off x="5035069" y="4443767"/>
            <a:ext cx="710139" cy="710139"/>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3" name="TextBox 32"/>
          <p:cNvSpPr txBox="1"/>
          <p:nvPr/>
        </p:nvSpPr>
        <p:spPr>
          <a:xfrm>
            <a:off x="4778400" y="2196272"/>
            <a:ext cx="902811"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文字内容</a:t>
            </a:r>
            <a:endParaRPr kumimoji="0" lang="zh-CN" altLang="en-US"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4" name="TextBox 33"/>
          <p:cNvSpPr txBox="1"/>
          <p:nvPr/>
        </p:nvSpPr>
        <p:spPr>
          <a:xfrm>
            <a:off x="7841110" y="3212778"/>
            <a:ext cx="90281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文字内容</a:t>
            </a:r>
            <a:endParaRPr kumimoji="0" lang="zh-CN" altLang="en-US"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5" name="TextBox 34"/>
          <p:cNvSpPr txBox="1"/>
          <p:nvPr/>
        </p:nvSpPr>
        <p:spPr>
          <a:xfrm>
            <a:off x="7334452" y="4714813"/>
            <a:ext cx="90281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文字内容</a:t>
            </a:r>
            <a:endParaRPr kumimoji="0" lang="zh-CN" altLang="en-US"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6" name="TextBox 35"/>
          <p:cNvSpPr txBox="1"/>
          <p:nvPr/>
        </p:nvSpPr>
        <p:spPr>
          <a:xfrm>
            <a:off x="3495582" y="3246256"/>
            <a:ext cx="902811"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文字内容</a:t>
            </a:r>
            <a:endParaRPr kumimoji="0" lang="zh-CN" altLang="en-US"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7" name="TextBox 36"/>
          <p:cNvSpPr txBox="1"/>
          <p:nvPr/>
        </p:nvSpPr>
        <p:spPr>
          <a:xfrm>
            <a:off x="4006112" y="4664970"/>
            <a:ext cx="902811"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文字内容</a:t>
            </a:r>
            <a:endParaRPr kumimoji="0" lang="zh-CN" altLang="en-US"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TextBox 37"/>
          <p:cNvSpPr txBox="1"/>
          <p:nvPr/>
        </p:nvSpPr>
        <p:spPr>
          <a:xfrm>
            <a:off x="5795694" y="2245954"/>
            <a:ext cx="671359"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a:t>
            </a:r>
            <a:endPar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39" name="TextBox 38"/>
          <p:cNvSpPr txBox="1"/>
          <p:nvPr/>
        </p:nvSpPr>
        <p:spPr>
          <a:xfrm>
            <a:off x="4558446" y="3248035"/>
            <a:ext cx="671359"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15%</a:t>
            </a:r>
            <a:endPar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0" name="TextBox 39"/>
          <p:cNvSpPr txBox="1"/>
          <p:nvPr/>
        </p:nvSpPr>
        <p:spPr>
          <a:xfrm>
            <a:off x="7039409" y="3248035"/>
            <a:ext cx="671359"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r>
              <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a:t>
            </a:r>
            <a:endPar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1" name="TextBox 40"/>
          <p:cNvSpPr txBox="1"/>
          <p:nvPr/>
        </p:nvSpPr>
        <p:spPr>
          <a:xfrm>
            <a:off x="5054458" y="4688425"/>
            <a:ext cx="671359"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35%</a:t>
            </a:r>
            <a:endPar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6541806" y="4695747"/>
            <a:ext cx="671359"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a:t>
            </a:r>
            <a:endPar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pic>
        <p:nvPicPr>
          <p:cNvPr id="43" name="图片 4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520" y="1205184"/>
            <a:ext cx="4168032" cy="4168032"/>
          </a:xfrm>
          <a:prstGeom prst="rect">
            <a:avLst/>
          </a:prstGeom>
        </p:spPr>
      </p:pic>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anim calcmode="lin" valueType="num">
                                      <p:cBhvr>
                                        <p:cTn id="16" dur="500" fill="hold"/>
                                        <p:tgtEl>
                                          <p:spTgt spid="23"/>
                                        </p:tgtEl>
                                        <p:attrNameLst>
                                          <p:attrName>ppt_x</p:attrName>
                                        </p:attrNameLst>
                                      </p:cBhvr>
                                      <p:tavLst>
                                        <p:tav tm="0">
                                          <p:val>
                                            <p:fltVal val="0.5"/>
                                          </p:val>
                                        </p:tav>
                                        <p:tav tm="100000">
                                          <p:val>
                                            <p:strVal val="#ppt_x"/>
                                          </p:val>
                                        </p:tav>
                                      </p:tavLst>
                                    </p:anim>
                                    <p:anim calcmode="lin" valueType="num">
                                      <p:cBhvr>
                                        <p:cTn id="17" dur="500" fill="hold"/>
                                        <p:tgtEl>
                                          <p:spTgt spid="23"/>
                                        </p:tgtEl>
                                        <p:attrNameLst>
                                          <p:attrName>ppt_y</p:attrName>
                                        </p:attrNameLst>
                                      </p:cBhvr>
                                      <p:tavLst>
                                        <p:tav tm="0">
                                          <p:val>
                                            <p:fltVal val="0.5"/>
                                          </p:val>
                                        </p:tav>
                                        <p:tav tm="100000">
                                          <p:val>
                                            <p:strVal val="#ppt_y"/>
                                          </p:val>
                                        </p:tav>
                                      </p:tavLst>
                                    </p:anim>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Effect transition="in" filter="fade">
                                      <p:cBhvr>
                                        <p:cTn id="33" dur="500"/>
                                        <p:tgtEl>
                                          <p:spTgt spid="32"/>
                                        </p:tgtEl>
                                      </p:cBhvr>
                                    </p:animEffect>
                                  </p:childTnLst>
                                </p:cTn>
                              </p:par>
                              <p:par>
                                <p:cTn id="34" presetID="53" presetClass="entr" presetSubtype="16" fill="hold" grpId="0" nodeType="withEffect">
                                  <p:stCondLst>
                                    <p:cond delay="30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par>
                                <p:cTn id="39" presetID="53" presetClass="entr" presetSubtype="16" fill="hold" grpId="0" nodeType="withEffect">
                                  <p:stCondLst>
                                    <p:cond delay="4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childTnLst>
                          </p:cTn>
                        </p:par>
                        <p:par>
                          <p:cTn id="44" fill="hold">
                            <p:stCondLst>
                              <p:cond delay="2400"/>
                            </p:stCondLst>
                            <p:childTnLst>
                              <p:par>
                                <p:cTn id="45" presetID="10"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500"/>
                                        <p:tgtEl>
                                          <p:spTgt spid="3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fade">
                                      <p:cBhvr>
                                        <p:cTn id="50" dur="500"/>
                                        <p:tgtEl>
                                          <p:spTgt spid="3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fade">
                                      <p:cBhvr>
                                        <p:cTn id="53" dur="500"/>
                                        <p:tgtEl>
                                          <p:spTgt spid="4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childTnLst>
                          </p:cTn>
                        </p:par>
                        <p:par>
                          <p:cTn id="60" fill="hold">
                            <p:stCondLst>
                              <p:cond delay="2900"/>
                            </p:stCondLst>
                            <p:childTnLst>
                              <p:par>
                                <p:cTn id="61" presetID="12" presetClass="entr" presetSubtype="2"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p:tgtEl>
                                          <p:spTgt spid="33"/>
                                        </p:tgtEl>
                                        <p:attrNameLst>
                                          <p:attrName>ppt_x</p:attrName>
                                        </p:attrNameLst>
                                      </p:cBhvr>
                                      <p:tavLst>
                                        <p:tav tm="0">
                                          <p:val>
                                            <p:strVal val="#ppt_x+#ppt_w*1.125000"/>
                                          </p:val>
                                        </p:tav>
                                        <p:tav tm="100000">
                                          <p:val>
                                            <p:strVal val="#ppt_x"/>
                                          </p:val>
                                        </p:tav>
                                      </p:tavLst>
                                    </p:anim>
                                    <p:animEffect transition="in" filter="wipe(left)">
                                      <p:cBhvr>
                                        <p:cTn id="64" dur="500"/>
                                        <p:tgtEl>
                                          <p:spTgt spid="33"/>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p:tgtEl>
                                          <p:spTgt spid="36"/>
                                        </p:tgtEl>
                                        <p:attrNameLst>
                                          <p:attrName>ppt_x</p:attrName>
                                        </p:attrNameLst>
                                      </p:cBhvr>
                                      <p:tavLst>
                                        <p:tav tm="0">
                                          <p:val>
                                            <p:strVal val="#ppt_x+#ppt_w*1.125000"/>
                                          </p:val>
                                        </p:tav>
                                        <p:tav tm="100000">
                                          <p:val>
                                            <p:strVal val="#ppt_x"/>
                                          </p:val>
                                        </p:tav>
                                      </p:tavLst>
                                    </p:anim>
                                    <p:animEffect transition="in" filter="wipe(left)">
                                      <p:cBhvr>
                                        <p:cTn id="68" dur="500"/>
                                        <p:tgtEl>
                                          <p:spTgt spid="36"/>
                                        </p:tgtEl>
                                      </p:cBhvr>
                                    </p:animEffect>
                                  </p:childTnLst>
                                </p:cTn>
                              </p:par>
                              <p:par>
                                <p:cTn id="69" presetID="12" presetClass="entr" presetSubtype="2"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additive="base">
                                        <p:cTn id="71" dur="500"/>
                                        <p:tgtEl>
                                          <p:spTgt spid="37"/>
                                        </p:tgtEl>
                                        <p:attrNameLst>
                                          <p:attrName>ppt_x</p:attrName>
                                        </p:attrNameLst>
                                      </p:cBhvr>
                                      <p:tavLst>
                                        <p:tav tm="0">
                                          <p:val>
                                            <p:strVal val="#ppt_x+#ppt_w*1.125000"/>
                                          </p:val>
                                        </p:tav>
                                        <p:tav tm="100000">
                                          <p:val>
                                            <p:strVal val="#ppt_x"/>
                                          </p:val>
                                        </p:tav>
                                      </p:tavLst>
                                    </p:anim>
                                    <p:animEffect transition="in" filter="wipe(left)">
                                      <p:cBhvr>
                                        <p:cTn id="72" dur="500"/>
                                        <p:tgtEl>
                                          <p:spTgt spid="37"/>
                                        </p:tgtEl>
                                      </p:cBhvr>
                                    </p:animEffect>
                                  </p:childTnLst>
                                </p:cTn>
                              </p:par>
                              <p:par>
                                <p:cTn id="73" presetID="12" presetClass="entr" presetSubtype="8"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additive="base">
                                        <p:cTn id="75" dur="500"/>
                                        <p:tgtEl>
                                          <p:spTgt spid="34"/>
                                        </p:tgtEl>
                                        <p:attrNameLst>
                                          <p:attrName>ppt_x</p:attrName>
                                        </p:attrNameLst>
                                      </p:cBhvr>
                                      <p:tavLst>
                                        <p:tav tm="0">
                                          <p:val>
                                            <p:strVal val="#ppt_x-#ppt_w*1.125000"/>
                                          </p:val>
                                        </p:tav>
                                        <p:tav tm="100000">
                                          <p:val>
                                            <p:strVal val="#ppt_x"/>
                                          </p:val>
                                        </p:tav>
                                      </p:tavLst>
                                    </p:anim>
                                    <p:animEffect transition="in" filter="wipe(right)">
                                      <p:cBhvr>
                                        <p:cTn id="76" dur="500"/>
                                        <p:tgtEl>
                                          <p:spTgt spid="34"/>
                                        </p:tgtEl>
                                      </p:cBhvr>
                                    </p:animEffect>
                                  </p:childTnLst>
                                </p:cTn>
                              </p:par>
                              <p:par>
                                <p:cTn id="77" presetID="12" presetClass="entr" presetSubtype="8"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500"/>
                                        <p:tgtEl>
                                          <p:spTgt spid="35"/>
                                        </p:tgtEl>
                                        <p:attrNameLst>
                                          <p:attrName>ppt_x</p:attrName>
                                        </p:attrNameLst>
                                      </p:cBhvr>
                                      <p:tavLst>
                                        <p:tav tm="0">
                                          <p:val>
                                            <p:strVal val="#ppt_x-#ppt_w*1.125000"/>
                                          </p:val>
                                        </p:tav>
                                        <p:tav tm="100000">
                                          <p:val>
                                            <p:strVal val="#ppt_x"/>
                                          </p:val>
                                        </p:tav>
                                      </p:tavLst>
                                    </p:anim>
                                    <p:animEffect transition="in" filter="wipe(right)">
                                      <p:cBhvr>
                                        <p:cTn id="8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p:bldP spid="4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5804090" y="2552204"/>
            <a:ext cx="2244948" cy="2244948"/>
            <a:chOff x="1403648" y="1115468"/>
            <a:chExt cx="1294414" cy="1294414"/>
          </a:xfrm>
        </p:grpSpPr>
        <p:sp>
          <p:nvSpPr>
            <p:cNvPr id="27" name="椭圆 26"/>
            <p:cNvSpPr/>
            <p:nvPr/>
          </p:nvSpPr>
          <p:spPr>
            <a:xfrm>
              <a:off x="1539485" y="1259632"/>
              <a:ext cx="1022740" cy="1022740"/>
            </a:xfrm>
            <a:prstGeom prst="ellipse">
              <a:avLst/>
            </a:prstGeom>
            <a:solidFill>
              <a:srgbClr val="007CD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28" name="组合 27"/>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29" name="同心圆 28"/>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0" name="同心圆 29"/>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31" name="组合 30"/>
          <p:cNvGrpSpPr/>
          <p:nvPr/>
        </p:nvGrpSpPr>
        <p:grpSpPr>
          <a:xfrm>
            <a:off x="3453149" y="2552204"/>
            <a:ext cx="2244948" cy="2244948"/>
            <a:chOff x="1403648" y="1115468"/>
            <a:chExt cx="1294414" cy="1294414"/>
          </a:xfrm>
        </p:grpSpPr>
        <p:sp>
          <p:nvSpPr>
            <p:cNvPr id="32" name="椭圆 31"/>
            <p:cNvSpPr/>
            <p:nvPr/>
          </p:nvSpPr>
          <p:spPr>
            <a:xfrm>
              <a:off x="1539485" y="1259632"/>
              <a:ext cx="1022740" cy="1022740"/>
            </a:xfrm>
            <a:prstGeom prst="ellipse">
              <a:avLst/>
            </a:prstGeom>
            <a:solidFill>
              <a:srgbClr val="007CD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33" name="组合 32"/>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4" name="同心圆 33"/>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5" name="同心圆 34"/>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36" name="组合 35"/>
          <p:cNvGrpSpPr/>
          <p:nvPr/>
        </p:nvGrpSpPr>
        <p:grpSpPr>
          <a:xfrm>
            <a:off x="1085448" y="2552204"/>
            <a:ext cx="2244948" cy="2244948"/>
            <a:chOff x="1403648" y="1115468"/>
            <a:chExt cx="1294414" cy="1294414"/>
          </a:xfrm>
          <a:effectLst>
            <a:outerShdw blurRad="241300" dist="190500" dir="8100000" algn="tr" rotWithShape="0">
              <a:prstClr val="black">
                <a:alpha val="19000"/>
              </a:prstClr>
            </a:outerShdw>
          </a:effectLst>
        </p:grpSpPr>
        <p:sp>
          <p:nvSpPr>
            <p:cNvPr id="37" name="椭圆 36"/>
            <p:cNvSpPr/>
            <p:nvPr/>
          </p:nvSpPr>
          <p:spPr>
            <a:xfrm>
              <a:off x="1539485" y="1259632"/>
              <a:ext cx="1022740" cy="1022740"/>
            </a:xfrm>
            <a:prstGeom prst="ellipse">
              <a:avLst/>
            </a:prstGeom>
            <a:solidFill>
              <a:srgbClr val="007CD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38" name="组合 37"/>
            <p:cNvGrpSpPr/>
            <p:nvPr/>
          </p:nvGrpSpPr>
          <p:grpSpPr>
            <a:xfrm>
              <a:off x="1403648" y="1115468"/>
              <a:ext cx="1294414" cy="1294414"/>
              <a:chOff x="2555776" y="915566"/>
              <a:chExt cx="1944215" cy="1944216"/>
            </a:xfrm>
            <a:effectLst>
              <a:outerShdw blurRad="63500" dist="50800" dir="8100000" algn="tr" rotWithShape="0">
                <a:prstClr val="black">
                  <a:alpha val="35000"/>
                </a:prstClr>
              </a:outerShdw>
            </a:effectLst>
          </p:grpSpPr>
          <p:sp>
            <p:nvSpPr>
              <p:cNvPr id="39" name="同心圆 38"/>
              <p:cNvSpPr/>
              <p:nvPr/>
            </p:nvSpPr>
            <p:spPr>
              <a:xfrm>
                <a:off x="2555776" y="915566"/>
                <a:ext cx="1944215"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0" name="同心圆 39"/>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41" name="Right Arrow 30"/>
          <p:cNvSpPr/>
          <p:nvPr/>
        </p:nvSpPr>
        <p:spPr>
          <a:xfrm>
            <a:off x="5698101" y="1640362"/>
            <a:ext cx="2570499" cy="887006"/>
          </a:xfrm>
          <a:prstGeom prst="rightArrow">
            <a:avLst/>
          </a:prstGeom>
          <a:solidFill>
            <a:sysClr val="windowText" lastClr="000000">
              <a:lumMod val="85000"/>
              <a:lumOff val="15000"/>
            </a:sysClr>
          </a:solidFill>
          <a:ln w="25400" cap="flat" cmpd="sng" algn="ctr">
            <a:solidFill>
              <a:srgbClr val="F7F7F0"/>
            </a:solidFill>
            <a:prstDash val="solid"/>
          </a:ln>
          <a:effectLst/>
        </p:spPr>
        <p:txBody>
          <a:bodyPr lIns="68681" tIns="34340" rIns="68681" bIns="343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2" name="Right Arrow 29"/>
          <p:cNvSpPr/>
          <p:nvPr/>
        </p:nvSpPr>
        <p:spPr>
          <a:xfrm>
            <a:off x="3330400" y="1640362"/>
            <a:ext cx="2570499" cy="887006"/>
          </a:xfrm>
          <a:prstGeom prst="rightArrow">
            <a:avLst/>
          </a:prstGeom>
          <a:solidFill>
            <a:sysClr val="windowText" lastClr="000000">
              <a:lumMod val="75000"/>
              <a:lumOff val="25000"/>
            </a:sysClr>
          </a:solidFill>
          <a:ln w="25400" cap="flat" cmpd="sng" algn="ctr">
            <a:solidFill>
              <a:srgbClr val="F7F7F0"/>
            </a:solidFill>
            <a:prstDash val="solid"/>
          </a:ln>
          <a:effectLst/>
        </p:spPr>
        <p:txBody>
          <a:bodyPr lIns="68681" tIns="34340" rIns="68681" bIns="343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3" name="Right Arrow 2"/>
          <p:cNvSpPr/>
          <p:nvPr/>
        </p:nvSpPr>
        <p:spPr>
          <a:xfrm>
            <a:off x="1033729" y="1628800"/>
            <a:ext cx="2570499" cy="887006"/>
          </a:xfrm>
          <a:prstGeom prst="rightArrow">
            <a:avLst/>
          </a:prstGeom>
          <a:solidFill>
            <a:sysClr val="windowText" lastClr="000000">
              <a:lumMod val="65000"/>
              <a:lumOff val="35000"/>
            </a:sysClr>
          </a:solidFill>
          <a:ln w="25400" cap="flat" cmpd="sng" algn="ctr">
            <a:solidFill>
              <a:srgbClr val="F7F7F0"/>
            </a:solidFill>
            <a:prstDash val="solid"/>
          </a:ln>
          <a:effectLst/>
        </p:spPr>
        <p:txBody>
          <a:bodyPr lIns="68681" tIns="34340" rIns="68681" bIns="343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pic>
        <p:nvPicPr>
          <p:cNvPr id="44" name="Picture 3" descr="C:\Users\User\Desktop\Espadka\Icons\businessman5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55160" y="3053607"/>
            <a:ext cx="1192904" cy="1189952"/>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pic>
        <p:nvPicPr>
          <p:cNvPr id="45" name="Picture 4" descr="C:\Users\User\Desktop\Espadka\Icons\businessmen1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28184" y="2980459"/>
            <a:ext cx="1368152" cy="1364767"/>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pic>
        <p:nvPicPr>
          <p:cNvPr id="46" name="Picture 5" descr="C:\Users\User\Desktop\Espadka\Icons\businessman4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05840" y="3061655"/>
            <a:ext cx="1165960" cy="1163074"/>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sp>
        <p:nvSpPr>
          <p:cNvPr id="47" name="TextBox 46"/>
          <p:cNvSpPr txBox="1"/>
          <p:nvPr/>
        </p:nvSpPr>
        <p:spPr>
          <a:xfrm>
            <a:off x="1109000" y="1873823"/>
            <a:ext cx="2022840" cy="392516"/>
          </a:xfrm>
          <a:prstGeom prst="rect">
            <a:avLst/>
          </a:prstGeom>
          <a:noFill/>
        </p:spPr>
        <p:txBody>
          <a:bodyPr wrap="square" lIns="68681" tIns="34340" rIns="68681" bIns="34340" rtlCol="0">
            <a:spAutoFit/>
          </a:bodyPr>
          <a:lstStyle/>
          <a:p>
            <a:pPr algn="ctr"/>
            <a:r>
              <a:rPr lang="zh-CN" altLang="en-US" sz="2100" b="1" dirty="0" smtClean="0">
                <a:solidFill>
                  <a:srgbClr val="F7F7F0"/>
                </a:solidFill>
                <a:latin typeface="微软雅黑" panose="020B0503020204020204" pitchFamily="34" charset="-122"/>
                <a:ea typeface="微软雅黑" panose="020B0503020204020204" pitchFamily="34" charset="-122"/>
              </a:rPr>
              <a:t>文字内容</a:t>
            </a:r>
            <a:endParaRPr lang="en-US" sz="2100" b="1" dirty="0">
              <a:solidFill>
                <a:srgbClr val="F7F7F0"/>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3560575" y="1873823"/>
            <a:ext cx="2022840" cy="392516"/>
          </a:xfrm>
          <a:prstGeom prst="rect">
            <a:avLst/>
          </a:prstGeom>
          <a:noFill/>
        </p:spPr>
        <p:txBody>
          <a:bodyPr wrap="square" lIns="68681" tIns="34340" rIns="68681" bIns="34340" rtlCol="0">
            <a:spAutoFit/>
          </a:bodyPr>
          <a:lstStyle/>
          <a:p>
            <a:pPr algn="ctr"/>
            <a:r>
              <a:rPr lang="zh-CN" altLang="en-US" sz="2100" b="1" dirty="0">
                <a:solidFill>
                  <a:srgbClr val="F7F7F0"/>
                </a:solidFill>
                <a:latin typeface="微软雅黑" panose="020B0503020204020204" pitchFamily="34" charset="-122"/>
                <a:ea typeface="微软雅黑" panose="020B0503020204020204" pitchFamily="34" charset="-122"/>
              </a:rPr>
              <a:t>文字内容</a:t>
            </a:r>
            <a:endParaRPr lang="en-US" altLang="zh-CN" sz="2100" b="1" dirty="0">
              <a:solidFill>
                <a:srgbClr val="F7F7F0"/>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5940152" y="1873823"/>
            <a:ext cx="2022840" cy="392516"/>
          </a:xfrm>
          <a:prstGeom prst="rect">
            <a:avLst/>
          </a:prstGeom>
          <a:noFill/>
        </p:spPr>
        <p:txBody>
          <a:bodyPr wrap="square" lIns="68681" tIns="34340" rIns="68681" bIns="34340" rtlCol="0">
            <a:spAutoFit/>
          </a:bodyPr>
          <a:lstStyle/>
          <a:p>
            <a:pPr algn="ctr"/>
            <a:r>
              <a:rPr lang="zh-CN" altLang="en-US" sz="2100" b="1" dirty="0">
                <a:solidFill>
                  <a:srgbClr val="F7F7F0"/>
                </a:solidFill>
                <a:latin typeface="微软雅黑" panose="020B0503020204020204" pitchFamily="34" charset="-122"/>
                <a:ea typeface="微软雅黑" panose="020B0503020204020204" pitchFamily="34" charset="-122"/>
              </a:rPr>
              <a:t>文字内容</a:t>
            </a:r>
            <a:endParaRPr lang="en-US" altLang="zh-CN" sz="2100" b="1" dirty="0">
              <a:solidFill>
                <a:srgbClr val="F7F7F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1000"/>
                                        <p:tgtEl>
                                          <p:spTgt spid="4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wipe(left)">
                                      <p:cBhvr>
                                        <p:cTn id="16" dur="1000"/>
                                        <p:tgtEl>
                                          <p:spTgt spid="4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left)">
                                      <p:cBhvr>
                                        <p:cTn id="19" dur="1000"/>
                                        <p:tgtEl>
                                          <p:spTgt spid="43"/>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1000"/>
                                        <p:tgtEl>
                                          <p:spTgt spid="4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1000"/>
                                        <p:tgtEl>
                                          <p:spTgt spid="4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left)">
                                      <p:cBhvr>
                                        <p:cTn id="35" dur="1000"/>
                                        <p:tgtEl>
                                          <p:spTgt spid="48"/>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fade">
                                      <p:cBhvr>
                                        <p:cTn id="45" dur="1000"/>
                                        <p:tgtEl>
                                          <p:spTgt spid="4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left)">
                                      <p:cBhvr>
                                        <p:cTn id="48" dur="1000"/>
                                        <p:tgtEl>
                                          <p:spTgt spid="4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7" grpId="0"/>
      <p:bldP spid="48" grpId="0"/>
      <p:bldP spid="4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1095537" y="2313933"/>
            <a:ext cx="87716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远见力</a:t>
            </a:r>
            <a:endParaRPr kumimoji="0" lang="zh-CN" altLang="en-US" sz="18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sp>
        <p:nvSpPr>
          <p:cNvPr id="37" name="TextBox 36"/>
          <p:cNvSpPr txBox="1"/>
          <p:nvPr/>
        </p:nvSpPr>
        <p:spPr>
          <a:xfrm>
            <a:off x="1803811" y="4457156"/>
            <a:ext cx="87716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执行力</a:t>
            </a:r>
            <a:endParaRPr kumimoji="0" lang="zh-CN" altLang="en-US" sz="18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sp>
        <p:nvSpPr>
          <p:cNvPr id="38" name="TextBox 37"/>
          <p:cNvSpPr txBox="1"/>
          <p:nvPr/>
        </p:nvSpPr>
        <p:spPr>
          <a:xfrm>
            <a:off x="3460913" y="3841603"/>
            <a:ext cx="87716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感召力</a:t>
            </a:r>
            <a:endParaRPr kumimoji="0" lang="zh-CN" altLang="en-US" sz="18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sp>
        <p:nvSpPr>
          <p:cNvPr id="39" name="TextBox 38"/>
          <p:cNvSpPr txBox="1"/>
          <p:nvPr/>
        </p:nvSpPr>
        <p:spPr>
          <a:xfrm>
            <a:off x="2983860" y="2621361"/>
            <a:ext cx="87716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决策力</a:t>
            </a:r>
            <a:endParaRPr kumimoji="0" lang="zh-CN" altLang="en-US" sz="18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sp>
        <p:nvSpPr>
          <p:cNvPr id="40" name="TextBox 39"/>
          <p:cNvSpPr txBox="1"/>
          <p:nvPr/>
        </p:nvSpPr>
        <p:spPr>
          <a:xfrm>
            <a:off x="1018900" y="3383403"/>
            <a:ext cx="87716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创新力</a:t>
            </a:r>
            <a:endParaRPr kumimoji="0" lang="zh-CN" altLang="en-US" sz="18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nvGrpSpPr>
          <p:cNvPr id="41" name="组合 40"/>
          <p:cNvGrpSpPr/>
          <p:nvPr/>
        </p:nvGrpSpPr>
        <p:grpSpPr>
          <a:xfrm>
            <a:off x="1925305" y="2548431"/>
            <a:ext cx="976857" cy="976857"/>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sp>
          <p:nvSpPr>
            <p:cNvPr id="43" name="椭圆 4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grpSp>
      <p:sp>
        <p:nvSpPr>
          <p:cNvPr id="44" name="椭圆 43"/>
          <p:cNvSpPr/>
          <p:nvPr/>
        </p:nvSpPr>
        <p:spPr>
          <a:xfrm>
            <a:off x="1075112" y="3860724"/>
            <a:ext cx="727041" cy="727041"/>
          </a:xfrm>
          <a:prstGeom prst="ellipse">
            <a:avLst/>
          </a:prstGeom>
          <a:solidFill>
            <a:srgbClr val="007CD0"/>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sp>
        <p:nvSpPr>
          <p:cNvPr id="45" name="椭圆 44"/>
          <p:cNvSpPr/>
          <p:nvPr/>
        </p:nvSpPr>
        <p:spPr>
          <a:xfrm>
            <a:off x="3352038" y="3507625"/>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grpSp>
        <p:nvGrpSpPr>
          <p:cNvPr id="46" name="组合 45"/>
          <p:cNvGrpSpPr/>
          <p:nvPr/>
        </p:nvGrpSpPr>
        <p:grpSpPr>
          <a:xfrm>
            <a:off x="3876089" y="2852875"/>
            <a:ext cx="623903" cy="623903"/>
            <a:chOff x="304800" y="673100"/>
            <a:chExt cx="4000500" cy="4000500"/>
          </a:xfrm>
          <a:effectLst>
            <a:outerShdw blurRad="317500" dist="1905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sp>
          <p:nvSpPr>
            <p:cNvPr id="48" name="椭圆 4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grpSp>
      <p:grpSp>
        <p:nvGrpSpPr>
          <p:cNvPr id="49" name="组合 48"/>
          <p:cNvGrpSpPr/>
          <p:nvPr/>
        </p:nvGrpSpPr>
        <p:grpSpPr>
          <a:xfrm>
            <a:off x="1199281" y="4686074"/>
            <a:ext cx="219777" cy="219777"/>
            <a:chOff x="304800" y="673100"/>
            <a:chExt cx="4000500" cy="4000500"/>
          </a:xfrm>
          <a:effectLst>
            <a:outerShdw blurRad="381000" dist="152400" dir="8100000" algn="tr" rotWithShape="0">
              <a:prstClr val="black">
                <a:alpha val="7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sp>
          <p:nvSpPr>
            <p:cNvPr id="51" name="椭圆 50"/>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grpSp>
      <p:grpSp>
        <p:nvGrpSpPr>
          <p:cNvPr id="52" name="组合 51"/>
          <p:cNvGrpSpPr/>
          <p:nvPr/>
        </p:nvGrpSpPr>
        <p:grpSpPr>
          <a:xfrm>
            <a:off x="923930" y="3109716"/>
            <a:ext cx="287919" cy="287919"/>
            <a:chOff x="304800" y="673100"/>
            <a:chExt cx="4000500" cy="4000500"/>
          </a:xfrm>
          <a:effectLst>
            <a:outerShdw blurRad="381000" dist="152400" dir="8100000" algn="tr" rotWithShape="0">
              <a:prstClr val="black">
                <a:alpha val="7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sp>
          <p:nvSpPr>
            <p:cNvPr id="54" name="椭圆 53"/>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grpSp>
      <p:sp>
        <p:nvSpPr>
          <p:cNvPr id="55" name="椭圆 54"/>
          <p:cNvSpPr/>
          <p:nvPr/>
        </p:nvSpPr>
        <p:spPr>
          <a:xfrm>
            <a:off x="3285223" y="2108616"/>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sp>
        <p:nvSpPr>
          <p:cNvPr id="56" name="椭圆 55"/>
          <p:cNvSpPr/>
          <p:nvPr/>
        </p:nvSpPr>
        <p:spPr>
          <a:xfrm>
            <a:off x="4011557" y="4711201"/>
            <a:ext cx="137389" cy="137389"/>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grpSp>
        <p:nvGrpSpPr>
          <p:cNvPr id="57" name="组合 56"/>
          <p:cNvGrpSpPr/>
          <p:nvPr/>
        </p:nvGrpSpPr>
        <p:grpSpPr>
          <a:xfrm>
            <a:off x="2784365" y="3899084"/>
            <a:ext cx="638246" cy="638246"/>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grpSp>
      <p:sp>
        <p:nvSpPr>
          <p:cNvPr id="60" name="椭圆 59"/>
          <p:cNvSpPr/>
          <p:nvPr/>
        </p:nvSpPr>
        <p:spPr>
          <a:xfrm>
            <a:off x="2006088" y="1833839"/>
            <a:ext cx="274777" cy="274777"/>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61" name="椭圆 60"/>
          <p:cNvSpPr/>
          <p:nvPr/>
        </p:nvSpPr>
        <p:spPr>
          <a:xfrm>
            <a:off x="2715670" y="3696703"/>
            <a:ext cx="137389" cy="137389"/>
          </a:xfrm>
          <a:prstGeom prst="ellipse">
            <a:avLst/>
          </a:prstGeom>
          <a:solidFill>
            <a:srgbClr val="007CD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grpSp>
        <p:nvGrpSpPr>
          <p:cNvPr id="62" name="组合 61"/>
          <p:cNvGrpSpPr/>
          <p:nvPr/>
        </p:nvGrpSpPr>
        <p:grpSpPr>
          <a:xfrm>
            <a:off x="5513619" y="1844336"/>
            <a:ext cx="2077200" cy="432536"/>
            <a:chOff x="814328" y="3219334"/>
            <a:chExt cx="2077200" cy="432536"/>
          </a:xfrm>
        </p:grpSpPr>
        <p:grpSp>
          <p:nvGrpSpPr>
            <p:cNvPr id="63" name="组合 62"/>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65" name="圆角矩形 64"/>
              <p:cNvSpPr/>
              <p:nvPr/>
            </p:nvSpPr>
            <p:spPr>
              <a:xfrm>
                <a:off x="4304043" y="1286668"/>
                <a:ext cx="5877487"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6" name="圆角矩形 65"/>
              <p:cNvSpPr/>
              <p:nvPr/>
            </p:nvSpPr>
            <p:spPr>
              <a:xfrm>
                <a:off x="4351924" y="1373342"/>
                <a:ext cx="5775624"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64" name="TextBox 63"/>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点击输入标题文本</a:t>
              </a:r>
            </a:p>
          </p:txBody>
        </p:sp>
      </p:grpSp>
      <p:sp>
        <p:nvSpPr>
          <p:cNvPr id="67" name="TextBox 66"/>
          <p:cNvSpPr txBox="1"/>
          <p:nvPr/>
        </p:nvSpPr>
        <p:spPr>
          <a:xfrm>
            <a:off x="5292079" y="2573767"/>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01</a:t>
            </a:r>
            <a:r>
              <a:rPr lang="zh-CN" altLang="en-US" sz="1100" dirty="0">
                <a:latin typeface="微软雅黑" pitchFamily="34" charset="-122"/>
                <a:ea typeface="微软雅黑" pitchFamily="34" charset="-122"/>
              </a:rPr>
              <a:t>、点击输入简要文字内容，文字内容需概括精炼，不用多余的文字修饰，言简意赅的说明分项内容</a:t>
            </a:r>
            <a:r>
              <a:rPr lang="en-US" altLang="zh-CN" sz="1100" dirty="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68" name="TextBox 67"/>
          <p:cNvSpPr txBox="1"/>
          <p:nvPr/>
        </p:nvSpPr>
        <p:spPr>
          <a:xfrm>
            <a:off x="5292079" y="3396566"/>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02</a:t>
            </a:r>
            <a:r>
              <a:rPr lang="zh-CN" altLang="en-US" sz="1100" dirty="0">
                <a:latin typeface="微软雅黑" pitchFamily="34" charset="-122"/>
                <a:ea typeface="微软雅黑" pitchFamily="34" charset="-122"/>
              </a:rPr>
              <a:t>、点击输入简要文字内容，文字内容需概括精炼，不用多余的文字修饰，言简意赅的说明分项内容</a:t>
            </a:r>
            <a:r>
              <a:rPr lang="en-US" altLang="zh-CN" sz="1100" dirty="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69" name="TextBox 68"/>
          <p:cNvSpPr txBox="1"/>
          <p:nvPr/>
        </p:nvSpPr>
        <p:spPr>
          <a:xfrm>
            <a:off x="5292079" y="4260662"/>
            <a:ext cx="2520281" cy="752514"/>
          </a:xfrm>
          <a:prstGeom prst="rect">
            <a:avLst/>
          </a:prstGeom>
          <a:noFill/>
        </p:spPr>
        <p:txBody>
          <a:bodyPr wrap="square" rtlCol="0">
            <a:spAutoFit/>
          </a:bodyPr>
          <a:lstStyle/>
          <a:p>
            <a:pPr>
              <a:lnSpc>
                <a:spcPct val="130000"/>
              </a:lnSpc>
              <a:defRPr/>
            </a:pPr>
            <a:r>
              <a:rPr lang="en-US" altLang="zh-CN" sz="1100" dirty="0">
                <a:latin typeface="微软雅黑" pitchFamily="34" charset="-122"/>
                <a:ea typeface="微软雅黑" pitchFamily="34" charset="-122"/>
              </a:rPr>
              <a:t>03</a:t>
            </a:r>
            <a:r>
              <a:rPr lang="zh-CN" altLang="en-US" sz="1100" dirty="0">
                <a:latin typeface="微软雅黑" pitchFamily="34" charset="-122"/>
                <a:ea typeface="微软雅黑" pitchFamily="34" charset="-122"/>
              </a:rPr>
              <a:t>、点击输入简要文字内容，文字内容需概括精炼，不用多余的文字修饰，言简意赅的说明分项内容</a:t>
            </a:r>
            <a:r>
              <a:rPr lang="en-US" altLang="zh-CN" sz="1100" dirty="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Effect transition="in" filter="fade">
                                      <p:cBhvr>
                                        <p:cTn id="19" dur="500"/>
                                        <p:tgtEl>
                                          <p:spTgt spid="3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animEffect transition="in" filter="fade">
                                      <p:cBhvr>
                                        <p:cTn id="29" dur="500"/>
                                        <p:tgtEl>
                                          <p:spTgt spid="40"/>
                                        </p:tgtEl>
                                      </p:cBhvr>
                                    </p:animEffect>
                                  </p:childTnLst>
                                </p:cTn>
                              </p:par>
                              <p:par>
                                <p:cTn id="30" presetID="53" presetClass="entr" presetSubtype="16" fill="hold" nodeType="withEffect">
                                  <p:stCondLst>
                                    <p:cond delay="40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par>
                                <p:cTn id="45" presetID="53" presetClass="entr" presetSubtype="16" fill="hold"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500" fill="hold"/>
                                        <p:tgtEl>
                                          <p:spTgt spid="46"/>
                                        </p:tgtEl>
                                        <p:attrNameLst>
                                          <p:attrName>ppt_w</p:attrName>
                                        </p:attrNameLst>
                                      </p:cBhvr>
                                      <p:tavLst>
                                        <p:tav tm="0">
                                          <p:val>
                                            <p:fltVal val="0"/>
                                          </p:val>
                                        </p:tav>
                                        <p:tav tm="100000">
                                          <p:val>
                                            <p:strVal val="#ppt_w"/>
                                          </p:val>
                                        </p:tav>
                                      </p:tavLst>
                                    </p:anim>
                                    <p:anim calcmode="lin" valueType="num">
                                      <p:cBhvr>
                                        <p:cTn id="48" dur="500" fill="hold"/>
                                        <p:tgtEl>
                                          <p:spTgt spid="46"/>
                                        </p:tgtEl>
                                        <p:attrNameLst>
                                          <p:attrName>ppt_h</p:attrName>
                                        </p:attrNameLst>
                                      </p:cBhvr>
                                      <p:tavLst>
                                        <p:tav tm="0">
                                          <p:val>
                                            <p:fltVal val="0"/>
                                          </p:val>
                                        </p:tav>
                                        <p:tav tm="100000">
                                          <p:val>
                                            <p:strVal val="#ppt_h"/>
                                          </p:val>
                                        </p:tav>
                                      </p:tavLst>
                                    </p:anim>
                                    <p:animEffect transition="in" filter="fade">
                                      <p:cBhvr>
                                        <p:cTn id="49" dur="500"/>
                                        <p:tgtEl>
                                          <p:spTgt spid="46"/>
                                        </p:tgtEl>
                                      </p:cBhvr>
                                    </p:animEffect>
                                  </p:childTnLst>
                                </p:cTn>
                              </p:par>
                              <p:par>
                                <p:cTn id="50" presetID="53" presetClass="entr" presetSubtype="16" fill="hold" nodeType="withEffect">
                                  <p:stCondLst>
                                    <p:cond delay="400"/>
                                  </p:stCondLst>
                                  <p:childTnLst>
                                    <p:set>
                                      <p:cBhvr>
                                        <p:cTn id="51" dur="1" fill="hold">
                                          <p:stCondLst>
                                            <p:cond delay="0"/>
                                          </p:stCondLst>
                                        </p:cTn>
                                        <p:tgtEl>
                                          <p:spTgt spid="49"/>
                                        </p:tgtEl>
                                        <p:attrNameLst>
                                          <p:attrName>style.visibility</p:attrName>
                                        </p:attrNameLst>
                                      </p:cBhvr>
                                      <p:to>
                                        <p:strVal val="visible"/>
                                      </p:to>
                                    </p:set>
                                    <p:anim calcmode="lin" valueType="num">
                                      <p:cBhvr>
                                        <p:cTn id="52" dur="500" fill="hold"/>
                                        <p:tgtEl>
                                          <p:spTgt spid="49"/>
                                        </p:tgtEl>
                                        <p:attrNameLst>
                                          <p:attrName>ppt_w</p:attrName>
                                        </p:attrNameLst>
                                      </p:cBhvr>
                                      <p:tavLst>
                                        <p:tav tm="0">
                                          <p:val>
                                            <p:fltVal val="0"/>
                                          </p:val>
                                        </p:tav>
                                        <p:tav tm="100000">
                                          <p:val>
                                            <p:strVal val="#ppt_w"/>
                                          </p:val>
                                        </p:tav>
                                      </p:tavLst>
                                    </p:anim>
                                    <p:anim calcmode="lin" valueType="num">
                                      <p:cBhvr>
                                        <p:cTn id="53" dur="500" fill="hold"/>
                                        <p:tgtEl>
                                          <p:spTgt spid="49"/>
                                        </p:tgtEl>
                                        <p:attrNameLst>
                                          <p:attrName>ppt_h</p:attrName>
                                        </p:attrNameLst>
                                      </p:cBhvr>
                                      <p:tavLst>
                                        <p:tav tm="0">
                                          <p:val>
                                            <p:fltVal val="0"/>
                                          </p:val>
                                        </p:tav>
                                        <p:tav tm="100000">
                                          <p:val>
                                            <p:strVal val="#ppt_h"/>
                                          </p:val>
                                        </p:tav>
                                      </p:tavLst>
                                    </p:anim>
                                    <p:animEffect transition="in" filter="fade">
                                      <p:cBhvr>
                                        <p:cTn id="54" dur="500"/>
                                        <p:tgtEl>
                                          <p:spTgt spid="49"/>
                                        </p:tgtEl>
                                      </p:cBhvr>
                                    </p:animEffect>
                                  </p:childTnLst>
                                </p:cTn>
                              </p:par>
                              <p:par>
                                <p:cTn id="55" presetID="53" presetClass="entr" presetSubtype="16" fill="hold" nodeType="withEffect">
                                  <p:stCondLst>
                                    <p:cond delay="200"/>
                                  </p:stCondLst>
                                  <p:childTnLst>
                                    <p:set>
                                      <p:cBhvr>
                                        <p:cTn id="56" dur="1" fill="hold">
                                          <p:stCondLst>
                                            <p:cond delay="0"/>
                                          </p:stCondLst>
                                        </p:cTn>
                                        <p:tgtEl>
                                          <p:spTgt spid="52"/>
                                        </p:tgtEl>
                                        <p:attrNameLst>
                                          <p:attrName>style.visibility</p:attrName>
                                        </p:attrNameLst>
                                      </p:cBhvr>
                                      <p:to>
                                        <p:strVal val="visible"/>
                                      </p:to>
                                    </p:set>
                                    <p:anim calcmode="lin" valueType="num">
                                      <p:cBhvr>
                                        <p:cTn id="57" dur="500" fill="hold"/>
                                        <p:tgtEl>
                                          <p:spTgt spid="52"/>
                                        </p:tgtEl>
                                        <p:attrNameLst>
                                          <p:attrName>ppt_w</p:attrName>
                                        </p:attrNameLst>
                                      </p:cBhvr>
                                      <p:tavLst>
                                        <p:tav tm="0">
                                          <p:val>
                                            <p:fltVal val="0"/>
                                          </p:val>
                                        </p:tav>
                                        <p:tav tm="100000">
                                          <p:val>
                                            <p:strVal val="#ppt_w"/>
                                          </p:val>
                                        </p:tav>
                                      </p:tavLst>
                                    </p:anim>
                                    <p:anim calcmode="lin" valueType="num">
                                      <p:cBhvr>
                                        <p:cTn id="58" dur="500" fill="hold"/>
                                        <p:tgtEl>
                                          <p:spTgt spid="52"/>
                                        </p:tgtEl>
                                        <p:attrNameLst>
                                          <p:attrName>ppt_h</p:attrName>
                                        </p:attrNameLst>
                                      </p:cBhvr>
                                      <p:tavLst>
                                        <p:tav tm="0">
                                          <p:val>
                                            <p:fltVal val="0"/>
                                          </p:val>
                                        </p:tav>
                                        <p:tav tm="100000">
                                          <p:val>
                                            <p:strVal val="#ppt_h"/>
                                          </p:val>
                                        </p:tav>
                                      </p:tavLst>
                                    </p:anim>
                                    <p:animEffect transition="in" filter="fade">
                                      <p:cBhvr>
                                        <p:cTn id="59" dur="500"/>
                                        <p:tgtEl>
                                          <p:spTgt spid="52"/>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55"/>
                                        </p:tgtEl>
                                        <p:attrNameLst>
                                          <p:attrName>style.visibility</p:attrName>
                                        </p:attrNameLst>
                                      </p:cBhvr>
                                      <p:to>
                                        <p:strVal val="visible"/>
                                      </p:to>
                                    </p:set>
                                    <p:anim calcmode="lin" valueType="num">
                                      <p:cBhvr>
                                        <p:cTn id="62" dur="500" fill="hold"/>
                                        <p:tgtEl>
                                          <p:spTgt spid="55"/>
                                        </p:tgtEl>
                                        <p:attrNameLst>
                                          <p:attrName>ppt_w</p:attrName>
                                        </p:attrNameLst>
                                      </p:cBhvr>
                                      <p:tavLst>
                                        <p:tav tm="0">
                                          <p:val>
                                            <p:fltVal val="0"/>
                                          </p:val>
                                        </p:tav>
                                        <p:tav tm="100000">
                                          <p:val>
                                            <p:strVal val="#ppt_w"/>
                                          </p:val>
                                        </p:tav>
                                      </p:tavLst>
                                    </p:anim>
                                    <p:anim calcmode="lin" valueType="num">
                                      <p:cBhvr>
                                        <p:cTn id="63" dur="500" fill="hold"/>
                                        <p:tgtEl>
                                          <p:spTgt spid="55"/>
                                        </p:tgtEl>
                                        <p:attrNameLst>
                                          <p:attrName>ppt_h</p:attrName>
                                        </p:attrNameLst>
                                      </p:cBhvr>
                                      <p:tavLst>
                                        <p:tav tm="0">
                                          <p:val>
                                            <p:fltVal val="0"/>
                                          </p:val>
                                        </p:tav>
                                        <p:tav tm="100000">
                                          <p:val>
                                            <p:strVal val="#ppt_h"/>
                                          </p:val>
                                        </p:tav>
                                      </p:tavLst>
                                    </p:anim>
                                    <p:animEffect transition="in" filter="fade">
                                      <p:cBhvr>
                                        <p:cTn id="64" dur="500"/>
                                        <p:tgtEl>
                                          <p:spTgt spid="5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par>
                                <p:cTn id="70" presetID="53" presetClass="entr" presetSubtype="16" fill="hold" nodeType="withEffect">
                                  <p:stCondLst>
                                    <p:cond delay="400"/>
                                  </p:stCondLst>
                                  <p:childTnLst>
                                    <p:set>
                                      <p:cBhvr>
                                        <p:cTn id="71" dur="1" fill="hold">
                                          <p:stCondLst>
                                            <p:cond delay="0"/>
                                          </p:stCondLst>
                                        </p:cTn>
                                        <p:tgtEl>
                                          <p:spTgt spid="57"/>
                                        </p:tgtEl>
                                        <p:attrNameLst>
                                          <p:attrName>style.visibility</p:attrName>
                                        </p:attrNameLst>
                                      </p:cBhvr>
                                      <p:to>
                                        <p:strVal val="visible"/>
                                      </p:to>
                                    </p:set>
                                    <p:anim calcmode="lin" valueType="num">
                                      <p:cBhvr>
                                        <p:cTn id="72" dur="500" fill="hold"/>
                                        <p:tgtEl>
                                          <p:spTgt spid="57"/>
                                        </p:tgtEl>
                                        <p:attrNameLst>
                                          <p:attrName>ppt_w</p:attrName>
                                        </p:attrNameLst>
                                      </p:cBhvr>
                                      <p:tavLst>
                                        <p:tav tm="0">
                                          <p:val>
                                            <p:fltVal val="0"/>
                                          </p:val>
                                        </p:tav>
                                        <p:tav tm="100000">
                                          <p:val>
                                            <p:strVal val="#ppt_w"/>
                                          </p:val>
                                        </p:tav>
                                      </p:tavLst>
                                    </p:anim>
                                    <p:anim calcmode="lin" valueType="num">
                                      <p:cBhvr>
                                        <p:cTn id="73" dur="500" fill="hold"/>
                                        <p:tgtEl>
                                          <p:spTgt spid="57"/>
                                        </p:tgtEl>
                                        <p:attrNameLst>
                                          <p:attrName>ppt_h</p:attrName>
                                        </p:attrNameLst>
                                      </p:cBhvr>
                                      <p:tavLst>
                                        <p:tav tm="0">
                                          <p:val>
                                            <p:fltVal val="0"/>
                                          </p:val>
                                        </p:tav>
                                        <p:tav tm="100000">
                                          <p:val>
                                            <p:strVal val="#ppt_h"/>
                                          </p:val>
                                        </p:tav>
                                      </p:tavLst>
                                    </p:anim>
                                    <p:animEffect transition="in" filter="fade">
                                      <p:cBhvr>
                                        <p:cTn id="74" dur="500"/>
                                        <p:tgtEl>
                                          <p:spTgt spid="57"/>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60"/>
                                        </p:tgtEl>
                                        <p:attrNameLst>
                                          <p:attrName>style.visibility</p:attrName>
                                        </p:attrNameLst>
                                      </p:cBhvr>
                                      <p:to>
                                        <p:strVal val="visible"/>
                                      </p:to>
                                    </p:set>
                                    <p:anim calcmode="lin" valueType="num">
                                      <p:cBhvr>
                                        <p:cTn id="77" dur="500" fill="hold"/>
                                        <p:tgtEl>
                                          <p:spTgt spid="60"/>
                                        </p:tgtEl>
                                        <p:attrNameLst>
                                          <p:attrName>ppt_w</p:attrName>
                                        </p:attrNameLst>
                                      </p:cBhvr>
                                      <p:tavLst>
                                        <p:tav tm="0">
                                          <p:val>
                                            <p:fltVal val="0"/>
                                          </p:val>
                                        </p:tav>
                                        <p:tav tm="100000">
                                          <p:val>
                                            <p:strVal val="#ppt_w"/>
                                          </p:val>
                                        </p:tav>
                                      </p:tavLst>
                                    </p:anim>
                                    <p:anim calcmode="lin" valueType="num">
                                      <p:cBhvr>
                                        <p:cTn id="78" dur="500" fill="hold"/>
                                        <p:tgtEl>
                                          <p:spTgt spid="60"/>
                                        </p:tgtEl>
                                        <p:attrNameLst>
                                          <p:attrName>ppt_h</p:attrName>
                                        </p:attrNameLst>
                                      </p:cBhvr>
                                      <p:tavLst>
                                        <p:tav tm="0">
                                          <p:val>
                                            <p:fltVal val="0"/>
                                          </p:val>
                                        </p:tav>
                                        <p:tav tm="100000">
                                          <p:val>
                                            <p:strVal val="#ppt_h"/>
                                          </p:val>
                                        </p:tav>
                                      </p:tavLst>
                                    </p:anim>
                                    <p:animEffect transition="in" filter="fade">
                                      <p:cBhvr>
                                        <p:cTn id="79" dur="500"/>
                                        <p:tgtEl>
                                          <p:spTgt spid="60"/>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61"/>
                                        </p:tgtEl>
                                        <p:attrNameLst>
                                          <p:attrName>style.visibility</p:attrName>
                                        </p:attrNameLst>
                                      </p:cBhvr>
                                      <p:to>
                                        <p:strVal val="visible"/>
                                      </p:to>
                                    </p:set>
                                    <p:anim calcmode="lin" valueType="num">
                                      <p:cBhvr>
                                        <p:cTn id="82" dur="500" fill="hold"/>
                                        <p:tgtEl>
                                          <p:spTgt spid="61"/>
                                        </p:tgtEl>
                                        <p:attrNameLst>
                                          <p:attrName>ppt_w</p:attrName>
                                        </p:attrNameLst>
                                      </p:cBhvr>
                                      <p:tavLst>
                                        <p:tav tm="0">
                                          <p:val>
                                            <p:fltVal val="0"/>
                                          </p:val>
                                        </p:tav>
                                        <p:tav tm="100000">
                                          <p:val>
                                            <p:strVal val="#ppt_w"/>
                                          </p:val>
                                        </p:tav>
                                      </p:tavLst>
                                    </p:anim>
                                    <p:anim calcmode="lin" valueType="num">
                                      <p:cBhvr>
                                        <p:cTn id="83" dur="500" fill="hold"/>
                                        <p:tgtEl>
                                          <p:spTgt spid="61"/>
                                        </p:tgtEl>
                                        <p:attrNameLst>
                                          <p:attrName>ppt_h</p:attrName>
                                        </p:attrNameLst>
                                      </p:cBhvr>
                                      <p:tavLst>
                                        <p:tav tm="0">
                                          <p:val>
                                            <p:fltVal val="0"/>
                                          </p:val>
                                        </p:tav>
                                        <p:tav tm="100000">
                                          <p:val>
                                            <p:strVal val="#ppt_h"/>
                                          </p:val>
                                        </p:tav>
                                      </p:tavLst>
                                    </p:anim>
                                    <p:animEffect transition="in" filter="fade">
                                      <p:cBhvr>
                                        <p:cTn id="84" dur="500"/>
                                        <p:tgtEl>
                                          <p:spTgt spid="61"/>
                                        </p:tgtEl>
                                      </p:cBhvr>
                                    </p:animEffect>
                                  </p:childTnLst>
                                </p:cTn>
                              </p:par>
                            </p:childTnLst>
                          </p:cTn>
                        </p:par>
                        <p:par>
                          <p:cTn id="85" fill="hold">
                            <p:stCondLst>
                              <p:cond delay="900"/>
                            </p:stCondLst>
                            <p:childTnLst>
                              <p:par>
                                <p:cTn id="86" presetID="42" presetClass="entr" presetSubtype="0" fill="hold" nodeType="after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fade">
                                      <p:cBhvr>
                                        <p:cTn id="88" dur="500"/>
                                        <p:tgtEl>
                                          <p:spTgt spid="62"/>
                                        </p:tgtEl>
                                      </p:cBhvr>
                                    </p:animEffect>
                                    <p:anim calcmode="lin" valueType="num">
                                      <p:cBhvr>
                                        <p:cTn id="89" dur="500" fill="hold"/>
                                        <p:tgtEl>
                                          <p:spTgt spid="62"/>
                                        </p:tgtEl>
                                        <p:attrNameLst>
                                          <p:attrName>ppt_x</p:attrName>
                                        </p:attrNameLst>
                                      </p:cBhvr>
                                      <p:tavLst>
                                        <p:tav tm="0">
                                          <p:val>
                                            <p:strVal val="#ppt_x"/>
                                          </p:val>
                                        </p:tav>
                                        <p:tav tm="100000">
                                          <p:val>
                                            <p:strVal val="#ppt_x"/>
                                          </p:val>
                                        </p:tav>
                                      </p:tavLst>
                                    </p:anim>
                                    <p:anim calcmode="lin" valueType="num">
                                      <p:cBhvr>
                                        <p:cTn id="90" dur="500" fill="hold"/>
                                        <p:tgtEl>
                                          <p:spTgt spid="62"/>
                                        </p:tgtEl>
                                        <p:attrNameLst>
                                          <p:attrName>ppt_y</p:attrName>
                                        </p:attrNameLst>
                                      </p:cBhvr>
                                      <p:tavLst>
                                        <p:tav tm="0">
                                          <p:val>
                                            <p:strVal val="#ppt_y+.1"/>
                                          </p:val>
                                        </p:tav>
                                        <p:tav tm="100000">
                                          <p:val>
                                            <p:strVal val="#ppt_y"/>
                                          </p:val>
                                        </p:tav>
                                      </p:tavLst>
                                    </p:anim>
                                  </p:childTnLst>
                                </p:cTn>
                              </p:par>
                            </p:childTnLst>
                          </p:cTn>
                        </p:par>
                        <p:par>
                          <p:cTn id="91" fill="hold">
                            <p:stCondLst>
                              <p:cond delay="1400"/>
                            </p:stCondLst>
                            <p:childTnLst>
                              <p:par>
                                <p:cTn id="92" presetID="22" presetClass="entr" presetSubtype="1" fill="hold" grpId="0" nodeType="afterEffect">
                                  <p:stCondLst>
                                    <p:cond delay="0"/>
                                  </p:stCondLst>
                                  <p:childTnLst>
                                    <p:set>
                                      <p:cBhvr>
                                        <p:cTn id="93" dur="1" fill="hold">
                                          <p:stCondLst>
                                            <p:cond delay="0"/>
                                          </p:stCondLst>
                                        </p:cTn>
                                        <p:tgtEl>
                                          <p:spTgt spid="67"/>
                                        </p:tgtEl>
                                        <p:attrNameLst>
                                          <p:attrName>style.visibility</p:attrName>
                                        </p:attrNameLst>
                                      </p:cBhvr>
                                      <p:to>
                                        <p:strVal val="visible"/>
                                      </p:to>
                                    </p:set>
                                    <p:animEffect transition="in" filter="wipe(up)">
                                      <p:cBhvr>
                                        <p:cTn id="94" dur="500"/>
                                        <p:tgtEl>
                                          <p:spTgt spid="67"/>
                                        </p:tgtEl>
                                      </p:cBhvr>
                                    </p:animEffect>
                                  </p:childTnLst>
                                </p:cTn>
                              </p:par>
                              <p:par>
                                <p:cTn id="95" presetID="22" presetClass="entr" presetSubtype="1" fill="hold" grpId="0" nodeType="withEffect">
                                  <p:stCondLst>
                                    <p:cond delay="100"/>
                                  </p:stCondLst>
                                  <p:childTnLst>
                                    <p:set>
                                      <p:cBhvr>
                                        <p:cTn id="96" dur="1" fill="hold">
                                          <p:stCondLst>
                                            <p:cond delay="0"/>
                                          </p:stCondLst>
                                        </p:cTn>
                                        <p:tgtEl>
                                          <p:spTgt spid="68"/>
                                        </p:tgtEl>
                                        <p:attrNameLst>
                                          <p:attrName>style.visibility</p:attrName>
                                        </p:attrNameLst>
                                      </p:cBhvr>
                                      <p:to>
                                        <p:strVal val="visible"/>
                                      </p:to>
                                    </p:set>
                                    <p:animEffect transition="in" filter="wipe(up)">
                                      <p:cBhvr>
                                        <p:cTn id="97" dur="500"/>
                                        <p:tgtEl>
                                          <p:spTgt spid="68"/>
                                        </p:tgtEl>
                                      </p:cBhvr>
                                    </p:animEffect>
                                  </p:childTnLst>
                                </p:cTn>
                              </p:par>
                              <p:par>
                                <p:cTn id="98" presetID="22" presetClass="entr" presetSubtype="1" fill="hold" grpId="0" nodeType="withEffect">
                                  <p:stCondLst>
                                    <p:cond delay="200"/>
                                  </p:stCondLst>
                                  <p:childTnLst>
                                    <p:set>
                                      <p:cBhvr>
                                        <p:cTn id="99" dur="1" fill="hold">
                                          <p:stCondLst>
                                            <p:cond delay="0"/>
                                          </p:stCondLst>
                                        </p:cTn>
                                        <p:tgtEl>
                                          <p:spTgt spid="69"/>
                                        </p:tgtEl>
                                        <p:attrNameLst>
                                          <p:attrName>style.visibility</p:attrName>
                                        </p:attrNameLst>
                                      </p:cBhvr>
                                      <p:to>
                                        <p:strVal val="visible"/>
                                      </p:to>
                                    </p:set>
                                    <p:animEffect transition="in" filter="wipe(up)">
                                      <p:cBhvr>
                                        <p:cTn id="10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4" grpId="0" animBg="1"/>
      <p:bldP spid="45" grpId="0" animBg="1"/>
      <p:bldP spid="55" grpId="0" animBg="1"/>
      <p:bldP spid="56" grpId="0" animBg="1"/>
      <p:bldP spid="60" grpId="0" animBg="1"/>
      <p:bldP spid="61" grpId="0" animBg="1"/>
      <p:bldP spid="67" grpId="0"/>
      <p:bldP spid="68" grpId="0"/>
      <p:bldP spid="6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620688" y="1196752"/>
            <a:ext cx="4176464" cy="4176455"/>
            <a:chOff x="2312265" y="1869576"/>
            <a:chExt cx="1854306" cy="1854302"/>
          </a:xfrm>
        </p:grpSpPr>
        <p:grpSp>
          <p:nvGrpSpPr>
            <p:cNvPr id="33" name="组合 32"/>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36" name="椭圆 3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34" name="TextBox 33"/>
            <p:cNvSpPr txBox="1"/>
            <p:nvPr/>
          </p:nvSpPr>
          <p:spPr>
            <a:xfrm>
              <a:off x="3143506" y="2381109"/>
              <a:ext cx="644854" cy="81989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目</a:t>
              </a:r>
              <a:endParaRPr kumimoji="0" lang="en-US" altLang="zh-CN"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6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录</a:t>
              </a:r>
              <a:endParaRPr kumimoji="0" lang="zh-CN" altLang="en-US" sz="60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sp>
        <p:nvSpPr>
          <p:cNvPr id="37" name="TextBox 36"/>
          <p:cNvSpPr txBox="1"/>
          <p:nvPr/>
        </p:nvSpPr>
        <p:spPr>
          <a:xfrm>
            <a:off x="4041008" y="1233516"/>
            <a:ext cx="2614580" cy="618142"/>
          </a:xfrm>
          <a:prstGeom prst="rect">
            <a:avLst/>
          </a:prstGeom>
          <a:noFill/>
        </p:spPr>
        <p:txBody>
          <a:bodyPr wrap="square" lIns="86383" tIns="43192" rIns="86383" bIns="4319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点击添加目录标题</a:t>
            </a:r>
            <a:endParaRPr kumimoji="0" lang="en-US" altLang="zh-CN" sz="18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a:t>
            </a:r>
            <a:r>
              <a:rPr kumimoji="0" lang="zh-CN" altLang="en-US"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击此处添加文本单击此处添加文</a:t>
            </a:r>
            <a:r>
              <a:rPr kumimoji="0" lang="zh-CN" altLang="en-US" sz="11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本</a:t>
            </a:r>
            <a:endParaRPr kumimoji="0" lang="en-US" altLang="zh-CN" sz="11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p:txBody>
      </p:sp>
      <p:sp>
        <p:nvSpPr>
          <p:cNvPr id="38" name="TextBox 37"/>
          <p:cNvSpPr txBox="1"/>
          <p:nvPr/>
        </p:nvSpPr>
        <p:spPr>
          <a:xfrm>
            <a:off x="4261676" y="4790273"/>
            <a:ext cx="2614580" cy="533504"/>
          </a:xfrm>
          <a:prstGeom prst="rect">
            <a:avLst/>
          </a:prstGeom>
          <a:noFill/>
        </p:spPr>
        <p:txBody>
          <a:bodyPr wrap="square" lIns="86383" tIns="43192" rIns="86383" bIns="43192" rtlCol="0">
            <a:spAutoFit/>
          </a:bodyPr>
          <a:lstStyle/>
          <a:p>
            <a:r>
              <a:rPr lang="zh-CN" altLang="en-US" b="1" dirty="0">
                <a:latin typeface="微软雅黑" pitchFamily="34" charset="-122"/>
                <a:ea typeface="微软雅黑" panose="020B0503020204020204" pitchFamily="34" charset="-122"/>
              </a:rPr>
              <a:t>击添加目录标</a:t>
            </a:r>
            <a:r>
              <a:rPr lang="zh-CN" altLang="en-US" b="1" dirty="0" smtClean="0">
                <a:latin typeface="微软雅黑" pitchFamily="34" charset="-122"/>
                <a:ea typeface="微软雅黑" panose="020B0503020204020204" pitchFamily="34" charset="-122"/>
              </a:rPr>
              <a:t>题</a:t>
            </a:r>
            <a:endParaRPr lang="en-US" altLang="zh-CN" b="1" dirty="0" smtClean="0">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a:t>
            </a:r>
            <a:r>
              <a:rPr lang="zh-CN" altLang="en-US" sz="1100" dirty="0">
                <a:latin typeface="微软雅黑" pitchFamily="34" charset="-122"/>
                <a:ea typeface="微软雅黑" panose="020B0503020204020204" pitchFamily="34" charset="-122"/>
              </a:rPr>
              <a:t>击此处添加文本单击此处添加文</a:t>
            </a:r>
            <a:r>
              <a:rPr lang="zh-CN" altLang="en-US" sz="1100" dirty="0" smtClean="0">
                <a:latin typeface="微软雅黑" pitchFamily="34" charset="-122"/>
                <a:ea typeface="微软雅黑" panose="020B0503020204020204" pitchFamily="34" charset="-122"/>
              </a:rPr>
              <a:t>本</a:t>
            </a:r>
            <a:endParaRPr lang="en-US" altLang="zh-CN" sz="1100" dirty="0">
              <a:latin typeface="微软雅黑" pitchFamily="34" charset="-122"/>
              <a:ea typeface="微软雅黑" panose="020B0503020204020204" pitchFamily="34" charset="-122"/>
            </a:endParaRPr>
          </a:p>
        </p:txBody>
      </p:sp>
      <p:grpSp>
        <p:nvGrpSpPr>
          <p:cNvPr id="39" name="组合 38"/>
          <p:cNvGrpSpPr/>
          <p:nvPr/>
        </p:nvGrpSpPr>
        <p:grpSpPr>
          <a:xfrm>
            <a:off x="2965532" y="1205260"/>
            <a:ext cx="864652" cy="864650"/>
            <a:chOff x="3402224" y="483518"/>
            <a:chExt cx="864652" cy="864650"/>
          </a:xfrm>
        </p:grpSpPr>
        <p:grpSp>
          <p:nvGrpSpPr>
            <p:cNvPr id="40" name="组合 39"/>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sp>
            <p:nvSpPr>
              <p:cNvPr id="43" name="椭圆 4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grpSp>
        <p:sp>
          <p:nvSpPr>
            <p:cNvPr id="41" name="TextBox 40"/>
            <p:cNvSpPr txBox="1"/>
            <p:nvPr/>
          </p:nvSpPr>
          <p:spPr>
            <a:xfrm>
              <a:off x="3542275" y="73117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01</a:t>
              </a:r>
              <a:endParaRPr kumimoji="0" lang="zh-CN" altLang="en-US" sz="2400" b="1"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grpSp>
        <p:nvGrpSpPr>
          <p:cNvPr id="44" name="组合 43"/>
          <p:cNvGrpSpPr/>
          <p:nvPr/>
        </p:nvGrpSpPr>
        <p:grpSpPr>
          <a:xfrm>
            <a:off x="3253564" y="4652582"/>
            <a:ext cx="864652" cy="864650"/>
            <a:chOff x="4067944" y="3874219"/>
            <a:chExt cx="864652" cy="864650"/>
          </a:xfrm>
        </p:grpSpPr>
        <p:grpSp>
          <p:nvGrpSpPr>
            <p:cNvPr id="45" name="组合 44"/>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8" name="椭圆 4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46" name="TextBox 45"/>
            <p:cNvSpPr txBox="1"/>
            <p:nvPr/>
          </p:nvSpPr>
          <p:spPr>
            <a:xfrm>
              <a:off x="4207995" y="4121878"/>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04</a:t>
              </a:r>
              <a:endParaRPr kumimoji="0" lang="zh-CN" altLang="en-US" sz="24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49" name="TextBox 48"/>
          <p:cNvSpPr txBox="1"/>
          <p:nvPr/>
        </p:nvSpPr>
        <p:spPr>
          <a:xfrm>
            <a:off x="4909748" y="2345711"/>
            <a:ext cx="2614580" cy="533504"/>
          </a:xfrm>
          <a:prstGeom prst="rect">
            <a:avLst/>
          </a:prstGeom>
          <a:noFill/>
        </p:spPr>
        <p:txBody>
          <a:bodyPr wrap="square" lIns="86383" tIns="43192" rIns="86383" bIns="43192" rtlCol="0">
            <a:spAutoFit/>
          </a:bodyPr>
          <a:lstStyle/>
          <a:p>
            <a:r>
              <a:rPr lang="zh-CN" altLang="en-US" b="1" dirty="0">
                <a:latin typeface="微软雅黑" pitchFamily="34" charset="-122"/>
                <a:ea typeface="微软雅黑" panose="020B0503020204020204" pitchFamily="34" charset="-122"/>
              </a:rPr>
              <a:t>击添加目录标</a:t>
            </a:r>
            <a:r>
              <a:rPr lang="zh-CN" altLang="en-US" b="1" dirty="0" smtClean="0">
                <a:latin typeface="微软雅黑" pitchFamily="34" charset="-122"/>
                <a:ea typeface="微软雅黑" panose="020B0503020204020204" pitchFamily="34" charset="-122"/>
              </a:rPr>
              <a:t>题</a:t>
            </a:r>
            <a:endParaRPr lang="en-US" altLang="zh-CN" b="1" dirty="0" smtClean="0">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单击此处添加文本单击此处添加文本</a:t>
            </a:r>
            <a:endParaRPr lang="en-US" altLang="zh-CN" sz="1100" dirty="0">
              <a:latin typeface="微软雅黑" pitchFamily="34" charset="-122"/>
              <a:ea typeface="微软雅黑" panose="020B0503020204020204" pitchFamily="34" charset="-122"/>
            </a:endParaRPr>
          </a:p>
        </p:txBody>
      </p:sp>
      <p:grpSp>
        <p:nvGrpSpPr>
          <p:cNvPr id="50" name="组合 49"/>
          <p:cNvGrpSpPr/>
          <p:nvPr/>
        </p:nvGrpSpPr>
        <p:grpSpPr>
          <a:xfrm>
            <a:off x="3845387" y="2276318"/>
            <a:ext cx="864652" cy="864650"/>
            <a:chOff x="4515751" y="1419068"/>
            <a:chExt cx="864652" cy="864650"/>
          </a:xfrm>
        </p:grpSpPr>
        <p:grpSp>
          <p:nvGrpSpPr>
            <p:cNvPr id="51" name="组合 50"/>
            <p:cNvGrpSpPr/>
            <p:nvPr/>
          </p:nvGrpSpPr>
          <p:grpSpPr>
            <a:xfrm>
              <a:off x="4515751" y="1419068"/>
              <a:ext cx="864652" cy="8646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52" name="TextBox 51"/>
            <p:cNvSpPr txBox="1"/>
            <p:nvPr/>
          </p:nvSpPr>
          <p:spPr>
            <a:xfrm>
              <a:off x="4655802" y="166672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02</a:t>
              </a:r>
              <a:endParaRPr kumimoji="0" lang="zh-CN" altLang="en-US" sz="24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55" name="TextBox 54"/>
          <p:cNvSpPr txBox="1"/>
          <p:nvPr/>
        </p:nvSpPr>
        <p:spPr>
          <a:xfrm>
            <a:off x="5076056" y="3691678"/>
            <a:ext cx="2614580" cy="533504"/>
          </a:xfrm>
          <a:prstGeom prst="rect">
            <a:avLst/>
          </a:prstGeom>
          <a:noFill/>
        </p:spPr>
        <p:txBody>
          <a:bodyPr wrap="square" lIns="86383" tIns="43192" rIns="86383" bIns="43192" rtlCol="0">
            <a:spAutoFit/>
          </a:bodyPr>
          <a:lstStyle/>
          <a:p>
            <a:r>
              <a:rPr lang="zh-CN" altLang="en-US" b="1" dirty="0">
                <a:solidFill>
                  <a:srgbClr val="007CD0"/>
                </a:solidFill>
                <a:latin typeface="微软雅黑" pitchFamily="34" charset="-122"/>
                <a:ea typeface="微软雅黑" panose="020B0503020204020204" pitchFamily="34" charset="-122"/>
              </a:rPr>
              <a:t>击添加目录标</a:t>
            </a:r>
            <a:r>
              <a:rPr lang="zh-CN" altLang="en-US" b="1" dirty="0" smtClean="0">
                <a:solidFill>
                  <a:srgbClr val="007CD0"/>
                </a:solidFill>
                <a:latin typeface="微软雅黑" pitchFamily="34" charset="-122"/>
                <a:ea typeface="微软雅黑" panose="020B0503020204020204" pitchFamily="34" charset="-122"/>
              </a:rPr>
              <a:t>题</a:t>
            </a:r>
            <a:endParaRPr lang="en-US" altLang="zh-CN" b="1" dirty="0" smtClean="0">
              <a:solidFill>
                <a:srgbClr val="007CD0"/>
              </a:solidFill>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a:t>
            </a:r>
            <a:r>
              <a:rPr lang="zh-CN" altLang="en-US" sz="1100" dirty="0">
                <a:latin typeface="微软雅黑" pitchFamily="34" charset="-122"/>
                <a:ea typeface="微软雅黑" panose="020B0503020204020204" pitchFamily="34" charset="-122"/>
              </a:rPr>
              <a:t>击此处添加文本单击此处添加文</a:t>
            </a:r>
            <a:r>
              <a:rPr lang="zh-CN" altLang="en-US" sz="1100" dirty="0" smtClean="0">
                <a:latin typeface="微软雅黑" pitchFamily="34" charset="-122"/>
                <a:ea typeface="微软雅黑" panose="020B0503020204020204" pitchFamily="34" charset="-122"/>
              </a:rPr>
              <a:t>本</a:t>
            </a:r>
            <a:endParaRPr lang="en-US" altLang="zh-CN" sz="1100" dirty="0">
              <a:latin typeface="微软雅黑" pitchFamily="34" charset="-122"/>
              <a:ea typeface="微软雅黑" panose="020B0503020204020204" pitchFamily="34" charset="-122"/>
            </a:endParaRPr>
          </a:p>
        </p:txBody>
      </p:sp>
      <p:grpSp>
        <p:nvGrpSpPr>
          <p:cNvPr id="56" name="组合 55"/>
          <p:cNvGrpSpPr/>
          <p:nvPr/>
        </p:nvGrpSpPr>
        <p:grpSpPr>
          <a:xfrm>
            <a:off x="3995936" y="3572462"/>
            <a:ext cx="864652" cy="864650"/>
            <a:chOff x="4788024" y="2734782"/>
            <a:chExt cx="864652" cy="864650"/>
          </a:xfrm>
        </p:grpSpPr>
        <p:grpSp>
          <p:nvGrpSpPr>
            <p:cNvPr id="57" name="组合 56"/>
            <p:cNvGrpSpPr/>
            <p:nvPr/>
          </p:nvGrpSpPr>
          <p:grpSpPr>
            <a:xfrm>
              <a:off x="4788024" y="2734782"/>
              <a:ext cx="864652" cy="864650"/>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60" name="椭圆 5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58" name="TextBox 57"/>
            <p:cNvSpPr txBox="1"/>
            <p:nvPr/>
          </p:nvSpPr>
          <p:spPr>
            <a:xfrm>
              <a:off x="4928075" y="2982441"/>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03</a:t>
              </a:r>
              <a:endPar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sp>
        <p:nvSpPr>
          <p:cNvPr id="61" name="下箭头 60"/>
          <p:cNvSpPr/>
          <p:nvPr/>
        </p:nvSpPr>
        <p:spPr>
          <a:xfrm rot="16200000">
            <a:off x="3292371" y="3749938"/>
            <a:ext cx="432081" cy="509694"/>
          </a:xfrm>
          <a:prstGeom prst="downArrow">
            <a:avLst/>
          </a:prstGeom>
          <a:solidFill>
            <a:srgbClr val="007CD0"/>
          </a:solidFill>
          <a:ln w="25400" cap="flat" cmpd="sng" algn="ctr">
            <a:no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 fill="hold"/>
                                        <p:tgtEl>
                                          <p:spTgt spid="32"/>
                                        </p:tgtEl>
                                        <p:attrNameLst>
                                          <p:attrName>ppt_w</p:attrName>
                                        </p:attrNameLst>
                                      </p:cBhvr>
                                      <p:tavLst>
                                        <p:tav tm="0">
                                          <p:val>
                                            <p:fltVal val="0"/>
                                          </p:val>
                                        </p:tav>
                                        <p:tav tm="100000">
                                          <p:val>
                                            <p:strVal val="#ppt_w"/>
                                          </p:val>
                                        </p:tav>
                                      </p:tavLst>
                                    </p:anim>
                                    <p:anim calcmode="lin" valueType="num">
                                      <p:cBhvr>
                                        <p:cTn id="8" dur="100" fill="hold"/>
                                        <p:tgtEl>
                                          <p:spTgt spid="32"/>
                                        </p:tgtEl>
                                        <p:attrNameLst>
                                          <p:attrName>ppt_h</p:attrName>
                                        </p:attrNameLst>
                                      </p:cBhvr>
                                      <p:tavLst>
                                        <p:tav tm="0">
                                          <p:val>
                                            <p:fltVal val="0"/>
                                          </p:val>
                                        </p:tav>
                                        <p:tav tm="100000">
                                          <p:val>
                                            <p:strVal val="#ppt_h"/>
                                          </p:val>
                                        </p:tav>
                                      </p:tavLst>
                                    </p:anim>
                                    <p:animEffect transition="in" filter="fade">
                                      <p:cBhvr>
                                        <p:cTn id="9" dur="100"/>
                                        <p:tgtEl>
                                          <p:spTgt spid="32"/>
                                        </p:tgtEl>
                                      </p:cBhvr>
                                    </p:animEffect>
                                  </p:childTnLst>
                                </p:cTn>
                              </p:par>
                              <p:par>
                                <p:cTn id="10" presetID="6" presetClass="emph" presetSubtype="0" fill="hold" nodeType="withEffect">
                                  <p:stCondLst>
                                    <p:cond delay="100"/>
                                  </p:stCondLst>
                                  <p:childTnLst>
                                    <p:animScale>
                                      <p:cBhvr>
                                        <p:cTn id="11" dur="100" fill="hold"/>
                                        <p:tgtEl>
                                          <p:spTgt spid="32"/>
                                        </p:tgtEl>
                                      </p:cBhvr>
                                      <p:by x="110000" y="110000"/>
                                    </p:animScale>
                                  </p:childTnLst>
                                </p:cTn>
                              </p:par>
                              <p:par>
                                <p:cTn id="12" presetID="6" presetClass="emph" presetSubtype="0" fill="hold" nodeType="withEffect">
                                  <p:stCondLst>
                                    <p:cond delay="200"/>
                                  </p:stCondLst>
                                  <p:childTnLst>
                                    <p:animScale>
                                      <p:cBhvr>
                                        <p:cTn id="13" dur="200" fill="hold"/>
                                        <p:tgtEl>
                                          <p:spTgt spid="32"/>
                                        </p:tgtEl>
                                      </p:cBhvr>
                                      <p:by x="90000" y="90000"/>
                                    </p:animScale>
                                  </p:childTnLst>
                                </p:cTn>
                              </p:par>
                              <p:par>
                                <p:cTn id="14" presetID="6" presetClass="emph" presetSubtype="0" fill="hold" nodeType="withEffect">
                                  <p:stCondLst>
                                    <p:cond delay="400"/>
                                  </p:stCondLst>
                                  <p:childTnLst>
                                    <p:animScale>
                                      <p:cBhvr>
                                        <p:cTn id="15" dur="100" fill="hold"/>
                                        <p:tgtEl>
                                          <p:spTgt spid="32"/>
                                        </p:tgtEl>
                                      </p:cBhvr>
                                      <p:by x="105000" y="105000"/>
                                    </p:animScale>
                                  </p:childTnLst>
                                </p:cTn>
                              </p:par>
                              <p:par>
                                <p:cTn id="16" presetID="6" presetClass="emph" presetSubtype="0" fill="hold" nodeType="withEffect">
                                  <p:stCondLst>
                                    <p:cond delay="500"/>
                                  </p:stCondLst>
                                  <p:childTnLst>
                                    <p:animScale>
                                      <p:cBhvr>
                                        <p:cTn id="17" dur="200" fill="hold"/>
                                        <p:tgtEl>
                                          <p:spTgt spid="32"/>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p:cTn id="21" dur="100" fill="hold"/>
                                        <p:tgtEl>
                                          <p:spTgt spid="39"/>
                                        </p:tgtEl>
                                        <p:attrNameLst>
                                          <p:attrName>ppt_w</p:attrName>
                                        </p:attrNameLst>
                                      </p:cBhvr>
                                      <p:tavLst>
                                        <p:tav tm="0">
                                          <p:val>
                                            <p:fltVal val="0"/>
                                          </p:val>
                                        </p:tav>
                                        <p:tav tm="100000">
                                          <p:val>
                                            <p:strVal val="#ppt_w"/>
                                          </p:val>
                                        </p:tav>
                                      </p:tavLst>
                                    </p:anim>
                                    <p:anim calcmode="lin" valueType="num">
                                      <p:cBhvr>
                                        <p:cTn id="22" dur="100" fill="hold"/>
                                        <p:tgtEl>
                                          <p:spTgt spid="39"/>
                                        </p:tgtEl>
                                        <p:attrNameLst>
                                          <p:attrName>ppt_h</p:attrName>
                                        </p:attrNameLst>
                                      </p:cBhvr>
                                      <p:tavLst>
                                        <p:tav tm="0">
                                          <p:val>
                                            <p:fltVal val="0"/>
                                          </p:val>
                                        </p:tav>
                                        <p:tav tm="100000">
                                          <p:val>
                                            <p:strVal val="#ppt_h"/>
                                          </p:val>
                                        </p:tav>
                                      </p:tavLst>
                                    </p:anim>
                                    <p:animEffect transition="in" filter="fade">
                                      <p:cBhvr>
                                        <p:cTn id="23" dur="100"/>
                                        <p:tgtEl>
                                          <p:spTgt spid="39"/>
                                        </p:tgtEl>
                                      </p:cBhvr>
                                    </p:animEffect>
                                  </p:childTnLst>
                                </p:cTn>
                              </p:par>
                              <p:par>
                                <p:cTn id="24" presetID="6" presetClass="emph" presetSubtype="0" fill="hold" nodeType="withEffect">
                                  <p:stCondLst>
                                    <p:cond delay="100"/>
                                  </p:stCondLst>
                                  <p:childTnLst>
                                    <p:animScale>
                                      <p:cBhvr>
                                        <p:cTn id="25" dur="100" fill="hold"/>
                                        <p:tgtEl>
                                          <p:spTgt spid="39"/>
                                        </p:tgtEl>
                                      </p:cBhvr>
                                      <p:by x="110000" y="110000"/>
                                    </p:animScale>
                                  </p:childTnLst>
                                </p:cTn>
                              </p:par>
                              <p:par>
                                <p:cTn id="26" presetID="6" presetClass="emph" presetSubtype="0" fill="hold" nodeType="withEffect">
                                  <p:stCondLst>
                                    <p:cond delay="200"/>
                                  </p:stCondLst>
                                  <p:childTnLst>
                                    <p:animScale>
                                      <p:cBhvr>
                                        <p:cTn id="27" dur="200" fill="hold"/>
                                        <p:tgtEl>
                                          <p:spTgt spid="39"/>
                                        </p:tgtEl>
                                      </p:cBhvr>
                                      <p:by x="90000" y="90000"/>
                                    </p:animScale>
                                  </p:childTnLst>
                                </p:cTn>
                              </p:par>
                              <p:par>
                                <p:cTn id="28" presetID="6" presetClass="emph" presetSubtype="0" fill="hold" nodeType="withEffect">
                                  <p:stCondLst>
                                    <p:cond delay="400"/>
                                  </p:stCondLst>
                                  <p:childTnLst>
                                    <p:animScale>
                                      <p:cBhvr>
                                        <p:cTn id="29" dur="100" fill="hold"/>
                                        <p:tgtEl>
                                          <p:spTgt spid="39"/>
                                        </p:tgtEl>
                                      </p:cBhvr>
                                      <p:by x="105000" y="105000"/>
                                    </p:animScale>
                                  </p:childTnLst>
                                </p:cTn>
                              </p:par>
                              <p:par>
                                <p:cTn id="30" presetID="6" presetClass="emph" presetSubtype="0" fill="hold" nodeType="withEffect">
                                  <p:stCondLst>
                                    <p:cond delay="500"/>
                                  </p:stCondLst>
                                  <p:childTnLst>
                                    <p:animScale>
                                      <p:cBhvr>
                                        <p:cTn id="31" dur="200" fill="hold"/>
                                        <p:tgtEl>
                                          <p:spTgt spid="39"/>
                                        </p:tgtEl>
                                      </p:cBhvr>
                                      <p:by x="95000" y="95000"/>
                                    </p:animScale>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100" fill="hold"/>
                                        <p:tgtEl>
                                          <p:spTgt spid="50"/>
                                        </p:tgtEl>
                                        <p:attrNameLst>
                                          <p:attrName>ppt_w</p:attrName>
                                        </p:attrNameLst>
                                      </p:cBhvr>
                                      <p:tavLst>
                                        <p:tav tm="0">
                                          <p:val>
                                            <p:fltVal val="0"/>
                                          </p:val>
                                        </p:tav>
                                        <p:tav tm="100000">
                                          <p:val>
                                            <p:strVal val="#ppt_w"/>
                                          </p:val>
                                        </p:tav>
                                      </p:tavLst>
                                    </p:anim>
                                    <p:anim calcmode="lin" valueType="num">
                                      <p:cBhvr>
                                        <p:cTn id="40" dur="100" fill="hold"/>
                                        <p:tgtEl>
                                          <p:spTgt spid="50"/>
                                        </p:tgtEl>
                                        <p:attrNameLst>
                                          <p:attrName>ppt_h</p:attrName>
                                        </p:attrNameLst>
                                      </p:cBhvr>
                                      <p:tavLst>
                                        <p:tav tm="0">
                                          <p:val>
                                            <p:fltVal val="0"/>
                                          </p:val>
                                        </p:tav>
                                        <p:tav tm="100000">
                                          <p:val>
                                            <p:strVal val="#ppt_h"/>
                                          </p:val>
                                        </p:tav>
                                      </p:tavLst>
                                    </p:anim>
                                    <p:animEffect transition="in" filter="fade">
                                      <p:cBhvr>
                                        <p:cTn id="41" dur="100"/>
                                        <p:tgtEl>
                                          <p:spTgt spid="50"/>
                                        </p:tgtEl>
                                      </p:cBhvr>
                                    </p:animEffect>
                                  </p:childTnLst>
                                </p:cTn>
                              </p:par>
                              <p:par>
                                <p:cTn id="42" presetID="6" presetClass="emph" presetSubtype="0" fill="hold" nodeType="withEffect">
                                  <p:stCondLst>
                                    <p:cond delay="100"/>
                                  </p:stCondLst>
                                  <p:childTnLst>
                                    <p:animScale>
                                      <p:cBhvr>
                                        <p:cTn id="43" dur="100" fill="hold"/>
                                        <p:tgtEl>
                                          <p:spTgt spid="50"/>
                                        </p:tgtEl>
                                      </p:cBhvr>
                                      <p:by x="110000" y="110000"/>
                                    </p:animScale>
                                  </p:childTnLst>
                                </p:cTn>
                              </p:par>
                              <p:par>
                                <p:cTn id="44" presetID="6" presetClass="emph" presetSubtype="0" fill="hold" nodeType="withEffect">
                                  <p:stCondLst>
                                    <p:cond delay="200"/>
                                  </p:stCondLst>
                                  <p:childTnLst>
                                    <p:animScale>
                                      <p:cBhvr>
                                        <p:cTn id="45" dur="200" fill="hold"/>
                                        <p:tgtEl>
                                          <p:spTgt spid="50"/>
                                        </p:tgtEl>
                                      </p:cBhvr>
                                      <p:by x="90000" y="90000"/>
                                    </p:animScale>
                                  </p:childTnLst>
                                </p:cTn>
                              </p:par>
                              <p:par>
                                <p:cTn id="46" presetID="6" presetClass="emph" presetSubtype="0" fill="hold" nodeType="withEffect">
                                  <p:stCondLst>
                                    <p:cond delay="400"/>
                                  </p:stCondLst>
                                  <p:childTnLst>
                                    <p:animScale>
                                      <p:cBhvr>
                                        <p:cTn id="47" dur="100" fill="hold"/>
                                        <p:tgtEl>
                                          <p:spTgt spid="50"/>
                                        </p:tgtEl>
                                      </p:cBhvr>
                                      <p:by x="105000" y="105000"/>
                                    </p:animScale>
                                  </p:childTnLst>
                                </p:cTn>
                              </p:par>
                              <p:par>
                                <p:cTn id="48" presetID="6" presetClass="emph" presetSubtype="0" fill="hold" nodeType="withEffect">
                                  <p:stCondLst>
                                    <p:cond delay="500"/>
                                  </p:stCondLst>
                                  <p:childTnLst>
                                    <p:animScale>
                                      <p:cBhvr>
                                        <p:cTn id="49" dur="200" fill="hold"/>
                                        <p:tgtEl>
                                          <p:spTgt spid="50"/>
                                        </p:tgtEl>
                                      </p:cBhvr>
                                      <p:by x="95000" y="95000"/>
                                    </p:animScale>
                                  </p:childTnLst>
                                </p:cTn>
                              </p:par>
                            </p:childTnLst>
                          </p:cTn>
                        </p:par>
                        <p:par>
                          <p:cTn id="50" fill="hold">
                            <p:stCondLst>
                              <p:cond delay="2600"/>
                            </p:stCondLst>
                            <p:childTnLst>
                              <p:par>
                                <p:cTn id="51" presetID="22" presetClass="entr" presetSubtype="8"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wipe(left)">
                                      <p:cBhvr>
                                        <p:cTn id="53" dur="500"/>
                                        <p:tgtEl>
                                          <p:spTgt spid="49"/>
                                        </p:tgtEl>
                                      </p:cBhvr>
                                    </p:animEffect>
                                  </p:childTnLst>
                                </p:cTn>
                              </p:par>
                            </p:childTnLst>
                          </p:cTn>
                        </p:par>
                        <p:par>
                          <p:cTn id="54" fill="hold">
                            <p:stCondLst>
                              <p:cond delay="3100"/>
                            </p:stCondLst>
                            <p:childTnLst>
                              <p:par>
                                <p:cTn id="55" presetID="53" presetClass="entr" presetSubtype="16" fill="hold" nodeType="after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p:cTn id="57" dur="100" fill="hold"/>
                                        <p:tgtEl>
                                          <p:spTgt spid="56"/>
                                        </p:tgtEl>
                                        <p:attrNameLst>
                                          <p:attrName>ppt_w</p:attrName>
                                        </p:attrNameLst>
                                      </p:cBhvr>
                                      <p:tavLst>
                                        <p:tav tm="0">
                                          <p:val>
                                            <p:fltVal val="0"/>
                                          </p:val>
                                        </p:tav>
                                        <p:tav tm="100000">
                                          <p:val>
                                            <p:strVal val="#ppt_w"/>
                                          </p:val>
                                        </p:tav>
                                      </p:tavLst>
                                    </p:anim>
                                    <p:anim calcmode="lin" valueType="num">
                                      <p:cBhvr>
                                        <p:cTn id="58" dur="100" fill="hold"/>
                                        <p:tgtEl>
                                          <p:spTgt spid="56"/>
                                        </p:tgtEl>
                                        <p:attrNameLst>
                                          <p:attrName>ppt_h</p:attrName>
                                        </p:attrNameLst>
                                      </p:cBhvr>
                                      <p:tavLst>
                                        <p:tav tm="0">
                                          <p:val>
                                            <p:fltVal val="0"/>
                                          </p:val>
                                        </p:tav>
                                        <p:tav tm="100000">
                                          <p:val>
                                            <p:strVal val="#ppt_h"/>
                                          </p:val>
                                        </p:tav>
                                      </p:tavLst>
                                    </p:anim>
                                    <p:animEffect transition="in" filter="fade">
                                      <p:cBhvr>
                                        <p:cTn id="59" dur="100"/>
                                        <p:tgtEl>
                                          <p:spTgt spid="56"/>
                                        </p:tgtEl>
                                      </p:cBhvr>
                                    </p:animEffect>
                                  </p:childTnLst>
                                </p:cTn>
                              </p:par>
                              <p:par>
                                <p:cTn id="60" presetID="6" presetClass="emph" presetSubtype="0" fill="hold" nodeType="withEffect">
                                  <p:stCondLst>
                                    <p:cond delay="100"/>
                                  </p:stCondLst>
                                  <p:childTnLst>
                                    <p:animScale>
                                      <p:cBhvr>
                                        <p:cTn id="61" dur="100" fill="hold"/>
                                        <p:tgtEl>
                                          <p:spTgt spid="56"/>
                                        </p:tgtEl>
                                      </p:cBhvr>
                                      <p:by x="110000" y="110000"/>
                                    </p:animScale>
                                  </p:childTnLst>
                                </p:cTn>
                              </p:par>
                              <p:par>
                                <p:cTn id="62" presetID="6" presetClass="emph" presetSubtype="0" fill="hold" nodeType="withEffect">
                                  <p:stCondLst>
                                    <p:cond delay="200"/>
                                  </p:stCondLst>
                                  <p:childTnLst>
                                    <p:animScale>
                                      <p:cBhvr>
                                        <p:cTn id="63" dur="200" fill="hold"/>
                                        <p:tgtEl>
                                          <p:spTgt spid="56"/>
                                        </p:tgtEl>
                                      </p:cBhvr>
                                      <p:by x="90000" y="90000"/>
                                    </p:animScale>
                                  </p:childTnLst>
                                </p:cTn>
                              </p:par>
                              <p:par>
                                <p:cTn id="64" presetID="6" presetClass="emph" presetSubtype="0" fill="hold" nodeType="withEffect">
                                  <p:stCondLst>
                                    <p:cond delay="400"/>
                                  </p:stCondLst>
                                  <p:childTnLst>
                                    <p:animScale>
                                      <p:cBhvr>
                                        <p:cTn id="65" dur="100" fill="hold"/>
                                        <p:tgtEl>
                                          <p:spTgt spid="56"/>
                                        </p:tgtEl>
                                      </p:cBhvr>
                                      <p:by x="105000" y="105000"/>
                                    </p:animScale>
                                  </p:childTnLst>
                                </p:cTn>
                              </p:par>
                              <p:par>
                                <p:cTn id="66" presetID="6" presetClass="emph" presetSubtype="0" fill="hold" nodeType="withEffect">
                                  <p:stCondLst>
                                    <p:cond delay="500"/>
                                  </p:stCondLst>
                                  <p:childTnLst>
                                    <p:animScale>
                                      <p:cBhvr>
                                        <p:cTn id="67" dur="200" fill="hold"/>
                                        <p:tgtEl>
                                          <p:spTgt spid="56"/>
                                        </p:tgtEl>
                                      </p:cBhvr>
                                      <p:by x="95000" y="95000"/>
                                    </p:animScale>
                                  </p:childTnLst>
                                </p:cTn>
                              </p:par>
                            </p:childTnLst>
                          </p:cTn>
                        </p:par>
                        <p:par>
                          <p:cTn id="68" fill="hold">
                            <p:stCondLst>
                              <p:cond delay="3800"/>
                            </p:stCondLst>
                            <p:childTnLst>
                              <p:par>
                                <p:cTn id="69" presetID="22" presetClass="entr" presetSubtype="8"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wipe(left)">
                                      <p:cBhvr>
                                        <p:cTn id="71" dur="500"/>
                                        <p:tgtEl>
                                          <p:spTgt spid="55"/>
                                        </p:tgtEl>
                                      </p:cBhvr>
                                    </p:animEffect>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p:cTn id="75" dur="100" fill="hold"/>
                                        <p:tgtEl>
                                          <p:spTgt spid="44"/>
                                        </p:tgtEl>
                                        <p:attrNameLst>
                                          <p:attrName>ppt_w</p:attrName>
                                        </p:attrNameLst>
                                      </p:cBhvr>
                                      <p:tavLst>
                                        <p:tav tm="0">
                                          <p:val>
                                            <p:fltVal val="0"/>
                                          </p:val>
                                        </p:tav>
                                        <p:tav tm="100000">
                                          <p:val>
                                            <p:strVal val="#ppt_w"/>
                                          </p:val>
                                        </p:tav>
                                      </p:tavLst>
                                    </p:anim>
                                    <p:anim calcmode="lin" valueType="num">
                                      <p:cBhvr>
                                        <p:cTn id="76" dur="100" fill="hold"/>
                                        <p:tgtEl>
                                          <p:spTgt spid="44"/>
                                        </p:tgtEl>
                                        <p:attrNameLst>
                                          <p:attrName>ppt_h</p:attrName>
                                        </p:attrNameLst>
                                      </p:cBhvr>
                                      <p:tavLst>
                                        <p:tav tm="0">
                                          <p:val>
                                            <p:fltVal val="0"/>
                                          </p:val>
                                        </p:tav>
                                        <p:tav tm="100000">
                                          <p:val>
                                            <p:strVal val="#ppt_h"/>
                                          </p:val>
                                        </p:tav>
                                      </p:tavLst>
                                    </p:anim>
                                    <p:animEffect transition="in" filter="fade">
                                      <p:cBhvr>
                                        <p:cTn id="77" dur="100"/>
                                        <p:tgtEl>
                                          <p:spTgt spid="44"/>
                                        </p:tgtEl>
                                      </p:cBhvr>
                                    </p:animEffect>
                                  </p:childTnLst>
                                </p:cTn>
                              </p:par>
                              <p:par>
                                <p:cTn id="78" presetID="6" presetClass="emph" presetSubtype="0" fill="hold" nodeType="withEffect">
                                  <p:stCondLst>
                                    <p:cond delay="100"/>
                                  </p:stCondLst>
                                  <p:childTnLst>
                                    <p:animScale>
                                      <p:cBhvr>
                                        <p:cTn id="79" dur="100" fill="hold"/>
                                        <p:tgtEl>
                                          <p:spTgt spid="44"/>
                                        </p:tgtEl>
                                      </p:cBhvr>
                                      <p:by x="110000" y="110000"/>
                                    </p:animScale>
                                  </p:childTnLst>
                                </p:cTn>
                              </p:par>
                              <p:par>
                                <p:cTn id="80" presetID="6" presetClass="emph" presetSubtype="0" fill="hold" nodeType="withEffect">
                                  <p:stCondLst>
                                    <p:cond delay="200"/>
                                  </p:stCondLst>
                                  <p:childTnLst>
                                    <p:animScale>
                                      <p:cBhvr>
                                        <p:cTn id="81" dur="200" fill="hold"/>
                                        <p:tgtEl>
                                          <p:spTgt spid="44"/>
                                        </p:tgtEl>
                                      </p:cBhvr>
                                      <p:by x="90000" y="90000"/>
                                    </p:animScale>
                                  </p:childTnLst>
                                </p:cTn>
                              </p:par>
                              <p:par>
                                <p:cTn id="82" presetID="6" presetClass="emph" presetSubtype="0" fill="hold" nodeType="withEffect">
                                  <p:stCondLst>
                                    <p:cond delay="400"/>
                                  </p:stCondLst>
                                  <p:childTnLst>
                                    <p:animScale>
                                      <p:cBhvr>
                                        <p:cTn id="83" dur="100" fill="hold"/>
                                        <p:tgtEl>
                                          <p:spTgt spid="44"/>
                                        </p:tgtEl>
                                      </p:cBhvr>
                                      <p:by x="105000" y="105000"/>
                                    </p:animScale>
                                  </p:childTnLst>
                                </p:cTn>
                              </p:par>
                              <p:par>
                                <p:cTn id="84" presetID="6" presetClass="emph" presetSubtype="0" fill="hold" nodeType="withEffect">
                                  <p:stCondLst>
                                    <p:cond delay="500"/>
                                  </p:stCondLst>
                                  <p:childTnLst>
                                    <p:animScale>
                                      <p:cBhvr>
                                        <p:cTn id="85" dur="200" fill="hold"/>
                                        <p:tgtEl>
                                          <p:spTgt spid="44"/>
                                        </p:tgtEl>
                                      </p:cBhvr>
                                      <p:by x="95000" y="95000"/>
                                    </p:animScale>
                                  </p:childTnLst>
                                </p:cTn>
                              </p:par>
                            </p:childTnLst>
                          </p:cTn>
                        </p:par>
                        <p:par>
                          <p:cTn id="86" fill="hold">
                            <p:stCondLst>
                              <p:cond delay="5000"/>
                            </p:stCondLst>
                            <p:childTnLst>
                              <p:par>
                                <p:cTn id="87" presetID="22" presetClass="entr" presetSubtype="8"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left)">
                                      <p:cBhvr>
                                        <p:cTn id="89" dur="500"/>
                                        <p:tgtEl>
                                          <p:spTgt spid="38"/>
                                        </p:tgtEl>
                                      </p:cBhvr>
                                    </p:animEffect>
                                  </p:childTnLst>
                                </p:cTn>
                              </p:par>
                            </p:childTnLst>
                          </p:cTn>
                        </p:par>
                        <p:par>
                          <p:cTn id="90" fill="hold">
                            <p:stCondLst>
                              <p:cond delay="5500"/>
                            </p:stCondLst>
                            <p:childTnLst>
                              <p:par>
                                <p:cTn id="91" presetID="2" presetClass="entr" presetSubtype="8"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0-#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6000"/>
                            </p:stCondLst>
                            <p:childTnLst>
                              <p:par>
                                <p:cTn id="96" presetID="26" presetClass="emph" presetSubtype="0" fill="hold" nodeType="afterEffect">
                                  <p:stCondLst>
                                    <p:cond delay="0"/>
                                  </p:stCondLst>
                                  <p:childTnLst>
                                    <p:animEffect transition="out" filter="fade">
                                      <p:cBhvr>
                                        <p:cTn id="97" dur="500" tmFilter="0, 0; .2, .5; .8, .5; 1, 0"/>
                                        <p:tgtEl>
                                          <p:spTgt spid="56"/>
                                        </p:tgtEl>
                                      </p:cBhvr>
                                    </p:animEffect>
                                    <p:animScale>
                                      <p:cBhvr>
                                        <p:cTn id="98" dur="250" autoRev="1" fill="hold"/>
                                        <p:tgtEl>
                                          <p:spTgt spid="56"/>
                                        </p:tgtEl>
                                      </p:cBhvr>
                                      <p:by x="105000" y="105000"/>
                                    </p:animScale>
                                  </p:childTnLst>
                                </p:cTn>
                              </p:par>
                              <p:par>
                                <p:cTn id="99" presetID="26" presetClass="emph" presetSubtype="0" fill="hold" grpId="1" nodeType="withEffect">
                                  <p:stCondLst>
                                    <p:cond delay="0"/>
                                  </p:stCondLst>
                                  <p:childTnLst>
                                    <p:animEffect transition="out" filter="fade">
                                      <p:cBhvr>
                                        <p:cTn id="100" dur="500" tmFilter="0, 0; .2, .5; .8, .5; 1, 0"/>
                                        <p:tgtEl>
                                          <p:spTgt spid="55"/>
                                        </p:tgtEl>
                                      </p:cBhvr>
                                    </p:animEffect>
                                    <p:animScale>
                                      <p:cBhvr>
                                        <p:cTn id="101" dur="25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9" grpId="0"/>
      <p:bldP spid="55" grpId="0"/>
      <p:bldP spid="55" grpId="1"/>
      <p:bldP spid="6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Arrow Connector 25"/>
          <p:cNvCxnSpPr/>
          <p:nvPr/>
        </p:nvCxnSpPr>
        <p:spPr bwMode="auto">
          <a:xfrm>
            <a:off x="4912672" y="1753390"/>
            <a:ext cx="1766888"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3" name="组合 2"/>
          <p:cNvGrpSpPr>
            <a:grpSpLocks/>
          </p:cNvGrpSpPr>
          <p:nvPr/>
        </p:nvGrpSpPr>
        <p:grpSpPr bwMode="auto">
          <a:xfrm>
            <a:off x="5461335" y="3728496"/>
            <a:ext cx="1127107" cy="607317"/>
            <a:chOff x="7906533" y="4840050"/>
            <a:chExt cx="1125966" cy="606826"/>
          </a:xfrm>
        </p:grpSpPr>
        <p:cxnSp>
          <p:nvCxnSpPr>
            <p:cNvPr id="4" name="Straight Arrow Connector 42"/>
            <p:cNvCxnSpPr/>
            <p:nvPr/>
          </p:nvCxnSpPr>
          <p:spPr>
            <a:xfrm>
              <a:off x="8636025" y="5446875"/>
              <a:ext cx="396474"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 name="Straight Connector 45"/>
            <p:cNvCxnSpPr/>
            <p:nvPr/>
          </p:nvCxnSpPr>
          <p:spPr>
            <a:xfrm flipH="1" flipV="1">
              <a:off x="7906533" y="4840050"/>
              <a:ext cx="729493" cy="60682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6" name="组合 5"/>
          <p:cNvGrpSpPr>
            <a:grpSpLocks/>
          </p:cNvGrpSpPr>
          <p:nvPr/>
        </p:nvGrpSpPr>
        <p:grpSpPr bwMode="auto">
          <a:xfrm>
            <a:off x="5548468" y="2589152"/>
            <a:ext cx="1129509" cy="558411"/>
            <a:chOff x="7902901" y="3124000"/>
            <a:chExt cx="1129418" cy="558855"/>
          </a:xfrm>
        </p:grpSpPr>
        <p:cxnSp>
          <p:nvCxnSpPr>
            <p:cNvPr id="7" name="Straight Arrow Connector 38"/>
            <p:cNvCxnSpPr/>
            <p:nvPr/>
          </p:nvCxnSpPr>
          <p:spPr>
            <a:xfrm>
              <a:off x="8460865" y="3124000"/>
              <a:ext cx="571454" cy="558855"/>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41"/>
            <p:cNvCxnSpPr/>
            <p:nvPr/>
          </p:nvCxnSpPr>
          <p:spPr>
            <a:xfrm flipH="1" flipV="1">
              <a:off x="7902901" y="3124000"/>
              <a:ext cx="557964" cy="2"/>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9" name="组合 8"/>
          <p:cNvGrpSpPr>
            <a:grpSpLocks/>
          </p:cNvGrpSpPr>
          <p:nvPr/>
        </p:nvGrpSpPr>
        <p:grpSpPr bwMode="auto">
          <a:xfrm>
            <a:off x="2448036" y="1799161"/>
            <a:ext cx="1300163" cy="271463"/>
            <a:chOff x="3181205" y="2010025"/>
            <a:chExt cx="1299921" cy="271166"/>
          </a:xfrm>
        </p:grpSpPr>
        <p:cxnSp>
          <p:nvCxnSpPr>
            <p:cNvPr id="10" name="Straight Arrow Connector 70"/>
            <p:cNvCxnSpPr/>
            <p:nvPr/>
          </p:nvCxnSpPr>
          <p:spPr>
            <a:xfrm flipH="1">
              <a:off x="3181205" y="2010025"/>
              <a:ext cx="780905"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72"/>
            <p:cNvCxnSpPr/>
            <p:nvPr/>
          </p:nvCxnSpPr>
          <p:spPr>
            <a:xfrm>
              <a:off x="3962110" y="2010025"/>
              <a:ext cx="519016" cy="27116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2" name="组合 11"/>
          <p:cNvGrpSpPr>
            <a:grpSpLocks/>
          </p:cNvGrpSpPr>
          <p:nvPr/>
        </p:nvGrpSpPr>
        <p:grpSpPr bwMode="auto">
          <a:xfrm>
            <a:off x="2528500" y="3629122"/>
            <a:ext cx="960141" cy="833683"/>
            <a:chOff x="3243437" y="4210024"/>
            <a:chExt cx="960324" cy="834506"/>
          </a:xfrm>
        </p:grpSpPr>
        <p:cxnSp>
          <p:nvCxnSpPr>
            <p:cNvPr id="13" name="Straight Arrow Connector 57"/>
            <p:cNvCxnSpPr/>
            <p:nvPr/>
          </p:nvCxnSpPr>
          <p:spPr>
            <a:xfrm flipH="1">
              <a:off x="3243437" y="5044530"/>
              <a:ext cx="564561"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60"/>
            <p:cNvCxnSpPr/>
            <p:nvPr/>
          </p:nvCxnSpPr>
          <p:spPr>
            <a:xfrm flipH="1">
              <a:off x="3816345" y="4210024"/>
              <a:ext cx="387416" cy="83450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5" name="组合 14"/>
          <p:cNvGrpSpPr>
            <a:grpSpLocks/>
          </p:cNvGrpSpPr>
          <p:nvPr/>
        </p:nvGrpSpPr>
        <p:grpSpPr bwMode="auto">
          <a:xfrm>
            <a:off x="2564739" y="3131197"/>
            <a:ext cx="1871862" cy="325928"/>
            <a:chOff x="3279710" y="3713495"/>
            <a:chExt cx="1872464" cy="325928"/>
          </a:xfrm>
        </p:grpSpPr>
        <p:cxnSp>
          <p:nvCxnSpPr>
            <p:cNvPr id="16" name="Straight Arrow Connector 62"/>
            <p:cNvCxnSpPr/>
            <p:nvPr/>
          </p:nvCxnSpPr>
          <p:spPr>
            <a:xfrm flipH="1">
              <a:off x="3279710" y="3713495"/>
              <a:ext cx="1412285" cy="4452"/>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64"/>
            <p:cNvCxnSpPr/>
            <p:nvPr/>
          </p:nvCxnSpPr>
          <p:spPr>
            <a:xfrm flipH="1" flipV="1">
              <a:off x="4690107" y="3717947"/>
              <a:ext cx="462067" cy="32147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18" name="TextBox 59"/>
          <p:cNvSpPr txBox="1">
            <a:spLocks noChangeArrowheads="1"/>
          </p:cNvSpPr>
          <p:nvPr/>
        </p:nvSpPr>
        <p:spPr bwMode="auto">
          <a:xfrm flipH="1">
            <a:off x="497936" y="1642821"/>
            <a:ext cx="17863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914332" fontAlgn="auto">
              <a:spcBef>
                <a:spcPts val="0"/>
              </a:spcBef>
              <a:spcAft>
                <a:spcPts val="0"/>
              </a:spcAft>
              <a:defRPr/>
            </a:pPr>
            <a:r>
              <a:rPr lang="zh-CN" altLang="en-US" sz="1500" dirty="0" smtClean="0">
                <a:latin typeface="微软雅黑" pitchFamily="34" charset="-122"/>
                <a:ea typeface="微软雅黑" pitchFamily="34" charset="-122"/>
              </a:rPr>
              <a:t>核心产品一</a:t>
            </a:r>
            <a:endParaRPr lang="en-US" altLang="ko-KR" sz="1500" dirty="0">
              <a:latin typeface="微软雅黑" pitchFamily="34" charset="-122"/>
              <a:ea typeface="微软雅黑" pitchFamily="34" charset="-122"/>
            </a:endParaRPr>
          </a:p>
        </p:txBody>
      </p:sp>
      <p:sp>
        <p:nvSpPr>
          <p:cNvPr id="19" name="矩形 17"/>
          <p:cNvSpPr>
            <a:spLocks noChangeArrowheads="1"/>
          </p:cNvSpPr>
          <p:nvPr/>
        </p:nvSpPr>
        <p:spPr bwMode="auto">
          <a:xfrm>
            <a:off x="467544" y="2224293"/>
            <a:ext cx="1822450" cy="640873"/>
          </a:xfrm>
          <a:prstGeom prst="rect">
            <a:avLst/>
          </a:prstGeom>
          <a:noFill/>
          <a:ln>
            <a:noFill/>
          </a:ln>
          <a:extLst/>
        </p:spPr>
        <p:txBody>
          <a:bodyPr lIns="91431" tIns="45716" rIns="91431" bIns="45716">
            <a:spAutoFit/>
          </a:bodyPr>
          <a:lstStyle/>
          <a:p>
            <a:pPr algn="r" defTabSz="914332" fontAlgn="auto">
              <a:lnSpc>
                <a:spcPct val="110000"/>
              </a:lnSpc>
              <a:spcBef>
                <a:spcPts val="0"/>
              </a:spcBef>
              <a:spcAft>
                <a:spcPts val="0"/>
              </a:spcAft>
              <a:defRPr/>
            </a:pPr>
            <a:r>
              <a:rPr lang="zh-CN" altLang="en-US" sz="1100" dirty="0">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100" dirty="0">
              <a:latin typeface="微软雅黑" pitchFamily="34" charset="-122"/>
              <a:ea typeface="微软雅黑" pitchFamily="34" charset="-122"/>
            </a:endParaRPr>
          </a:p>
        </p:txBody>
      </p:sp>
      <p:sp>
        <p:nvSpPr>
          <p:cNvPr id="20" name="TextBox 59"/>
          <p:cNvSpPr txBox="1">
            <a:spLocks noChangeArrowheads="1"/>
          </p:cNvSpPr>
          <p:nvPr/>
        </p:nvSpPr>
        <p:spPr bwMode="auto">
          <a:xfrm flipH="1">
            <a:off x="497936" y="2967302"/>
            <a:ext cx="1822450"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914332" fontAlgn="auto">
              <a:spcBef>
                <a:spcPts val="0"/>
              </a:spcBef>
              <a:spcAft>
                <a:spcPts val="0"/>
              </a:spcAft>
              <a:defRPr/>
            </a:pPr>
            <a:r>
              <a:rPr lang="zh-CN" altLang="en-US" sz="1500" dirty="0">
                <a:latin typeface="微软雅黑" pitchFamily="34" charset="-122"/>
                <a:ea typeface="微软雅黑" pitchFamily="34" charset="-122"/>
              </a:rPr>
              <a:t>核心</a:t>
            </a:r>
            <a:r>
              <a:rPr lang="zh-CN" altLang="en-US" sz="1500" dirty="0" smtClean="0">
                <a:latin typeface="微软雅黑" pitchFamily="34" charset="-122"/>
                <a:ea typeface="微软雅黑" pitchFamily="34" charset="-122"/>
              </a:rPr>
              <a:t>产品二</a:t>
            </a:r>
            <a:endParaRPr lang="en-US" altLang="ko-KR" sz="1500" dirty="0">
              <a:latin typeface="微软雅黑" pitchFamily="34" charset="-122"/>
              <a:ea typeface="微软雅黑" pitchFamily="34" charset="-122"/>
            </a:endParaRPr>
          </a:p>
        </p:txBody>
      </p:sp>
      <p:sp>
        <p:nvSpPr>
          <p:cNvPr id="21" name="矩形 17"/>
          <p:cNvSpPr>
            <a:spLocks noChangeArrowheads="1"/>
          </p:cNvSpPr>
          <p:nvPr/>
        </p:nvSpPr>
        <p:spPr bwMode="auto">
          <a:xfrm>
            <a:off x="474419" y="3509705"/>
            <a:ext cx="1822450" cy="650939"/>
          </a:xfrm>
          <a:prstGeom prst="rect">
            <a:avLst/>
          </a:prstGeom>
          <a:noFill/>
          <a:ln>
            <a:noFill/>
          </a:ln>
          <a:extLst/>
        </p:spPr>
        <p:txBody>
          <a:bodyPr lIns="91431" tIns="45716" rIns="91431" bIns="45716">
            <a:spAutoFit/>
          </a:bodyPr>
          <a:lstStyle/>
          <a:p>
            <a:pPr algn="r" defTabSz="914332" fontAlgn="auto">
              <a:lnSpc>
                <a:spcPct val="110000"/>
              </a:lnSpc>
              <a:spcBef>
                <a:spcPts val="0"/>
              </a:spcBef>
              <a:spcAft>
                <a:spcPts val="0"/>
              </a:spcAft>
              <a:defRPr/>
            </a:pPr>
            <a:r>
              <a:rPr lang="zh-CN" altLang="en-US" sz="1100" dirty="0">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100" dirty="0">
              <a:latin typeface="微软雅黑" pitchFamily="34" charset="-122"/>
              <a:ea typeface="微软雅黑" pitchFamily="34" charset="-122"/>
            </a:endParaRPr>
          </a:p>
        </p:txBody>
      </p:sp>
      <p:sp>
        <p:nvSpPr>
          <p:cNvPr id="22" name="TextBox 59"/>
          <p:cNvSpPr txBox="1">
            <a:spLocks noChangeArrowheads="1"/>
          </p:cNvSpPr>
          <p:nvPr/>
        </p:nvSpPr>
        <p:spPr bwMode="auto">
          <a:xfrm flipH="1">
            <a:off x="497936" y="4323374"/>
            <a:ext cx="17920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914332" fontAlgn="auto">
              <a:spcBef>
                <a:spcPts val="0"/>
              </a:spcBef>
              <a:spcAft>
                <a:spcPts val="0"/>
              </a:spcAft>
              <a:defRPr/>
            </a:pPr>
            <a:r>
              <a:rPr lang="zh-CN" altLang="en-US" sz="1500" dirty="0">
                <a:latin typeface="微软雅黑" pitchFamily="34" charset="-122"/>
                <a:ea typeface="微软雅黑" pitchFamily="34" charset="-122"/>
              </a:rPr>
              <a:t>核心</a:t>
            </a:r>
            <a:r>
              <a:rPr lang="zh-CN" altLang="en-US" sz="1500" dirty="0" smtClean="0">
                <a:latin typeface="微软雅黑" pitchFamily="34" charset="-122"/>
                <a:ea typeface="微软雅黑" pitchFamily="34" charset="-122"/>
              </a:rPr>
              <a:t>产品三</a:t>
            </a:r>
            <a:endParaRPr lang="en-US" altLang="ko-KR" sz="1500" dirty="0">
              <a:latin typeface="微软雅黑" pitchFamily="34" charset="-122"/>
              <a:ea typeface="微软雅黑" pitchFamily="34" charset="-122"/>
            </a:endParaRPr>
          </a:p>
        </p:txBody>
      </p:sp>
      <p:sp>
        <p:nvSpPr>
          <p:cNvPr id="23" name="矩形 17"/>
          <p:cNvSpPr>
            <a:spLocks noChangeArrowheads="1"/>
          </p:cNvSpPr>
          <p:nvPr/>
        </p:nvSpPr>
        <p:spPr bwMode="auto">
          <a:xfrm>
            <a:off x="497936" y="4650269"/>
            <a:ext cx="1822450" cy="650939"/>
          </a:xfrm>
          <a:prstGeom prst="rect">
            <a:avLst/>
          </a:prstGeom>
          <a:noFill/>
          <a:ln>
            <a:noFill/>
          </a:ln>
          <a:extLst/>
        </p:spPr>
        <p:txBody>
          <a:bodyPr lIns="91431" tIns="45716" rIns="91431" bIns="45716">
            <a:spAutoFit/>
          </a:bodyPr>
          <a:lstStyle/>
          <a:p>
            <a:pPr algn="r" defTabSz="914332" fontAlgn="auto">
              <a:lnSpc>
                <a:spcPct val="110000"/>
              </a:lnSpc>
              <a:spcBef>
                <a:spcPts val="0"/>
              </a:spcBef>
              <a:spcAft>
                <a:spcPts val="0"/>
              </a:spcAft>
              <a:defRPr/>
            </a:pPr>
            <a:r>
              <a:rPr lang="zh-CN" altLang="en-US" sz="1100" dirty="0">
                <a:latin typeface="微软雅黑" pitchFamily="34" charset="-122"/>
                <a:ea typeface="微软雅黑" pitchFamily="34" charset="-122"/>
                <a:sym typeface="微软雅黑" pitchFamily="34" charset="-122"/>
              </a:rPr>
              <a:t>在此录入上述图表的描述说明，在此录入图表的描述说明。</a:t>
            </a:r>
            <a:endParaRPr lang="zh-CN" altLang="en-US" sz="1100" dirty="0">
              <a:latin typeface="微软雅黑" pitchFamily="34" charset="-122"/>
              <a:ea typeface="微软雅黑" pitchFamily="34" charset="-122"/>
            </a:endParaRPr>
          </a:p>
        </p:txBody>
      </p:sp>
      <p:sp>
        <p:nvSpPr>
          <p:cNvPr id="24" name="TextBox 59"/>
          <p:cNvSpPr txBox="1">
            <a:spLocks noChangeArrowheads="1"/>
          </p:cNvSpPr>
          <p:nvPr/>
        </p:nvSpPr>
        <p:spPr bwMode="auto">
          <a:xfrm flipH="1">
            <a:off x="6913327" y="1561237"/>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4332" fontAlgn="auto">
              <a:spcBef>
                <a:spcPts val="0"/>
              </a:spcBef>
              <a:spcAft>
                <a:spcPts val="0"/>
              </a:spcAft>
              <a:defRPr/>
            </a:pPr>
            <a:r>
              <a:rPr lang="zh-CN" altLang="en-US" sz="1500" dirty="0">
                <a:latin typeface="微软雅黑" pitchFamily="34" charset="-122"/>
                <a:ea typeface="微软雅黑" pitchFamily="34" charset="-122"/>
              </a:rPr>
              <a:t>附属</a:t>
            </a:r>
            <a:r>
              <a:rPr lang="zh-CN" altLang="en-US" sz="1500" dirty="0" smtClean="0">
                <a:latin typeface="微软雅黑" pitchFamily="34" charset="-122"/>
                <a:ea typeface="微软雅黑" pitchFamily="34" charset="-122"/>
              </a:rPr>
              <a:t>产品</a:t>
            </a:r>
            <a:r>
              <a:rPr lang="zh-CN" altLang="en-US" sz="1500" dirty="0">
                <a:latin typeface="微软雅黑" pitchFamily="34" charset="-122"/>
                <a:ea typeface="微软雅黑" pitchFamily="34" charset="-122"/>
              </a:rPr>
              <a:t>一</a:t>
            </a:r>
            <a:endParaRPr lang="en-US" altLang="ko-KR" sz="1500" dirty="0">
              <a:latin typeface="微软雅黑" pitchFamily="34" charset="-122"/>
              <a:ea typeface="微软雅黑" pitchFamily="34" charset="-122"/>
            </a:endParaRPr>
          </a:p>
        </p:txBody>
      </p:sp>
      <p:sp>
        <p:nvSpPr>
          <p:cNvPr id="25" name="矩形 17"/>
          <p:cNvSpPr>
            <a:spLocks noChangeArrowheads="1"/>
          </p:cNvSpPr>
          <p:nvPr/>
        </p:nvSpPr>
        <p:spPr bwMode="auto">
          <a:xfrm>
            <a:off x="6913328" y="1910539"/>
            <a:ext cx="1822450" cy="640873"/>
          </a:xfrm>
          <a:prstGeom prst="rect">
            <a:avLst/>
          </a:prstGeom>
          <a:noFill/>
          <a:ln>
            <a:noFill/>
          </a:ln>
          <a:extLst/>
        </p:spPr>
        <p:txBody>
          <a:bodyPr lIns="91431" tIns="45716" rIns="91431" bIns="45716">
            <a:spAutoFit/>
          </a:bodyPr>
          <a:lstStyle/>
          <a:p>
            <a:pPr defTabSz="914332" fontAlgn="auto">
              <a:lnSpc>
                <a:spcPct val="110000"/>
              </a:lnSpc>
              <a:spcBef>
                <a:spcPts val="0"/>
              </a:spcBef>
              <a:spcAft>
                <a:spcPts val="0"/>
              </a:spcAft>
              <a:defRPr/>
            </a:pPr>
            <a:r>
              <a:rPr lang="zh-CN" altLang="en-US" sz="1100" dirty="0">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100" dirty="0">
              <a:latin typeface="微软雅黑" pitchFamily="34" charset="-122"/>
              <a:ea typeface="微软雅黑" pitchFamily="34" charset="-122"/>
            </a:endParaRPr>
          </a:p>
        </p:txBody>
      </p:sp>
      <p:sp>
        <p:nvSpPr>
          <p:cNvPr id="26" name="TextBox 59"/>
          <p:cNvSpPr txBox="1">
            <a:spLocks noChangeArrowheads="1"/>
          </p:cNvSpPr>
          <p:nvPr/>
        </p:nvSpPr>
        <p:spPr bwMode="auto">
          <a:xfrm flipH="1">
            <a:off x="6913326" y="2980705"/>
            <a:ext cx="1599747"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4332" fontAlgn="auto">
              <a:spcBef>
                <a:spcPts val="0"/>
              </a:spcBef>
              <a:spcAft>
                <a:spcPts val="0"/>
              </a:spcAft>
              <a:defRPr/>
            </a:pPr>
            <a:r>
              <a:rPr lang="zh-CN" altLang="en-US" sz="1500" dirty="0">
                <a:latin typeface="微软雅黑" pitchFamily="34" charset="-122"/>
                <a:ea typeface="微软雅黑" pitchFamily="34" charset="-122"/>
              </a:rPr>
              <a:t>附属</a:t>
            </a:r>
            <a:r>
              <a:rPr lang="zh-CN" altLang="en-US" sz="1500" dirty="0" smtClean="0">
                <a:latin typeface="微软雅黑" pitchFamily="34" charset="-122"/>
                <a:ea typeface="微软雅黑" pitchFamily="34" charset="-122"/>
              </a:rPr>
              <a:t>产品二</a:t>
            </a:r>
            <a:endParaRPr lang="en-US" altLang="ko-KR" sz="1500" dirty="0">
              <a:latin typeface="微软雅黑" pitchFamily="34" charset="-122"/>
              <a:ea typeface="微软雅黑" pitchFamily="34" charset="-122"/>
            </a:endParaRPr>
          </a:p>
        </p:txBody>
      </p:sp>
      <p:sp>
        <p:nvSpPr>
          <p:cNvPr id="27" name="矩形 17"/>
          <p:cNvSpPr>
            <a:spLocks noChangeArrowheads="1"/>
          </p:cNvSpPr>
          <p:nvPr/>
        </p:nvSpPr>
        <p:spPr bwMode="auto">
          <a:xfrm>
            <a:off x="6913328" y="3302619"/>
            <a:ext cx="1822450" cy="640873"/>
          </a:xfrm>
          <a:prstGeom prst="rect">
            <a:avLst/>
          </a:prstGeom>
          <a:noFill/>
          <a:ln>
            <a:noFill/>
          </a:ln>
          <a:extLst/>
        </p:spPr>
        <p:txBody>
          <a:bodyPr lIns="91431" tIns="45716" rIns="91431" bIns="45716">
            <a:spAutoFit/>
          </a:bodyPr>
          <a:lstStyle/>
          <a:p>
            <a:pPr defTabSz="914332" fontAlgn="auto">
              <a:lnSpc>
                <a:spcPct val="110000"/>
              </a:lnSpc>
              <a:spcBef>
                <a:spcPts val="0"/>
              </a:spcBef>
              <a:spcAft>
                <a:spcPts val="0"/>
              </a:spcAft>
              <a:defRPr/>
            </a:pPr>
            <a:r>
              <a:rPr lang="zh-CN" altLang="en-US" sz="1100" dirty="0">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100" dirty="0">
              <a:latin typeface="微软雅黑" pitchFamily="34" charset="-122"/>
              <a:ea typeface="微软雅黑" pitchFamily="34" charset="-122"/>
            </a:endParaRPr>
          </a:p>
        </p:txBody>
      </p:sp>
      <p:sp>
        <p:nvSpPr>
          <p:cNvPr id="28" name="TextBox 59"/>
          <p:cNvSpPr txBox="1">
            <a:spLocks noChangeArrowheads="1"/>
          </p:cNvSpPr>
          <p:nvPr/>
        </p:nvSpPr>
        <p:spPr bwMode="auto">
          <a:xfrm flipH="1">
            <a:off x="6913327" y="4177512"/>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4332" fontAlgn="auto">
              <a:spcBef>
                <a:spcPts val="0"/>
              </a:spcBef>
              <a:spcAft>
                <a:spcPts val="0"/>
              </a:spcAft>
              <a:defRPr/>
            </a:pPr>
            <a:r>
              <a:rPr lang="zh-CN" altLang="en-US" sz="1500" dirty="0">
                <a:latin typeface="微软雅黑" pitchFamily="34" charset="-122"/>
                <a:ea typeface="微软雅黑" pitchFamily="34" charset="-122"/>
              </a:rPr>
              <a:t>附属</a:t>
            </a:r>
            <a:r>
              <a:rPr lang="zh-CN" altLang="en-US" sz="1500" dirty="0" smtClean="0">
                <a:latin typeface="微软雅黑" pitchFamily="34" charset="-122"/>
                <a:ea typeface="微软雅黑" pitchFamily="34" charset="-122"/>
              </a:rPr>
              <a:t>产品三</a:t>
            </a:r>
            <a:endParaRPr lang="en-US" altLang="ko-KR" sz="1500" dirty="0">
              <a:latin typeface="微软雅黑" pitchFamily="34" charset="-122"/>
              <a:ea typeface="微软雅黑" pitchFamily="34" charset="-122"/>
            </a:endParaRPr>
          </a:p>
        </p:txBody>
      </p:sp>
      <p:sp>
        <p:nvSpPr>
          <p:cNvPr id="29" name="矩形 17"/>
          <p:cNvSpPr>
            <a:spLocks noChangeArrowheads="1"/>
          </p:cNvSpPr>
          <p:nvPr/>
        </p:nvSpPr>
        <p:spPr bwMode="auto">
          <a:xfrm>
            <a:off x="6913328" y="4515560"/>
            <a:ext cx="1822450" cy="454668"/>
          </a:xfrm>
          <a:prstGeom prst="rect">
            <a:avLst/>
          </a:prstGeom>
          <a:noFill/>
          <a:ln>
            <a:noFill/>
          </a:ln>
          <a:extLst/>
        </p:spPr>
        <p:txBody>
          <a:bodyPr lIns="91431" tIns="45716" rIns="91431" bIns="45716">
            <a:spAutoFit/>
          </a:bodyPr>
          <a:lstStyle/>
          <a:p>
            <a:pPr defTabSz="914332" fontAlgn="auto">
              <a:lnSpc>
                <a:spcPct val="110000"/>
              </a:lnSpc>
              <a:spcBef>
                <a:spcPts val="0"/>
              </a:spcBef>
              <a:spcAft>
                <a:spcPts val="0"/>
              </a:spcAft>
              <a:defRPr/>
            </a:pPr>
            <a:r>
              <a:rPr lang="zh-CN" altLang="en-US" sz="1100" dirty="0">
                <a:latin typeface="微软雅黑" pitchFamily="34" charset="-122"/>
                <a:ea typeface="微软雅黑" pitchFamily="34" charset="-122"/>
                <a:sym typeface="微软雅黑" pitchFamily="34" charset="-122"/>
              </a:rPr>
              <a:t>在此录入上述图表的综合描述说明，在此录入。</a:t>
            </a:r>
            <a:endParaRPr lang="zh-CN" altLang="en-US" sz="1100" dirty="0">
              <a:latin typeface="微软雅黑" pitchFamily="34" charset="-122"/>
              <a:ea typeface="微软雅黑" pitchFamily="34" charset="-122"/>
            </a:endParaRPr>
          </a:p>
        </p:txBody>
      </p:sp>
      <p:grpSp>
        <p:nvGrpSpPr>
          <p:cNvPr id="30" name="组合 29"/>
          <p:cNvGrpSpPr/>
          <p:nvPr/>
        </p:nvGrpSpPr>
        <p:grpSpPr>
          <a:xfrm>
            <a:off x="4048578" y="3069102"/>
            <a:ext cx="776045" cy="776045"/>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5009057" y="2116956"/>
            <a:ext cx="904550" cy="904550"/>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3622770" y="1859833"/>
            <a:ext cx="1121219" cy="1121219"/>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椭圆 37"/>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4732484" y="1430592"/>
            <a:ext cx="654934" cy="654934"/>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椭圆 40"/>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5022393" y="3310283"/>
            <a:ext cx="836431" cy="836431"/>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椭圆 43"/>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3075116" y="3180536"/>
            <a:ext cx="817141" cy="81714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椭圆 46"/>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椭圆 47"/>
          <p:cNvSpPr/>
          <p:nvPr/>
        </p:nvSpPr>
        <p:spPr>
          <a:xfrm>
            <a:off x="3527201" y="2621012"/>
            <a:ext cx="449369" cy="449369"/>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a:off x="3310827" y="2166011"/>
            <a:ext cx="137599" cy="137599"/>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a:off x="5737761" y="3087098"/>
            <a:ext cx="307718" cy="307718"/>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椭圆 50"/>
          <p:cNvSpPr/>
          <p:nvPr/>
        </p:nvSpPr>
        <p:spPr>
          <a:xfrm>
            <a:off x="4768423" y="2495827"/>
            <a:ext cx="269201" cy="269201"/>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a:off x="3629344" y="4061171"/>
            <a:ext cx="345339" cy="345339"/>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a:off x="4696650" y="3506929"/>
            <a:ext cx="211067" cy="211067"/>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椭圆 53"/>
          <p:cNvSpPr/>
          <p:nvPr/>
        </p:nvSpPr>
        <p:spPr>
          <a:xfrm>
            <a:off x="5560746" y="2012270"/>
            <a:ext cx="245925" cy="245925"/>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p:cNvSpPr/>
          <p:nvPr/>
        </p:nvSpPr>
        <p:spPr>
          <a:xfrm>
            <a:off x="2375825" y="1680664"/>
            <a:ext cx="258866" cy="258866"/>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a:off x="2368844" y="2997191"/>
            <a:ext cx="258866" cy="258866"/>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a:off x="2367876" y="4333375"/>
            <a:ext cx="258866" cy="258866"/>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a:off x="6551558" y="1642066"/>
            <a:ext cx="258866" cy="258866"/>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椭圆 58"/>
          <p:cNvSpPr/>
          <p:nvPr/>
        </p:nvSpPr>
        <p:spPr>
          <a:xfrm>
            <a:off x="6561198" y="3001764"/>
            <a:ext cx="258866" cy="258866"/>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椭圆 59"/>
          <p:cNvSpPr/>
          <p:nvPr/>
        </p:nvSpPr>
        <p:spPr>
          <a:xfrm>
            <a:off x="6551558" y="4203939"/>
            <a:ext cx="258866" cy="258866"/>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a:off x="5009057" y="2882631"/>
            <a:ext cx="98421" cy="98421"/>
          </a:xfrm>
          <a:prstGeom prst="ellipse">
            <a:avLst/>
          </a:prstGeom>
          <a:solidFill>
            <a:srgbClr val="007CD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0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nodeType="withEffect">
                                  <p:stCondLst>
                                    <p:cond delay="20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transition="in" filter="fade">
                                      <p:cBhvr>
                                        <p:cTn id="14" dur="500"/>
                                        <p:tgtEl>
                                          <p:spTgt spid="45"/>
                                        </p:tgtEl>
                                      </p:cBhvr>
                                    </p:animEffect>
                                  </p:childTnLst>
                                </p:cTn>
                              </p:par>
                              <p:par>
                                <p:cTn id="15" presetID="53" presetClass="entr" presetSubtype="16" fill="hold" nodeType="withEffect">
                                  <p:stCondLst>
                                    <p:cond delay="500"/>
                                  </p:stCondLst>
                                  <p:childTnLst>
                                    <p:set>
                                      <p:cBhvr>
                                        <p:cTn id="16" dur="1" fill="hold">
                                          <p:stCondLst>
                                            <p:cond delay="0"/>
                                          </p:stCondLst>
                                        </p:cTn>
                                        <p:tgtEl>
                                          <p:spTgt spid="39"/>
                                        </p:tgtEl>
                                        <p:attrNameLst>
                                          <p:attrName>style.visibility</p:attrName>
                                        </p:attrNameLst>
                                      </p:cBhvr>
                                      <p:to>
                                        <p:strVal val="visible"/>
                                      </p:to>
                                    </p:set>
                                    <p:anim calcmode="lin" valueType="num">
                                      <p:cBhvr>
                                        <p:cTn id="17" dur="300" fill="hold"/>
                                        <p:tgtEl>
                                          <p:spTgt spid="39"/>
                                        </p:tgtEl>
                                        <p:attrNameLst>
                                          <p:attrName>ppt_w</p:attrName>
                                        </p:attrNameLst>
                                      </p:cBhvr>
                                      <p:tavLst>
                                        <p:tav tm="0">
                                          <p:val>
                                            <p:fltVal val="0"/>
                                          </p:val>
                                        </p:tav>
                                        <p:tav tm="100000">
                                          <p:val>
                                            <p:strVal val="#ppt_w"/>
                                          </p:val>
                                        </p:tav>
                                      </p:tavLst>
                                    </p:anim>
                                    <p:anim calcmode="lin" valueType="num">
                                      <p:cBhvr>
                                        <p:cTn id="18" dur="300" fill="hold"/>
                                        <p:tgtEl>
                                          <p:spTgt spid="39"/>
                                        </p:tgtEl>
                                        <p:attrNameLst>
                                          <p:attrName>ppt_h</p:attrName>
                                        </p:attrNameLst>
                                      </p:cBhvr>
                                      <p:tavLst>
                                        <p:tav tm="0">
                                          <p:val>
                                            <p:fltVal val="0"/>
                                          </p:val>
                                        </p:tav>
                                        <p:tav tm="100000">
                                          <p:val>
                                            <p:strVal val="#ppt_h"/>
                                          </p:val>
                                        </p:tav>
                                      </p:tavLst>
                                    </p:anim>
                                    <p:animEffect transition="in" filter="fade">
                                      <p:cBhvr>
                                        <p:cTn id="19" dur="300"/>
                                        <p:tgtEl>
                                          <p:spTgt spid="39"/>
                                        </p:tgtEl>
                                      </p:cBhvr>
                                    </p:animEffect>
                                  </p:childTnLst>
                                </p:cTn>
                              </p:par>
                              <p:par>
                                <p:cTn id="20" presetID="53" presetClass="entr" presetSubtype="16" fill="hold" nodeType="withEffect">
                                  <p:stCondLst>
                                    <p:cond delay="70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nodeType="withEffect">
                                  <p:stCondLst>
                                    <p:cond delay="6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nodeType="withEffect">
                                  <p:stCondLst>
                                    <p:cond delay="200"/>
                                  </p:stCondLst>
                                  <p:childTnLst>
                                    <p:set>
                                      <p:cBhvr>
                                        <p:cTn id="31" dur="1" fill="hold">
                                          <p:stCondLst>
                                            <p:cond delay="0"/>
                                          </p:stCondLst>
                                        </p:cTn>
                                        <p:tgtEl>
                                          <p:spTgt spid="42"/>
                                        </p:tgtEl>
                                        <p:attrNameLst>
                                          <p:attrName>style.visibility</p:attrName>
                                        </p:attrNameLst>
                                      </p:cBhvr>
                                      <p:to>
                                        <p:strVal val="visible"/>
                                      </p:to>
                                    </p:set>
                                    <p:anim calcmode="lin" valueType="num">
                                      <p:cBhvr>
                                        <p:cTn id="32" dur="800" fill="hold"/>
                                        <p:tgtEl>
                                          <p:spTgt spid="42"/>
                                        </p:tgtEl>
                                        <p:attrNameLst>
                                          <p:attrName>ppt_w</p:attrName>
                                        </p:attrNameLst>
                                      </p:cBhvr>
                                      <p:tavLst>
                                        <p:tav tm="0">
                                          <p:val>
                                            <p:fltVal val="0"/>
                                          </p:val>
                                        </p:tav>
                                        <p:tav tm="100000">
                                          <p:val>
                                            <p:strVal val="#ppt_w"/>
                                          </p:val>
                                        </p:tav>
                                      </p:tavLst>
                                    </p:anim>
                                    <p:anim calcmode="lin" valueType="num">
                                      <p:cBhvr>
                                        <p:cTn id="33" dur="800" fill="hold"/>
                                        <p:tgtEl>
                                          <p:spTgt spid="42"/>
                                        </p:tgtEl>
                                        <p:attrNameLst>
                                          <p:attrName>ppt_h</p:attrName>
                                        </p:attrNameLst>
                                      </p:cBhvr>
                                      <p:tavLst>
                                        <p:tav tm="0">
                                          <p:val>
                                            <p:fltVal val="0"/>
                                          </p:val>
                                        </p:tav>
                                        <p:tav tm="100000">
                                          <p:val>
                                            <p:strVal val="#ppt_h"/>
                                          </p:val>
                                        </p:tav>
                                      </p:tavLst>
                                    </p:anim>
                                    <p:animEffect transition="in" filter="fade">
                                      <p:cBhvr>
                                        <p:cTn id="34" dur="800"/>
                                        <p:tgtEl>
                                          <p:spTgt spid="42"/>
                                        </p:tgtEl>
                                      </p:cBhvr>
                                    </p:animEffect>
                                  </p:childTnLst>
                                </p:cTn>
                              </p:par>
                              <p:par>
                                <p:cTn id="35" presetID="53" presetClass="entr" presetSubtype="16" fill="hold" grpId="0" nodeType="withEffect">
                                  <p:stCondLst>
                                    <p:cond delay="80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par>
                                <p:cTn id="40" presetID="53" presetClass="entr" presetSubtype="16" fill="hold" grpId="0" nodeType="withEffect">
                                  <p:stCondLst>
                                    <p:cond delay="600"/>
                                  </p:stCondLst>
                                  <p:childTnLst>
                                    <p:set>
                                      <p:cBhvr>
                                        <p:cTn id="41" dur="1" fill="hold">
                                          <p:stCondLst>
                                            <p:cond delay="0"/>
                                          </p:stCondLst>
                                        </p:cTn>
                                        <p:tgtEl>
                                          <p:spTgt spid="49"/>
                                        </p:tgtEl>
                                        <p:attrNameLst>
                                          <p:attrName>style.visibility</p:attrName>
                                        </p:attrNameLst>
                                      </p:cBhvr>
                                      <p:to>
                                        <p:strVal val="visible"/>
                                      </p:to>
                                    </p:set>
                                    <p:anim calcmode="lin" valueType="num">
                                      <p:cBhvr>
                                        <p:cTn id="42" dur="300" fill="hold"/>
                                        <p:tgtEl>
                                          <p:spTgt spid="49"/>
                                        </p:tgtEl>
                                        <p:attrNameLst>
                                          <p:attrName>ppt_w</p:attrName>
                                        </p:attrNameLst>
                                      </p:cBhvr>
                                      <p:tavLst>
                                        <p:tav tm="0">
                                          <p:val>
                                            <p:fltVal val="0"/>
                                          </p:val>
                                        </p:tav>
                                        <p:tav tm="100000">
                                          <p:val>
                                            <p:strVal val="#ppt_w"/>
                                          </p:val>
                                        </p:tav>
                                      </p:tavLst>
                                    </p:anim>
                                    <p:anim calcmode="lin" valueType="num">
                                      <p:cBhvr>
                                        <p:cTn id="43" dur="300" fill="hold"/>
                                        <p:tgtEl>
                                          <p:spTgt spid="49"/>
                                        </p:tgtEl>
                                        <p:attrNameLst>
                                          <p:attrName>ppt_h</p:attrName>
                                        </p:attrNameLst>
                                      </p:cBhvr>
                                      <p:tavLst>
                                        <p:tav tm="0">
                                          <p:val>
                                            <p:fltVal val="0"/>
                                          </p:val>
                                        </p:tav>
                                        <p:tav tm="100000">
                                          <p:val>
                                            <p:strVal val="#ppt_h"/>
                                          </p:val>
                                        </p:tav>
                                      </p:tavLst>
                                    </p:anim>
                                    <p:animEffect transition="in" filter="fade">
                                      <p:cBhvr>
                                        <p:cTn id="44" dur="300"/>
                                        <p:tgtEl>
                                          <p:spTgt spid="49"/>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50"/>
                                        </p:tgtEl>
                                        <p:attrNameLst>
                                          <p:attrName>style.visibility</p:attrName>
                                        </p:attrNameLst>
                                      </p:cBhvr>
                                      <p:to>
                                        <p:strVal val="visible"/>
                                      </p:to>
                                    </p:set>
                                    <p:anim calcmode="lin" valueType="num">
                                      <p:cBhvr>
                                        <p:cTn id="47" dur="600" fill="hold"/>
                                        <p:tgtEl>
                                          <p:spTgt spid="50"/>
                                        </p:tgtEl>
                                        <p:attrNameLst>
                                          <p:attrName>ppt_w</p:attrName>
                                        </p:attrNameLst>
                                      </p:cBhvr>
                                      <p:tavLst>
                                        <p:tav tm="0">
                                          <p:val>
                                            <p:fltVal val="0"/>
                                          </p:val>
                                        </p:tav>
                                        <p:tav tm="100000">
                                          <p:val>
                                            <p:strVal val="#ppt_w"/>
                                          </p:val>
                                        </p:tav>
                                      </p:tavLst>
                                    </p:anim>
                                    <p:anim calcmode="lin" valueType="num">
                                      <p:cBhvr>
                                        <p:cTn id="48" dur="600" fill="hold"/>
                                        <p:tgtEl>
                                          <p:spTgt spid="50"/>
                                        </p:tgtEl>
                                        <p:attrNameLst>
                                          <p:attrName>ppt_h</p:attrName>
                                        </p:attrNameLst>
                                      </p:cBhvr>
                                      <p:tavLst>
                                        <p:tav tm="0">
                                          <p:val>
                                            <p:fltVal val="0"/>
                                          </p:val>
                                        </p:tav>
                                        <p:tav tm="100000">
                                          <p:val>
                                            <p:strVal val="#ppt_h"/>
                                          </p:val>
                                        </p:tav>
                                      </p:tavLst>
                                    </p:anim>
                                    <p:animEffect transition="in" filter="fade">
                                      <p:cBhvr>
                                        <p:cTn id="49" dur="600"/>
                                        <p:tgtEl>
                                          <p:spTgt spid="50"/>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51"/>
                                        </p:tgtEl>
                                        <p:attrNameLst>
                                          <p:attrName>style.visibility</p:attrName>
                                        </p:attrNameLst>
                                      </p:cBhvr>
                                      <p:to>
                                        <p:strVal val="visible"/>
                                      </p:to>
                                    </p:set>
                                    <p:anim calcmode="lin" valueType="num">
                                      <p:cBhvr>
                                        <p:cTn id="52" dur="500" fill="hold"/>
                                        <p:tgtEl>
                                          <p:spTgt spid="51"/>
                                        </p:tgtEl>
                                        <p:attrNameLst>
                                          <p:attrName>ppt_w</p:attrName>
                                        </p:attrNameLst>
                                      </p:cBhvr>
                                      <p:tavLst>
                                        <p:tav tm="0">
                                          <p:val>
                                            <p:fltVal val="0"/>
                                          </p:val>
                                        </p:tav>
                                        <p:tav tm="100000">
                                          <p:val>
                                            <p:strVal val="#ppt_w"/>
                                          </p:val>
                                        </p:tav>
                                      </p:tavLst>
                                    </p:anim>
                                    <p:anim calcmode="lin" valueType="num">
                                      <p:cBhvr>
                                        <p:cTn id="53" dur="500" fill="hold"/>
                                        <p:tgtEl>
                                          <p:spTgt spid="51"/>
                                        </p:tgtEl>
                                        <p:attrNameLst>
                                          <p:attrName>ppt_h</p:attrName>
                                        </p:attrNameLst>
                                      </p:cBhvr>
                                      <p:tavLst>
                                        <p:tav tm="0">
                                          <p:val>
                                            <p:fltVal val="0"/>
                                          </p:val>
                                        </p:tav>
                                        <p:tav tm="100000">
                                          <p:val>
                                            <p:strVal val="#ppt_h"/>
                                          </p:val>
                                        </p:tav>
                                      </p:tavLst>
                                    </p:anim>
                                    <p:animEffect transition="in" filter="fade">
                                      <p:cBhvr>
                                        <p:cTn id="54" dur="500"/>
                                        <p:tgtEl>
                                          <p:spTgt spid="51"/>
                                        </p:tgtEl>
                                      </p:cBhvr>
                                    </p:animEffect>
                                  </p:childTnLst>
                                </p:cTn>
                              </p:par>
                              <p:par>
                                <p:cTn id="55" presetID="53" presetClass="entr" presetSubtype="16" fill="hold" grpId="0" nodeType="withEffect">
                                  <p:stCondLst>
                                    <p:cond delay="900"/>
                                  </p:stCondLst>
                                  <p:childTnLst>
                                    <p:set>
                                      <p:cBhvr>
                                        <p:cTn id="56" dur="1" fill="hold">
                                          <p:stCondLst>
                                            <p:cond delay="0"/>
                                          </p:stCondLst>
                                        </p:cTn>
                                        <p:tgtEl>
                                          <p:spTgt spid="52"/>
                                        </p:tgtEl>
                                        <p:attrNameLst>
                                          <p:attrName>style.visibility</p:attrName>
                                        </p:attrNameLst>
                                      </p:cBhvr>
                                      <p:to>
                                        <p:strVal val="visible"/>
                                      </p:to>
                                    </p:set>
                                    <p:anim calcmode="lin" valueType="num">
                                      <p:cBhvr>
                                        <p:cTn id="57" dur="800" fill="hold"/>
                                        <p:tgtEl>
                                          <p:spTgt spid="52"/>
                                        </p:tgtEl>
                                        <p:attrNameLst>
                                          <p:attrName>ppt_w</p:attrName>
                                        </p:attrNameLst>
                                      </p:cBhvr>
                                      <p:tavLst>
                                        <p:tav tm="0">
                                          <p:val>
                                            <p:fltVal val="0"/>
                                          </p:val>
                                        </p:tav>
                                        <p:tav tm="100000">
                                          <p:val>
                                            <p:strVal val="#ppt_w"/>
                                          </p:val>
                                        </p:tav>
                                      </p:tavLst>
                                    </p:anim>
                                    <p:anim calcmode="lin" valueType="num">
                                      <p:cBhvr>
                                        <p:cTn id="58" dur="800" fill="hold"/>
                                        <p:tgtEl>
                                          <p:spTgt spid="52"/>
                                        </p:tgtEl>
                                        <p:attrNameLst>
                                          <p:attrName>ppt_h</p:attrName>
                                        </p:attrNameLst>
                                      </p:cBhvr>
                                      <p:tavLst>
                                        <p:tav tm="0">
                                          <p:val>
                                            <p:fltVal val="0"/>
                                          </p:val>
                                        </p:tav>
                                        <p:tav tm="100000">
                                          <p:val>
                                            <p:strVal val="#ppt_h"/>
                                          </p:val>
                                        </p:tav>
                                      </p:tavLst>
                                    </p:anim>
                                    <p:animEffect transition="in" filter="fade">
                                      <p:cBhvr>
                                        <p:cTn id="59" dur="800"/>
                                        <p:tgtEl>
                                          <p:spTgt spid="52"/>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53"/>
                                        </p:tgtEl>
                                        <p:attrNameLst>
                                          <p:attrName>style.visibility</p:attrName>
                                        </p:attrNameLst>
                                      </p:cBhvr>
                                      <p:to>
                                        <p:strVal val="visible"/>
                                      </p:to>
                                    </p:set>
                                    <p:anim calcmode="lin" valueType="num">
                                      <p:cBhvr>
                                        <p:cTn id="62" dur="500" fill="hold"/>
                                        <p:tgtEl>
                                          <p:spTgt spid="53"/>
                                        </p:tgtEl>
                                        <p:attrNameLst>
                                          <p:attrName>ppt_w</p:attrName>
                                        </p:attrNameLst>
                                      </p:cBhvr>
                                      <p:tavLst>
                                        <p:tav tm="0">
                                          <p:val>
                                            <p:fltVal val="0"/>
                                          </p:val>
                                        </p:tav>
                                        <p:tav tm="100000">
                                          <p:val>
                                            <p:strVal val="#ppt_w"/>
                                          </p:val>
                                        </p:tav>
                                      </p:tavLst>
                                    </p:anim>
                                    <p:anim calcmode="lin" valueType="num">
                                      <p:cBhvr>
                                        <p:cTn id="63" dur="500" fill="hold"/>
                                        <p:tgtEl>
                                          <p:spTgt spid="53"/>
                                        </p:tgtEl>
                                        <p:attrNameLst>
                                          <p:attrName>ppt_h</p:attrName>
                                        </p:attrNameLst>
                                      </p:cBhvr>
                                      <p:tavLst>
                                        <p:tav tm="0">
                                          <p:val>
                                            <p:fltVal val="0"/>
                                          </p:val>
                                        </p:tav>
                                        <p:tav tm="100000">
                                          <p:val>
                                            <p:strVal val="#ppt_h"/>
                                          </p:val>
                                        </p:tav>
                                      </p:tavLst>
                                    </p:anim>
                                    <p:animEffect transition="in" filter="fade">
                                      <p:cBhvr>
                                        <p:cTn id="64" dur="500"/>
                                        <p:tgtEl>
                                          <p:spTgt spid="53"/>
                                        </p:tgtEl>
                                      </p:cBhvr>
                                    </p:animEffect>
                                  </p:childTnLst>
                                </p:cTn>
                              </p:par>
                              <p:par>
                                <p:cTn id="65" presetID="53" presetClass="entr" presetSubtype="16" fill="hold" grpId="0" nodeType="withEffect">
                                  <p:stCondLst>
                                    <p:cond delay="60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55"/>
                                        </p:tgtEl>
                                        <p:attrNameLst>
                                          <p:attrName>style.visibility</p:attrName>
                                        </p:attrNameLst>
                                      </p:cBhvr>
                                      <p:to>
                                        <p:strVal val="visible"/>
                                      </p:to>
                                    </p:set>
                                    <p:anim calcmode="lin" valueType="num">
                                      <p:cBhvr>
                                        <p:cTn id="72" dur="300" fill="hold"/>
                                        <p:tgtEl>
                                          <p:spTgt spid="55"/>
                                        </p:tgtEl>
                                        <p:attrNameLst>
                                          <p:attrName>ppt_w</p:attrName>
                                        </p:attrNameLst>
                                      </p:cBhvr>
                                      <p:tavLst>
                                        <p:tav tm="0">
                                          <p:val>
                                            <p:fltVal val="0"/>
                                          </p:val>
                                        </p:tav>
                                        <p:tav tm="100000">
                                          <p:val>
                                            <p:strVal val="#ppt_w"/>
                                          </p:val>
                                        </p:tav>
                                      </p:tavLst>
                                    </p:anim>
                                    <p:anim calcmode="lin" valueType="num">
                                      <p:cBhvr>
                                        <p:cTn id="73" dur="300" fill="hold"/>
                                        <p:tgtEl>
                                          <p:spTgt spid="55"/>
                                        </p:tgtEl>
                                        <p:attrNameLst>
                                          <p:attrName>ppt_h</p:attrName>
                                        </p:attrNameLst>
                                      </p:cBhvr>
                                      <p:tavLst>
                                        <p:tav tm="0">
                                          <p:val>
                                            <p:fltVal val="0"/>
                                          </p:val>
                                        </p:tav>
                                        <p:tav tm="100000">
                                          <p:val>
                                            <p:strVal val="#ppt_h"/>
                                          </p:val>
                                        </p:tav>
                                      </p:tavLst>
                                    </p:anim>
                                    <p:animEffect transition="in" filter="fade">
                                      <p:cBhvr>
                                        <p:cTn id="74" dur="300"/>
                                        <p:tgtEl>
                                          <p:spTgt spid="55"/>
                                        </p:tgtEl>
                                      </p:cBhvr>
                                    </p:animEffect>
                                  </p:childTnLst>
                                </p:cTn>
                              </p:par>
                              <p:par>
                                <p:cTn id="75" presetID="53" presetClass="entr" presetSubtype="16" fill="hold" grpId="0" nodeType="withEffect">
                                  <p:stCondLst>
                                    <p:cond delay="900"/>
                                  </p:stCondLst>
                                  <p:childTnLst>
                                    <p:set>
                                      <p:cBhvr>
                                        <p:cTn id="76" dur="1" fill="hold">
                                          <p:stCondLst>
                                            <p:cond delay="0"/>
                                          </p:stCondLst>
                                        </p:cTn>
                                        <p:tgtEl>
                                          <p:spTgt spid="56"/>
                                        </p:tgtEl>
                                        <p:attrNameLst>
                                          <p:attrName>style.visibility</p:attrName>
                                        </p:attrNameLst>
                                      </p:cBhvr>
                                      <p:to>
                                        <p:strVal val="visible"/>
                                      </p:to>
                                    </p:set>
                                    <p:anim calcmode="lin" valueType="num">
                                      <p:cBhvr>
                                        <p:cTn id="77" dur="500" fill="hold"/>
                                        <p:tgtEl>
                                          <p:spTgt spid="56"/>
                                        </p:tgtEl>
                                        <p:attrNameLst>
                                          <p:attrName>ppt_w</p:attrName>
                                        </p:attrNameLst>
                                      </p:cBhvr>
                                      <p:tavLst>
                                        <p:tav tm="0">
                                          <p:val>
                                            <p:fltVal val="0"/>
                                          </p:val>
                                        </p:tav>
                                        <p:tav tm="100000">
                                          <p:val>
                                            <p:strVal val="#ppt_w"/>
                                          </p:val>
                                        </p:tav>
                                      </p:tavLst>
                                    </p:anim>
                                    <p:anim calcmode="lin" valueType="num">
                                      <p:cBhvr>
                                        <p:cTn id="78" dur="500" fill="hold"/>
                                        <p:tgtEl>
                                          <p:spTgt spid="56"/>
                                        </p:tgtEl>
                                        <p:attrNameLst>
                                          <p:attrName>ppt_h</p:attrName>
                                        </p:attrNameLst>
                                      </p:cBhvr>
                                      <p:tavLst>
                                        <p:tav tm="0">
                                          <p:val>
                                            <p:fltVal val="0"/>
                                          </p:val>
                                        </p:tav>
                                        <p:tav tm="100000">
                                          <p:val>
                                            <p:strVal val="#ppt_h"/>
                                          </p:val>
                                        </p:tav>
                                      </p:tavLst>
                                    </p:anim>
                                    <p:animEffect transition="in" filter="fade">
                                      <p:cBhvr>
                                        <p:cTn id="79" dur="500"/>
                                        <p:tgtEl>
                                          <p:spTgt spid="56"/>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57"/>
                                        </p:tgtEl>
                                        <p:attrNameLst>
                                          <p:attrName>style.visibility</p:attrName>
                                        </p:attrNameLst>
                                      </p:cBhvr>
                                      <p:to>
                                        <p:strVal val="visible"/>
                                      </p:to>
                                    </p:set>
                                    <p:anim calcmode="lin" valueType="num">
                                      <p:cBhvr>
                                        <p:cTn id="82" dur="500" fill="hold"/>
                                        <p:tgtEl>
                                          <p:spTgt spid="57"/>
                                        </p:tgtEl>
                                        <p:attrNameLst>
                                          <p:attrName>ppt_w</p:attrName>
                                        </p:attrNameLst>
                                      </p:cBhvr>
                                      <p:tavLst>
                                        <p:tav tm="0">
                                          <p:val>
                                            <p:fltVal val="0"/>
                                          </p:val>
                                        </p:tav>
                                        <p:tav tm="100000">
                                          <p:val>
                                            <p:strVal val="#ppt_w"/>
                                          </p:val>
                                        </p:tav>
                                      </p:tavLst>
                                    </p:anim>
                                    <p:anim calcmode="lin" valueType="num">
                                      <p:cBhvr>
                                        <p:cTn id="83" dur="500" fill="hold"/>
                                        <p:tgtEl>
                                          <p:spTgt spid="57"/>
                                        </p:tgtEl>
                                        <p:attrNameLst>
                                          <p:attrName>ppt_h</p:attrName>
                                        </p:attrNameLst>
                                      </p:cBhvr>
                                      <p:tavLst>
                                        <p:tav tm="0">
                                          <p:val>
                                            <p:fltVal val="0"/>
                                          </p:val>
                                        </p:tav>
                                        <p:tav tm="100000">
                                          <p:val>
                                            <p:strVal val="#ppt_h"/>
                                          </p:val>
                                        </p:tav>
                                      </p:tavLst>
                                    </p:anim>
                                    <p:animEffect transition="in" filter="fade">
                                      <p:cBhvr>
                                        <p:cTn id="84" dur="500"/>
                                        <p:tgtEl>
                                          <p:spTgt spid="57"/>
                                        </p:tgtEl>
                                      </p:cBhvr>
                                    </p:animEffect>
                                  </p:childTnLst>
                                </p:cTn>
                              </p:par>
                              <p:par>
                                <p:cTn id="85" presetID="53" presetClass="entr" presetSubtype="16" fill="hold" grpId="0" nodeType="withEffect">
                                  <p:stCondLst>
                                    <p:cond delay="600"/>
                                  </p:stCondLst>
                                  <p:childTnLst>
                                    <p:set>
                                      <p:cBhvr>
                                        <p:cTn id="86" dur="1" fill="hold">
                                          <p:stCondLst>
                                            <p:cond delay="0"/>
                                          </p:stCondLst>
                                        </p:cTn>
                                        <p:tgtEl>
                                          <p:spTgt spid="58"/>
                                        </p:tgtEl>
                                        <p:attrNameLst>
                                          <p:attrName>style.visibility</p:attrName>
                                        </p:attrNameLst>
                                      </p:cBhvr>
                                      <p:to>
                                        <p:strVal val="visible"/>
                                      </p:to>
                                    </p:set>
                                    <p:anim calcmode="lin" valueType="num">
                                      <p:cBhvr>
                                        <p:cTn id="87" dur="800" fill="hold"/>
                                        <p:tgtEl>
                                          <p:spTgt spid="58"/>
                                        </p:tgtEl>
                                        <p:attrNameLst>
                                          <p:attrName>ppt_w</p:attrName>
                                        </p:attrNameLst>
                                      </p:cBhvr>
                                      <p:tavLst>
                                        <p:tav tm="0">
                                          <p:val>
                                            <p:fltVal val="0"/>
                                          </p:val>
                                        </p:tav>
                                        <p:tav tm="100000">
                                          <p:val>
                                            <p:strVal val="#ppt_w"/>
                                          </p:val>
                                        </p:tav>
                                      </p:tavLst>
                                    </p:anim>
                                    <p:anim calcmode="lin" valueType="num">
                                      <p:cBhvr>
                                        <p:cTn id="88" dur="800" fill="hold"/>
                                        <p:tgtEl>
                                          <p:spTgt spid="58"/>
                                        </p:tgtEl>
                                        <p:attrNameLst>
                                          <p:attrName>ppt_h</p:attrName>
                                        </p:attrNameLst>
                                      </p:cBhvr>
                                      <p:tavLst>
                                        <p:tav tm="0">
                                          <p:val>
                                            <p:fltVal val="0"/>
                                          </p:val>
                                        </p:tav>
                                        <p:tav tm="100000">
                                          <p:val>
                                            <p:strVal val="#ppt_h"/>
                                          </p:val>
                                        </p:tav>
                                      </p:tavLst>
                                    </p:anim>
                                    <p:animEffect transition="in" filter="fade">
                                      <p:cBhvr>
                                        <p:cTn id="89" dur="800"/>
                                        <p:tgtEl>
                                          <p:spTgt spid="58"/>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59"/>
                                        </p:tgtEl>
                                        <p:attrNameLst>
                                          <p:attrName>style.visibility</p:attrName>
                                        </p:attrNameLst>
                                      </p:cBhvr>
                                      <p:to>
                                        <p:strVal val="visible"/>
                                      </p:to>
                                    </p:set>
                                    <p:anim calcmode="lin" valueType="num">
                                      <p:cBhvr>
                                        <p:cTn id="92" dur="500" fill="hold"/>
                                        <p:tgtEl>
                                          <p:spTgt spid="59"/>
                                        </p:tgtEl>
                                        <p:attrNameLst>
                                          <p:attrName>ppt_w</p:attrName>
                                        </p:attrNameLst>
                                      </p:cBhvr>
                                      <p:tavLst>
                                        <p:tav tm="0">
                                          <p:val>
                                            <p:fltVal val="0"/>
                                          </p:val>
                                        </p:tav>
                                        <p:tav tm="100000">
                                          <p:val>
                                            <p:strVal val="#ppt_w"/>
                                          </p:val>
                                        </p:tav>
                                      </p:tavLst>
                                    </p:anim>
                                    <p:anim calcmode="lin" valueType="num">
                                      <p:cBhvr>
                                        <p:cTn id="93" dur="500" fill="hold"/>
                                        <p:tgtEl>
                                          <p:spTgt spid="59"/>
                                        </p:tgtEl>
                                        <p:attrNameLst>
                                          <p:attrName>ppt_h</p:attrName>
                                        </p:attrNameLst>
                                      </p:cBhvr>
                                      <p:tavLst>
                                        <p:tav tm="0">
                                          <p:val>
                                            <p:fltVal val="0"/>
                                          </p:val>
                                        </p:tav>
                                        <p:tav tm="100000">
                                          <p:val>
                                            <p:strVal val="#ppt_h"/>
                                          </p:val>
                                        </p:tav>
                                      </p:tavLst>
                                    </p:anim>
                                    <p:animEffect transition="in" filter="fade">
                                      <p:cBhvr>
                                        <p:cTn id="94" dur="500"/>
                                        <p:tgtEl>
                                          <p:spTgt spid="59"/>
                                        </p:tgtEl>
                                      </p:cBhvr>
                                    </p:animEffect>
                                  </p:childTnLst>
                                </p:cTn>
                              </p:par>
                              <p:par>
                                <p:cTn id="95" presetID="53" presetClass="entr" presetSubtype="16" fill="hold" grpId="0" nodeType="withEffect">
                                  <p:stCondLst>
                                    <p:cond delay="700"/>
                                  </p:stCondLst>
                                  <p:childTnLst>
                                    <p:set>
                                      <p:cBhvr>
                                        <p:cTn id="96" dur="1" fill="hold">
                                          <p:stCondLst>
                                            <p:cond delay="0"/>
                                          </p:stCondLst>
                                        </p:cTn>
                                        <p:tgtEl>
                                          <p:spTgt spid="60"/>
                                        </p:tgtEl>
                                        <p:attrNameLst>
                                          <p:attrName>style.visibility</p:attrName>
                                        </p:attrNameLst>
                                      </p:cBhvr>
                                      <p:to>
                                        <p:strVal val="visible"/>
                                      </p:to>
                                    </p:set>
                                    <p:anim calcmode="lin" valueType="num">
                                      <p:cBhvr>
                                        <p:cTn id="97" dur="500" fill="hold"/>
                                        <p:tgtEl>
                                          <p:spTgt spid="60"/>
                                        </p:tgtEl>
                                        <p:attrNameLst>
                                          <p:attrName>ppt_w</p:attrName>
                                        </p:attrNameLst>
                                      </p:cBhvr>
                                      <p:tavLst>
                                        <p:tav tm="0">
                                          <p:val>
                                            <p:fltVal val="0"/>
                                          </p:val>
                                        </p:tav>
                                        <p:tav tm="100000">
                                          <p:val>
                                            <p:strVal val="#ppt_w"/>
                                          </p:val>
                                        </p:tav>
                                      </p:tavLst>
                                    </p:anim>
                                    <p:anim calcmode="lin" valueType="num">
                                      <p:cBhvr>
                                        <p:cTn id="98" dur="500" fill="hold"/>
                                        <p:tgtEl>
                                          <p:spTgt spid="60"/>
                                        </p:tgtEl>
                                        <p:attrNameLst>
                                          <p:attrName>ppt_h</p:attrName>
                                        </p:attrNameLst>
                                      </p:cBhvr>
                                      <p:tavLst>
                                        <p:tav tm="0">
                                          <p:val>
                                            <p:fltVal val="0"/>
                                          </p:val>
                                        </p:tav>
                                        <p:tav tm="100000">
                                          <p:val>
                                            <p:strVal val="#ppt_h"/>
                                          </p:val>
                                        </p:tav>
                                      </p:tavLst>
                                    </p:anim>
                                    <p:animEffect transition="in" filter="fade">
                                      <p:cBhvr>
                                        <p:cTn id="99" dur="500"/>
                                        <p:tgtEl>
                                          <p:spTgt spid="60"/>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61"/>
                                        </p:tgtEl>
                                        <p:attrNameLst>
                                          <p:attrName>style.visibility</p:attrName>
                                        </p:attrNameLst>
                                      </p:cBhvr>
                                      <p:to>
                                        <p:strVal val="visible"/>
                                      </p:to>
                                    </p:set>
                                    <p:anim calcmode="lin" valueType="num">
                                      <p:cBhvr>
                                        <p:cTn id="102" dur="500" fill="hold"/>
                                        <p:tgtEl>
                                          <p:spTgt spid="61"/>
                                        </p:tgtEl>
                                        <p:attrNameLst>
                                          <p:attrName>ppt_w</p:attrName>
                                        </p:attrNameLst>
                                      </p:cBhvr>
                                      <p:tavLst>
                                        <p:tav tm="0">
                                          <p:val>
                                            <p:fltVal val="0"/>
                                          </p:val>
                                        </p:tav>
                                        <p:tav tm="100000">
                                          <p:val>
                                            <p:strVal val="#ppt_w"/>
                                          </p:val>
                                        </p:tav>
                                      </p:tavLst>
                                    </p:anim>
                                    <p:anim calcmode="lin" valueType="num">
                                      <p:cBhvr>
                                        <p:cTn id="103" dur="500" fill="hold"/>
                                        <p:tgtEl>
                                          <p:spTgt spid="61"/>
                                        </p:tgtEl>
                                        <p:attrNameLst>
                                          <p:attrName>ppt_h</p:attrName>
                                        </p:attrNameLst>
                                      </p:cBhvr>
                                      <p:tavLst>
                                        <p:tav tm="0">
                                          <p:val>
                                            <p:fltVal val="0"/>
                                          </p:val>
                                        </p:tav>
                                        <p:tav tm="100000">
                                          <p:val>
                                            <p:strVal val="#ppt_h"/>
                                          </p:val>
                                        </p:tav>
                                      </p:tavLst>
                                    </p:anim>
                                    <p:animEffect transition="in" filter="fade">
                                      <p:cBhvr>
                                        <p:cTn id="104" dur="500"/>
                                        <p:tgtEl>
                                          <p:spTgt spid="61"/>
                                        </p:tgtEl>
                                      </p:cBhvr>
                                    </p:animEffect>
                                  </p:childTnLst>
                                </p:cTn>
                              </p:par>
                            </p:childTnLst>
                          </p:cTn>
                        </p:par>
                        <p:par>
                          <p:cTn id="105" fill="hold">
                            <p:stCondLst>
                              <p:cond delay="1700"/>
                            </p:stCondLst>
                            <p:childTnLst>
                              <p:par>
                                <p:cTn id="106" presetID="22" presetClass="entr" presetSubtype="2" fill="hold" nodeType="afterEffect">
                                  <p:stCondLst>
                                    <p:cond delay="0"/>
                                  </p:stCondLst>
                                  <p:childTnLst>
                                    <p:set>
                                      <p:cBhvr>
                                        <p:cTn id="107" dur="1" fill="hold">
                                          <p:stCondLst>
                                            <p:cond delay="0"/>
                                          </p:stCondLst>
                                        </p:cTn>
                                        <p:tgtEl>
                                          <p:spTgt spid="9"/>
                                        </p:tgtEl>
                                        <p:attrNameLst>
                                          <p:attrName>style.visibility</p:attrName>
                                        </p:attrNameLst>
                                      </p:cBhvr>
                                      <p:to>
                                        <p:strVal val="visible"/>
                                      </p:to>
                                    </p:set>
                                    <p:animEffect transition="in" filter="wipe(right)">
                                      <p:cBhvr>
                                        <p:cTn id="108" dur="500"/>
                                        <p:tgtEl>
                                          <p:spTgt spid="9"/>
                                        </p:tgtEl>
                                      </p:cBhvr>
                                    </p:animEffect>
                                  </p:childTnLst>
                                </p:cTn>
                              </p:par>
                            </p:childTnLst>
                          </p:cTn>
                        </p:par>
                        <p:par>
                          <p:cTn id="109" fill="hold">
                            <p:stCondLst>
                              <p:cond delay="2200"/>
                            </p:stCondLst>
                            <p:childTnLst>
                              <p:par>
                                <p:cTn id="110" presetID="22" presetClass="entr" presetSubtype="2" fill="hold" grpId="0" nodeType="afterEffect">
                                  <p:stCondLst>
                                    <p:cond delay="0"/>
                                  </p:stCondLst>
                                  <p:childTnLst>
                                    <p:set>
                                      <p:cBhvr>
                                        <p:cTn id="111" dur="1" fill="hold">
                                          <p:stCondLst>
                                            <p:cond delay="0"/>
                                          </p:stCondLst>
                                        </p:cTn>
                                        <p:tgtEl>
                                          <p:spTgt spid="18"/>
                                        </p:tgtEl>
                                        <p:attrNameLst>
                                          <p:attrName>style.visibility</p:attrName>
                                        </p:attrNameLst>
                                      </p:cBhvr>
                                      <p:to>
                                        <p:strVal val="visible"/>
                                      </p:to>
                                    </p:set>
                                    <p:animEffect transition="in" filter="wipe(right)">
                                      <p:cBhvr>
                                        <p:cTn id="112" dur="500"/>
                                        <p:tgtEl>
                                          <p:spTgt spid="18"/>
                                        </p:tgtEl>
                                      </p:cBhvr>
                                    </p:animEffect>
                                  </p:childTnLst>
                                </p:cTn>
                              </p:par>
                              <p:par>
                                <p:cTn id="113" presetID="22" presetClass="entr" presetSubtype="2" fill="hold" grpId="0" nodeType="withEffect">
                                  <p:stCondLst>
                                    <p:cond delay="0"/>
                                  </p:stCondLst>
                                  <p:childTnLst>
                                    <p:set>
                                      <p:cBhvr>
                                        <p:cTn id="114" dur="1" fill="hold">
                                          <p:stCondLst>
                                            <p:cond delay="0"/>
                                          </p:stCondLst>
                                        </p:cTn>
                                        <p:tgtEl>
                                          <p:spTgt spid="19"/>
                                        </p:tgtEl>
                                        <p:attrNameLst>
                                          <p:attrName>style.visibility</p:attrName>
                                        </p:attrNameLst>
                                      </p:cBhvr>
                                      <p:to>
                                        <p:strVal val="visible"/>
                                      </p:to>
                                    </p:set>
                                    <p:animEffect transition="in" filter="wipe(right)">
                                      <p:cBhvr>
                                        <p:cTn id="115" dur="500"/>
                                        <p:tgtEl>
                                          <p:spTgt spid="19"/>
                                        </p:tgtEl>
                                      </p:cBhvr>
                                    </p:animEffect>
                                  </p:childTnLst>
                                </p:cTn>
                              </p:par>
                            </p:childTnLst>
                          </p:cTn>
                        </p:par>
                        <p:par>
                          <p:cTn id="116" fill="hold">
                            <p:stCondLst>
                              <p:cond delay="2700"/>
                            </p:stCondLst>
                            <p:childTnLst>
                              <p:par>
                                <p:cTn id="117" presetID="22" presetClass="entr" presetSubtype="2" fill="hold" nodeType="afterEffect">
                                  <p:stCondLst>
                                    <p:cond delay="0"/>
                                  </p:stCondLst>
                                  <p:childTnLst>
                                    <p:set>
                                      <p:cBhvr>
                                        <p:cTn id="118" dur="1" fill="hold">
                                          <p:stCondLst>
                                            <p:cond delay="0"/>
                                          </p:stCondLst>
                                        </p:cTn>
                                        <p:tgtEl>
                                          <p:spTgt spid="15"/>
                                        </p:tgtEl>
                                        <p:attrNameLst>
                                          <p:attrName>style.visibility</p:attrName>
                                        </p:attrNameLst>
                                      </p:cBhvr>
                                      <p:to>
                                        <p:strVal val="visible"/>
                                      </p:to>
                                    </p:set>
                                    <p:animEffect transition="in" filter="wipe(right)">
                                      <p:cBhvr>
                                        <p:cTn id="119" dur="500"/>
                                        <p:tgtEl>
                                          <p:spTgt spid="15"/>
                                        </p:tgtEl>
                                      </p:cBhvr>
                                    </p:animEffect>
                                  </p:childTnLst>
                                </p:cTn>
                              </p:par>
                            </p:childTnLst>
                          </p:cTn>
                        </p:par>
                        <p:par>
                          <p:cTn id="120" fill="hold">
                            <p:stCondLst>
                              <p:cond delay="3200"/>
                            </p:stCondLst>
                            <p:childTnLst>
                              <p:par>
                                <p:cTn id="121" presetID="22" presetClass="entr" presetSubtype="2" fill="hold" grpId="0" nodeType="afterEffect">
                                  <p:stCondLst>
                                    <p:cond delay="0"/>
                                  </p:stCondLst>
                                  <p:childTnLst>
                                    <p:set>
                                      <p:cBhvr>
                                        <p:cTn id="122" dur="1" fill="hold">
                                          <p:stCondLst>
                                            <p:cond delay="0"/>
                                          </p:stCondLst>
                                        </p:cTn>
                                        <p:tgtEl>
                                          <p:spTgt spid="20"/>
                                        </p:tgtEl>
                                        <p:attrNameLst>
                                          <p:attrName>style.visibility</p:attrName>
                                        </p:attrNameLst>
                                      </p:cBhvr>
                                      <p:to>
                                        <p:strVal val="visible"/>
                                      </p:to>
                                    </p:set>
                                    <p:animEffect transition="in" filter="wipe(right)">
                                      <p:cBhvr>
                                        <p:cTn id="123" dur="500"/>
                                        <p:tgtEl>
                                          <p:spTgt spid="20"/>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21"/>
                                        </p:tgtEl>
                                        <p:attrNameLst>
                                          <p:attrName>style.visibility</p:attrName>
                                        </p:attrNameLst>
                                      </p:cBhvr>
                                      <p:to>
                                        <p:strVal val="visible"/>
                                      </p:to>
                                    </p:set>
                                    <p:animEffect transition="in" filter="wipe(right)">
                                      <p:cBhvr>
                                        <p:cTn id="126" dur="500"/>
                                        <p:tgtEl>
                                          <p:spTgt spid="21"/>
                                        </p:tgtEl>
                                      </p:cBhvr>
                                    </p:animEffect>
                                  </p:childTnLst>
                                </p:cTn>
                              </p:par>
                            </p:childTnLst>
                          </p:cTn>
                        </p:par>
                        <p:par>
                          <p:cTn id="127" fill="hold">
                            <p:stCondLst>
                              <p:cond delay="3700"/>
                            </p:stCondLst>
                            <p:childTnLst>
                              <p:par>
                                <p:cTn id="128" presetID="22" presetClass="entr" presetSubtype="2" fill="hold" nodeType="afterEffect">
                                  <p:stCondLst>
                                    <p:cond delay="0"/>
                                  </p:stCondLst>
                                  <p:childTnLst>
                                    <p:set>
                                      <p:cBhvr>
                                        <p:cTn id="129" dur="1" fill="hold">
                                          <p:stCondLst>
                                            <p:cond delay="0"/>
                                          </p:stCondLst>
                                        </p:cTn>
                                        <p:tgtEl>
                                          <p:spTgt spid="12"/>
                                        </p:tgtEl>
                                        <p:attrNameLst>
                                          <p:attrName>style.visibility</p:attrName>
                                        </p:attrNameLst>
                                      </p:cBhvr>
                                      <p:to>
                                        <p:strVal val="visible"/>
                                      </p:to>
                                    </p:set>
                                    <p:animEffect transition="in" filter="wipe(right)">
                                      <p:cBhvr>
                                        <p:cTn id="130" dur="500"/>
                                        <p:tgtEl>
                                          <p:spTgt spid="12"/>
                                        </p:tgtEl>
                                      </p:cBhvr>
                                    </p:animEffect>
                                  </p:childTnLst>
                                </p:cTn>
                              </p:par>
                            </p:childTnLst>
                          </p:cTn>
                        </p:par>
                        <p:par>
                          <p:cTn id="131" fill="hold">
                            <p:stCondLst>
                              <p:cond delay="4200"/>
                            </p:stCondLst>
                            <p:childTnLst>
                              <p:par>
                                <p:cTn id="132" presetID="22" presetClass="entr" presetSubtype="2" fill="hold" grpId="0" nodeType="afterEffect">
                                  <p:stCondLst>
                                    <p:cond delay="0"/>
                                  </p:stCondLst>
                                  <p:childTnLst>
                                    <p:set>
                                      <p:cBhvr>
                                        <p:cTn id="133" dur="1" fill="hold">
                                          <p:stCondLst>
                                            <p:cond delay="0"/>
                                          </p:stCondLst>
                                        </p:cTn>
                                        <p:tgtEl>
                                          <p:spTgt spid="22"/>
                                        </p:tgtEl>
                                        <p:attrNameLst>
                                          <p:attrName>style.visibility</p:attrName>
                                        </p:attrNameLst>
                                      </p:cBhvr>
                                      <p:to>
                                        <p:strVal val="visible"/>
                                      </p:to>
                                    </p:set>
                                    <p:animEffect transition="in" filter="wipe(right)">
                                      <p:cBhvr>
                                        <p:cTn id="134" dur="500"/>
                                        <p:tgtEl>
                                          <p:spTgt spid="22"/>
                                        </p:tgtEl>
                                      </p:cBhvr>
                                    </p:animEffect>
                                  </p:childTnLst>
                                </p:cTn>
                              </p:par>
                              <p:par>
                                <p:cTn id="135" presetID="22" presetClass="entr" presetSubtype="2" fill="hold" grpId="0" nodeType="withEffect">
                                  <p:stCondLst>
                                    <p:cond delay="0"/>
                                  </p:stCondLst>
                                  <p:childTnLst>
                                    <p:set>
                                      <p:cBhvr>
                                        <p:cTn id="136" dur="1" fill="hold">
                                          <p:stCondLst>
                                            <p:cond delay="0"/>
                                          </p:stCondLst>
                                        </p:cTn>
                                        <p:tgtEl>
                                          <p:spTgt spid="23"/>
                                        </p:tgtEl>
                                        <p:attrNameLst>
                                          <p:attrName>style.visibility</p:attrName>
                                        </p:attrNameLst>
                                      </p:cBhvr>
                                      <p:to>
                                        <p:strVal val="visible"/>
                                      </p:to>
                                    </p:set>
                                    <p:animEffect transition="in" filter="wipe(right)">
                                      <p:cBhvr>
                                        <p:cTn id="137" dur="500"/>
                                        <p:tgtEl>
                                          <p:spTgt spid="23"/>
                                        </p:tgtEl>
                                      </p:cBhvr>
                                    </p:animEffect>
                                  </p:childTnLst>
                                </p:cTn>
                              </p:par>
                            </p:childTnLst>
                          </p:cTn>
                        </p:par>
                        <p:par>
                          <p:cTn id="138" fill="hold">
                            <p:stCondLst>
                              <p:cond delay="4700"/>
                            </p:stCondLst>
                            <p:childTnLst>
                              <p:par>
                                <p:cTn id="139" presetID="22" presetClass="entr" presetSubtype="8" fill="hold" nodeType="afterEffect">
                                  <p:stCondLst>
                                    <p:cond delay="0"/>
                                  </p:stCondLst>
                                  <p:childTnLst>
                                    <p:set>
                                      <p:cBhvr>
                                        <p:cTn id="140" dur="1" fill="hold">
                                          <p:stCondLst>
                                            <p:cond delay="0"/>
                                          </p:stCondLst>
                                        </p:cTn>
                                        <p:tgtEl>
                                          <p:spTgt spid="2"/>
                                        </p:tgtEl>
                                        <p:attrNameLst>
                                          <p:attrName>style.visibility</p:attrName>
                                        </p:attrNameLst>
                                      </p:cBhvr>
                                      <p:to>
                                        <p:strVal val="visible"/>
                                      </p:to>
                                    </p:set>
                                    <p:animEffect transition="in" filter="wipe(left)">
                                      <p:cBhvr>
                                        <p:cTn id="141" dur="500"/>
                                        <p:tgtEl>
                                          <p:spTgt spid="2"/>
                                        </p:tgtEl>
                                      </p:cBhvr>
                                    </p:animEffect>
                                  </p:childTnLst>
                                </p:cTn>
                              </p:par>
                            </p:childTnLst>
                          </p:cTn>
                        </p:par>
                        <p:par>
                          <p:cTn id="142" fill="hold">
                            <p:stCondLst>
                              <p:cond delay="5200"/>
                            </p:stCondLst>
                            <p:childTnLst>
                              <p:par>
                                <p:cTn id="143" presetID="22" presetClass="entr" presetSubtype="8" fill="hold" grpId="0" nodeType="afterEffect">
                                  <p:stCondLst>
                                    <p:cond delay="0"/>
                                  </p:stCondLst>
                                  <p:childTnLst>
                                    <p:set>
                                      <p:cBhvr>
                                        <p:cTn id="144" dur="1" fill="hold">
                                          <p:stCondLst>
                                            <p:cond delay="0"/>
                                          </p:stCondLst>
                                        </p:cTn>
                                        <p:tgtEl>
                                          <p:spTgt spid="24"/>
                                        </p:tgtEl>
                                        <p:attrNameLst>
                                          <p:attrName>style.visibility</p:attrName>
                                        </p:attrNameLst>
                                      </p:cBhvr>
                                      <p:to>
                                        <p:strVal val="visible"/>
                                      </p:to>
                                    </p:set>
                                    <p:animEffect transition="in" filter="wipe(left)">
                                      <p:cBhvr>
                                        <p:cTn id="145" dur="500"/>
                                        <p:tgtEl>
                                          <p:spTgt spid="24"/>
                                        </p:tgtEl>
                                      </p:cBhvr>
                                    </p:animEffect>
                                  </p:childTnLst>
                                </p:cTn>
                              </p:par>
                              <p:par>
                                <p:cTn id="146" presetID="22" presetClass="entr" presetSubtype="8" fill="hold" grpId="0" nodeType="withEffect">
                                  <p:stCondLst>
                                    <p:cond delay="0"/>
                                  </p:stCondLst>
                                  <p:childTnLst>
                                    <p:set>
                                      <p:cBhvr>
                                        <p:cTn id="147" dur="1" fill="hold">
                                          <p:stCondLst>
                                            <p:cond delay="0"/>
                                          </p:stCondLst>
                                        </p:cTn>
                                        <p:tgtEl>
                                          <p:spTgt spid="25"/>
                                        </p:tgtEl>
                                        <p:attrNameLst>
                                          <p:attrName>style.visibility</p:attrName>
                                        </p:attrNameLst>
                                      </p:cBhvr>
                                      <p:to>
                                        <p:strVal val="visible"/>
                                      </p:to>
                                    </p:set>
                                    <p:animEffect transition="in" filter="wipe(left)">
                                      <p:cBhvr>
                                        <p:cTn id="148" dur="500"/>
                                        <p:tgtEl>
                                          <p:spTgt spid="25"/>
                                        </p:tgtEl>
                                      </p:cBhvr>
                                    </p:animEffect>
                                  </p:childTnLst>
                                </p:cTn>
                              </p:par>
                            </p:childTnLst>
                          </p:cTn>
                        </p:par>
                        <p:par>
                          <p:cTn id="149" fill="hold">
                            <p:stCondLst>
                              <p:cond delay="5700"/>
                            </p:stCondLst>
                            <p:childTnLst>
                              <p:par>
                                <p:cTn id="150" presetID="22" presetClass="entr" presetSubtype="8" fill="hold" nodeType="afterEffect">
                                  <p:stCondLst>
                                    <p:cond delay="0"/>
                                  </p:stCondLst>
                                  <p:childTnLst>
                                    <p:set>
                                      <p:cBhvr>
                                        <p:cTn id="151" dur="1" fill="hold">
                                          <p:stCondLst>
                                            <p:cond delay="0"/>
                                          </p:stCondLst>
                                        </p:cTn>
                                        <p:tgtEl>
                                          <p:spTgt spid="6"/>
                                        </p:tgtEl>
                                        <p:attrNameLst>
                                          <p:attrName>style.visibility</p:attrName>
                                        </p:attrNameLst>
                                      </p:cBhvr>
                                      <p:to>
                                        <p:strVal val="visible"/>
                                      </p:to>
                                    </p:set>
                                    <p:animEffect transition="in" filter="wipe(left)">
                                      <p:cBhvr>
                                        <p:cTn id="152" dur="500"/>
                                        <p:tgtEl>
                                          <p:spTgt spid="6"/>
                                        </p:tgtEl>
                                      </p:cBhvr>
                                    </p:animEffect>
                                  </p:childTnLst>
                                </p:cTn>
                              </p:par>
                              <p:par>
                                <p:cTn id="153" presetID="22" presetClass="entr" presetSubtype="8" fill="hold" grpId="0" nodeType="withEffect">
                                  <p:stCondLst>
                                    <p:cond delay="500"/>
                                  </p:stCondLst>
                                  <p:childTnLst>
                                    <p:set>
                                      <p:cBhvr>
                                        <p:cTn id="154" dur="1" fill="hold">
                                          <p:stCondLst>
                                            <p:cond delay="0"/>
                                          </p:stCondLst>
                                        </p:cTn>
                                        <p:tgtEl>
                                          <p:spTgt spid="26"/>
                                        </p:tgtEl>
                                        <p:attrNameLst>
                                          <p:attrName>style.visibility</p:attrName>
                                        </p:attrNameLst>
                                      </p:cBhvr>
                                      <p:to>
                                        <p:strVal val="visible"/>
                                      </p:to>
                                    </p:set>
                                    <p:animEffect transition="in" filter="wipe(left)">
                                      <p:cBhvr>
                                        <p:cTn id="155" dur="500"/>
                                        <p:tgtEl>
                                          <p:spTgt spid="26"/>
                                        </p:tgtEl>
                                      </p:cBhvr>
                                    </p:animEffect>
                                  </p:childTnLst>
                                </p:cTn>
                              </p:par>
                              <p:par>
                                <p:cTn id="156" presetID="22" presetClass="entr" presetSubtype="8" fill="hold" grpId="0" nodeType="withEffect">
                                  <p:stCondLst>
                                    <p:cond delay="500"/>
                                  </p:stCondLst>
                                  <p:childTnLst>
                                    <p:set>
                                      <p:cBhvr>
                                        <p:cTn id="157" dur="1" fill="hold">
                                          <p:stCondLst>
                                            <p:cond delay="0"/>
                                          </p:stCondLst>
                                        </p:cTn>
                                        <p:tgtEl>
                                          <p:spTgt spid="27"/>
                                        </p:tgtEl>
                                        <p:attrNameLst>
                                          <p:attrName>style.visibility</p:attrName>
                                        </p:attrNameLst>
                                      </p:cBhvr>
                                      <p:to>
                                        <p:strVal val="visible"/>
                                      </p:to>
                                    </p:set>
                                    <p:animEffect transition="in" filter="wipe(left)">
                                      <p:cBhvr>
                                        <p:cTn id="158" dur="500"/>
                                        <p:tgtEl>
                                          <p:spTgt spid="27"/>
                                        </p:tgtEl>
                                      </p:cBhvr>
                                    </p:animEffect>
                                  </p:childTnLst>
                                </p:cTn>
                              </p:par>
                            </p:childTnLst>
                          </p:cTn>
                        </p:par>
                        <p:par>
                          <p:cTn id="159" fill="hold">
                            <p:stCondLst>
                              <p:cond delay="6700"/>
                            </p:stCondLst>
                            <p:childTnLst>
                              <p:par>
                                <p:cTn id="160" presetID="22" presetClass="entr" presetSubtype="8" fill="hold" nodeType="afterEffect">
                                  <p:stCondLst>
                                    <p:cond delay="0"/>
                                  </p:stCondLst>
                                  <p:childTnLst>
                                    <p:set>
                                      <p:cBhvr>
                                        <p:cTn id="161" dur="1" fill="hold">
                                          <p:stCondLst>
                                            <p:cond delay="0"/>
                                          </p:stCondLst>
                                        </p:cTn>
                                        <p:tgtEl>
                                          <p:spTgt spid="3"/>
                                        </p:tgtEl>
                                        <p:attrNameLst>
                                          <p:attrName>style.visibility</p:attrName>
                                        </p:attrNameLst>
                                      </p:cBhvr>
                                      <p:to>
                                        <p:strVal val="visible"/>
                                      </p:to>
                                    </p:set>
                                    <p:animEffect transition="in" filter="wipe(left)">
                                      <p:cBhvr>
                                        <p:cTn id="162" dur="500"/>
                                        <p:tgtEl>
                                          <p:spTgt spid="3"/>
                                        </p:tgtEl>
                                      </p:cBhvr>
                                    </p:animEffect>
                                  </p:childTnLst>
                                </p:cTn>
                              </p:par>
                            </p:childTnLst>
                          </p:cTn>
                        </p:par>
                        <p:par>
                          <p:cTn id="163" fill="hold">
                            <p:stCondLst>
                              <p:cond delay="7200"/>
                            </p:stCondLst>
                            <p:childTnLst>
                              <p:par>
                                <p:cTn id="164" presetID="22" presetClass="entr" presetSubtype="8" fill="hold" grpId="0" nodeType="afterEffect">
                                  <p:stCondLst>
                                    <p:cond delay="0"/>
                                  </p:stCondLst>
                                  <p:childTnLst>
                                    <p:set>
                                      <p:cBhvr>
                                        <p:cTn id="165" dur="1" fill="hold">
                                          <p:stCondLst>
                                            <p:cond delay="0"/>
                                          </p:stCondLst>
                                        </p:cTn>
                                        <p:tgtEl>
                                          <p:spTgt spid="28"/>
                                        </p:tgtEl>
                                        <p:attrNameLst>
                                          <p:attrName>style.visibility</p:attrName>
                                        </p:attrNameLst>
                                      </p:cBhvr>
                                      <p:to>
                                        <p:strVal val="visible"/>
                                      </p:to>
                                    </p:set>
                                    <p:animEffect transition="in" filter="wipe(left)">
                                      <p:cBhvr>
                                        <p:cTn id="166" dur="500"/>
                                        <p:tgtEl>
                                          <p:spTgt spid="28"/>
                                        </p:tgtEl>
                                      </p:cBhvr>
                                    </p:animEffect>
                                  </p:childTnLst>
                                </p:cTn>
                              </p:par>
                              <p:par>
                                <p:cTn id="167" presetID="22" presetClass="entr" presetSubtype="8" fill="hold" grpId="0" nodeType="withEffect">
                                  <p:stCondLst>
                                    <p:cond delay="0"/>
                                  </p:stCondLst>
                                  <p:childTnLst>
                                    <p:set>
                                      <p:cBhvr>
                                        <p:cTn id="168" dur="1" fill="hold">
                                          <p:stCondLst>
                                            <p:cond delay="0"/>
                                          </p:stCondLst>
                                        </p:cTn>
                                        <p:tgtEl>
                                          <p:spTgt spid="29"/>
                                        </p:tgtEl>
                                        <p:attrNameLst>
                                          <p:attrName>style.visibility</p:attrName>
                                        </p:attrNameLst>
                                      </p:cBhvr>
                                      <p:to>
                                        <p:strVal val="visible"/>
                                      </p:to>
                                    </p:set>
                                    <p:animEffect transition="in" filter="wipe(left)">
                                      <p:cBhvr>
                                        <p:cTn id="16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755576" y="1336312"/>
            <a:ext cx="4395508" cy="364227"/>
          </a:xfrm>
          <a:prstGeom prst="rect">
            <a:avLst/>
          </a:prstGeom>
          <a:noFill/>
        </p:spPr>
        <p:txBody>
          <a:bodyPr wrap="square" lIns="86383" tIns="43192" rIns="86383" bIns="43192" rtlCol="0">
            <a:spAutoFit/>
          </a:bodyPr>
          <a:lstStyle/>
          <a:p>
            <a:r>
              <a:rPr lang="zh-CN" altLang="en-US" b="1" dirty="0">
                <a:solidFill>
                  <a:srgbClr val="007CD0"/>
                </a:solidFill>
                <a:latin typeface="微软雅黑" pitchFamily="34" charset="-122"/>
                <a:ea typeface="微软雅黑" panose="020B0503020204020204" pitchFamily="34" charset="-122"/>
              </a:rPr>
              <a:t>我</a:t>
            </a:r>
            <a:r>
              <a:rPr lang="zh-CN" altLang="en-US" b="1" dirty="0" smtClean="0">
                <a:solidFill>
                  <a:srgbClr val="007CD0"/>
                </a:solidFill>
                <a:latin typeface="微软雅黑" pitchFamily="34" charset="-122"/>
                <a:ea typeface="微软雅黑" panose="020B0503020204020204" pitchFamily="34" charset="-122"/>
              </a:rPr>
              <a:t>们的团队  </a:t>
            </a:r>
            <a:r>
              <a:rPr lang="zh-CN" altLang="en-US" sz="1100" dirty="0" smtClean="0">
                <a:latin typeface="微软雅黑" pitchFamily="34" charset="-122"/>
                <a:ea typeface="微软雅黑" panose="020B0503020204020204" pitchFamily="34" charset="-122"/>
              </a:rPr>
              <a:t>单</a:t>
            </a:r>
            <a:r>
              <a:rPr lang="zh-CN" altLang="en-US" sz="1100" dirty="0">
                <a:latin typeface="微软雅黑" pitchFamily="34" charset="-122"/>
                <a:ea typeface="微软雅黑" panose="020B0503020204020204" pitchFamily="34" charset="-122"/>
              </a:rPr>
              <a:t>击此处添加文本单击此处添加文</a:t>
            </a:r>
            <a:r>
              <a:rPr lang="zh-CN" altLang="en-US" sz="1100" dirty="0" smtClean="0">
                <a:latin typeface="微软雅黑" pitchFamily="34" charset="-122"/>
                <a:ea typeface="微软雅黑" panose="020B0503020204020204" pitchFamily="34" charset="-122"/>
              </a:rPr>
              <a:t>本</a:t>
            </a:r>
            <a:endParaRPr lang="en-US" altLang="zh-CN" sz="1100" dirty="0">
              <a:latin typeface="微软雅黑" pitchFamily="34" charset="-122"/>
              <a:ea typeface="微软雅黑" panose="020B0503020204020204" pitchFamily="34" charset="-122"/>
            </a:endParaRPr>
          </a:p>
        </p:txBody>
      </p:sp>
      <p:grpSp>
        <p:nvGrpSpPr>
          <p:cNvPr id="32" name="组合 31"/>
          <p:cNvGrpSpPr/>
          <p:nvPr/>
        </p:nvGrpSpPr>
        <p:grpSpPr>
          <a:xfrm>
            <a:off x="1187624" y="1984384"/>
            <a:ext cx="1220215" cy="1220212"/>
            <a:chOff x="3402224" y="483518"/>
            <a:chExt cx="864652" cy="864650"/>
          </a:xfrm>
        </p:grpSpPr>
        <p:grpSp>
          <p:nvGrpSpPr>
            <p:cNvPr id="33" name="组合 32"/>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6" name="椭圆 3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34" name="TextBox 33"/>
            <p:cNvSpPr txBox="1"/>
            <p:nvPr/>
          </p:nvSpPr>
          <p:spPr>
            <a:xfrm>
              <a:off x="3542275" y="73117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pic>
        <p:nvPicPr>
          <p:cNvPr id="37" name="Picture 8" descr="C:\Users\Administrator\Desktop\图片5.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231113" y="2034022"/>
            <a:ext cx="1210412" cy="1187720"/>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4"/>
          <p:cNvSpPr>
            <a:spLocks/>
          </p:cNvSpPr>
          <p:nvPr/>
        </p:nvSpPr>
        <p:spPr bwMode="auto">
          <a:xfrm>
            <a:off x="2576696" y="2034021"/>
            <a:ext cx="1537850" cy="1392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dirty="0">
                <a:solidFill>
                  <a:srgbClr val="000000"/>
                </a:solidFill>
                <a:latin typeface="微软雅黑"/>
                <a:ea typeface="微软雅黑"/>
                <a:cs typeface="Lato Light" charset="0"/>
                <a:sym typeface="Lato Light" charset="0"/>
              </a:rPr>
              <a:t>无名氏</a:t>
            </a:r>
            <a:endParaRPr lang="en-US"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000" dirty="0">
                <a:solidFill>
                  <a:srgbClr val="000000"/>
                </a:solidFill>
                <a:latin typeface="微软雅黑"/>
                <a:ea typeface="微软雅黑"/>
                <a:cs typeface="Lato Light" charset="0"/>
                <a:sym typeface="Lato Light" charset="0"/>
              </a:rPr>
              <a:t>高级项目经理</a:t>
            </a:r>
            <a:endParaRPr lang="en-US" sz="1000"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000"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000" dirty="0" smtClean="0">
                <a:solidFill>
                  <a:srgbClr val="000000"/>
                </a:solidFill>
                <a:latin typeface="微软雅黑"/>
                <a:ea typeface="微软雅黑"/>
                <a:cs typeface="Lato Light" charset="0"/>
                <a:sym typeface="Lato Light" charset="0"/>
              </a:rPr>
              <a:t>第一</a:t>
            </a:r>
            <a:r>
              <a:rPr lang="en-US" altLang="zh-CN" sz="1000" dirty="0" smtClean="0">
                <a:solidFill>
                  <a:srgbClr val="000000"/>
                </a:solidFill>
                <a:latin typeface="微软雅黑"/>
                <a:ea typeface="微软雅黑"/>
                <a:cs typeface="Lato Light" charset="0"/>
                <a:sym typeface="Lato Light" charset="0"/>
              </a:rPr>
              <a:t>PPT</a:t>
            </a:r>
            <a:r>
              <a:rPr lang="zh-CN" altLang="en-US" sz="1000" dirty="0" smtClean="0">
                <a:solidFill>
                  <a:srgbClr val="000000"/>
                </a:solidFill>
                <a:latin typeface="微软雅黑"/>
                <a:ea typeface="微软雅黑"/>
                <a:cs typeface="Lato Light" charset="0"/>
                <a:sym typeface="Lato Light" charset="0"/>
              </a:rPr>
              <a:t>签</a:t>
            </a:r>
            <a:r>
              <a:rPr lang="zh-CN" altLang="en-US" sz="1000" dirty="0">
                <a:solidFill>
                  <a:srgbClr val="000000"/>
                </a:solidFill>
                <a:latin typeface="微软雅黑"/>
                <a:ea typeface="微软雅黑"/>
                <a:cs typeface="Lato Light" charset="0"/>
                <a:sym typeface="Lato Light" charset="0"/>
              </a:rPr>
              <a:t>约设计师原创作品，请勿盗卖！否则将被追究法律责任！</a:t>
            </a:r>
            <a:endParaRPr lang="en-US" sz="1000" dirty="0">
              <a:solidFill>
                <a:srgbClr val="000000"/>
              </a:solidFill>
              <a:latin typeface="微软雅黑"/>
              <a:ea typeface="微软雅黑"/>
              <a:cs typeface="Lato Light" charset="0"/>
              <a:sym typeface="Lato Light" charset="0"/>
            </a:endParaRPr>
          </a:p>
        </p:txBody>
      </p:sp>
      <p:grpSp>
        <p:nvGrpSpPr>
          <p:cNvPr id="39" name="组合 38"/>
          <p:cNvGrpSpPr/>
          <p:nvPr/>
        </p:nvGrpSpPr>
        <p:grpSpPr>
          <a:xfrm>
            <a:off x="4978366" y="1986612"/>
            <a:ext cx="1220215" cy="1220212"/>
            <a:chOff x="3402224" y="483518"/>
            <a:chExt cx="864652" cy="864650"/>
          </a:xfrm>
        </p:grpSpPr>
        <p:grpSp>
          <p:nvGrpSpPr>
            <p:cNvPr id="40" name="组合 39"/>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3" name="椭圆 4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41" name="TextBox 40"/>
            <p:cNvSpPr txBox="1"/>
            <p:nvPr/>
          </p:nvSpPr>
          <p:spPr>
            <a:xfrm>
              <a:off x="3542275" y="73117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sp>
        <p:nvSpPr>
          <p:cNvPr id="44" name="Rectangle 4"/>
          <p:cNvSpPr>
            <a:spLocks/>
          </p:cNvSpPr>
          <p:nvPr/>
        </p:nvSpPr>
        <p:spPr bwMode="auto">
          <a:xfrm>
            <a:off x="6367438" y="2036249"/>
            <a:ext cx="1537850" cy="1392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dirty="0">
                <a:solidFill>
                  <a:srgbClr val="000000"/>
                </a:solidFill>
                <a:latin typeface="微软雅黑"/>
                <a:ea typeface="微软雅黑"/>
                <a:cs typeface="Lato Light" charset="0"/>
                <a:sym typeface="Lato Light" charset="0"/>
              </a:rPr>
              <a:t>无名氏</a:t>
            </a:r>
            <a:endParaRPr lang="en-US"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000" dirty="0">
                <a:solidFill>
                  <a:srgbClr val="000000"/>
                </a:solidFill>
                <a:latin typeface="微软雅黑"/>
                <a:ea typeface="微软雅黑"/>
                <a:cs typeface="Lato Light" charset="0"/>
                <a:sym typeface="Lato Light" charset="0"/>
              </a:rPr>
              <a:t>高级项目经理</a:t>
            </a:r>
            <a:endParaRPr lang="en-US" sz="1000"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000"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000" dirty="0" smtClean="0">
                <a:solidFill>
                  <a:srgbClr val="000000"/>
                </a:solidFill>
                <a:latin typeface="微软雅黑"/>
                <a:ea typeface="微软雅黑"/>
                <a:cs typeface="Lato Light" charset="0"/>
                <a:sym typeface="Lato Light" charset="0"/>
              </a:rPr>
              <a:t>第一</a:t>
            </a:r>
            <a:r>
              <a:rPr lang="en-US" altLang="zh-CN" sz="1000" dirty="0" smtClean="0">
                <a:solidFill>
                  <a:srgbClr val="000000"/>
                </a:solidFill>
                <a:latin typeface="微软雅黑"/>
                <a:ea typeface="微软雅黑"/>
                <a:cs typeface="Lato Light" charset="0"/>
                <a:sym typeface="Lato Light" charset="0"/>
              </a:rPr>
              <a:t>PPT</a:t>
            </a:r>
            <a:r>
              <a:rPr lang="zh-CN" altLang="en-US" sz="1000" dirty="0" smtClean="0">
                <a:solidFill>
                  <a:srgbClr val="000000"/>
                </a:solidFill>
                <a:latin typeface="微软雅黑"/>
                <a:ea typeface="微软雅黑"/>
                <a:cs typeface="Lato Light" charset="0"/>
                <a:sym typeface="Lato Light" charset="0"/>
              </a:rPr>
              <a:t>签</a:t>
            </a:r>
            <a:r>
              <a:rPr lang="zh-CN" altLang="en-US" sz="1000" dirty="0">
                <a:solidFill>
                  <a:srgbClr val="000000"/>
                </a:solidFill>
                <a:latin typeface="微软雅黑"/>
                <a:ea typeface="微软雅黑"/>
                <a:cs typeface="Lato Light" charset="0"/>
                <a:sym typeface="Lato Light" charset="0"/>
              </a:rPr>
              <a:t>约设计师原创作品，请勿盗卖！否则将被追究法律责任！</a:t>
            </a:r>
            <a:endParaRPr lang="en-US" sz="1000" dirty="0">
              <a:solidFill>
                <a:srgbClr val="000000"/>
              </a:solidFill>
              <a:latin typeface="微软雅黑"/>
              <a:ea typeface="微软雅黑"/>
              <a:cs typeface="Lato Light" charset="0"/>
              <a:sym typeface="Lato Light" charset="0"/>
            </a:endParaRPr>
          </a:p>
        </p:txBody>
      </p:sp>
      <p:pic>
        <p:nvPicPr>
          <p:cNvPr id="45" name="Picture 2" descr="C:\Users\Administrator\Desktop\图片5.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954706" y="2037246"/>
            <a:ext cx="1267534" cy="1151604"/>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46" name="组合 45"/>
          <p:cNvGrpSpPr/>
          <p:nvPr/>
        </p:nvGrpSpPr>
        <p:grpSpPr>
          <a:xfrm>
            <a:off x="1187624" y="3568560"/>
            <a:ext cx="1220215" cy="1220212"/>
            <a:chOff x="3402224" y="483518"/>
            <a:chExt cx="864652" cy="864650"/>
          </a:xfrm>
        </p:grpSpPr>
        <p:grpSp>
          <p:nvGrpSpPr>
            <p:cNvPr id="47" name="组合 46"/>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0" name="椭圆 4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48" name="TextBox 47"/>
            <p:cNvSpPr txBox="1"/>
            <p:nvPr/>
          </p:nvSpPr>
          <p:spPr>
            <a:xfrm>
              <a:off x="3542275" y="73117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sp>
        <p:nvSpPr>
          <p:cNvPr id="51" name="Rectangle 4"/>
          <p:cNvSpPr>
            <a:spLocks/>
          </p:cNvSpPr>
          <p:nvPr/>
        </p:nvSpPr>
        <p:spPr bwMode="auto">
          <a:xfrm>
            <a:off x="2576696" y="3618197"/>
            <a:ext cx="1537850" cy="1392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dirty="0">
                <a:solidFill>
                  <a:srgbClr val="000000"/>
                </a:solidFill>
                <a:latin typeface="微软雅黑"/>
                <a:ea typeface="微软雅黑"/>
                <a:cs typeface="Lato Light" charset="0"/>
                <a:sym typeface="Lato Light" charset="0"/>
              </a:rPr>
              <a:t>无名氏</a:t>
            </a:r>
            <a:endParaRPr lang="en-US"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000" dirty="0">
                <a:solidFill>
                  <a:srgbClr val="000000"/>
                </a:solidFill>
                <a:latin typeface="微软雅黑"/>
                <a:ea typeface="微软雅黑"/>
                <a:cs typeface="Lato Light" charset="0"/>
                <a:sym typeface="Lato Light" charset="0"/>
              </a:rPr>
              <a:t>高级项目经理</a:t>
            </a:r>
            <a:endParaRPr lang="en-US" sz="1000"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000"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000" dirty="0" smtClean="0">
                <a:solidFill>
                  <a:srgbClr val="000000"/>
                </a:solidFill>
                <a:latin typeface="微软雅黑"/>
                <a:ea typeface="微软雅黑"/>
                <a:cs typeface="Lato Light" charset="0"/>
                <a:sym typeface="Lato Light" charset="0"/>
              </a:rPr>
              <a:t>第一</a:t>
            </a:r>
            <a:r>
              <a:rPr lang="en-US" altLang="zh-CN" sz="1000" dirty="0" smtClean="0">
                <a:solidFill>
                  <a:srgbClr val="000000"/>
                </a:solidFill>
                <a:latin typeface="微软雅黑"/>
                <a:ea typeface="微软雅黑"/>
                <a:cs typeface="Lato Light" charset="0"/>
                <a:sym typeface="Lato Light" charset="0"/>
              </a:rPr>
              <a:t>PPT</a:t>
            </a:r>
            <a:r>
              <a:rPr lang="zh-CN" altLang="en-US" sz="1000" dirty="0" smtClean="0">
                <a:solidFill>
                  <a:srgbClr val="000000"/>
                </a:solidFill>
                <a:latin typeface="微软雅黑"/>
                <a:ea typeface="微软雅黑"/>
                <a:cs typeface="Lato Light" charset="0"/>
                <a:sym typeface="Lato Light" charset="0"/>
              </a:rPr>
              <a:t>签</a:t>
            </a:r>
            <a:r>
              <a:rPr lang="zh-CN" altLang="en-US" sz="1000" dirty="0">
                <a:solidFill>
                  <a:srgbClr val="000000"/>
                </a:solidFill>
                <a:latin typeface="微软雅黑"/>
                <a:ea typeface="微软雅黑"/>
                <a:cs typeface="Lato Light" charset="0"/>
                <a:sym typeface="Lato Light" charset="0"/>
              </a:rPr>
              <a:t>约设计师原创作品，请勿盗卖！否则将被追究法律责任！</a:t>
            </a:r>
            <a:endParaRPr lang="en-US" sz="1000" dirty="0">
              <a:solidFill>
                <a:srgbClr val="000000"/>
              </a:solidFill>
              <a:latin typeface="微软雅黑"/>
              <a:ea typeface="微软雅黑"/>
              <a:cs typeface="Lato Light" charset="0"/>
              <a:sym typeface="Lato Light" charset="0"/>
            </a:endParaRPr>
          </a:p>
        </p:txBody>
      </p:sp>
      <p:grpSp>
        <p:nvGrpSpPr>
          <p:cNvPr id="52" name="组合 51"/>
          <p:cNvGrpSpPr/>
          <p:nvPr/>
        </p:nvGrpSpPr>
        <p:grpSpPr>
          <a:xfrm>
            <a:off x="4978366" y="3570788"/>
            <a:ext cx="1220215" cy="1220212"/>
            <a:chOff x="3402224" y="483518"/>
            <a:chExt cx="864652" cy="864650"/>
          </a:xfrm>
        </p:grpSpPr>
        <p:grpSp>
          <p:nvGrpSpPr>
            <p:cNvPr id="53" name="组合 52"/>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6" name="椭圆 5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54" name="TextBox 53"/>
            <p:cNvSpPr txBox="1"/>
            <p:nvPr/>
          </p:nvSpPr>
          <p:spPr>
            <a:xfrm>
              <a:off x="3542275" y="731177"/>
              <a:ext cx="586298"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sp>
        <p:nvSpPr>
          <p:cNvPr id="57" name="Rectangle 4"/>
          <p:cNvSpPr>
            <a:spLocks/>
          </p:cNvSpPr>
          <p:nvPr/>
        </p:nvSpPr>
        <p:spPr bwMode="auto">
          <a:xfrm>
            <a:off x="6367438" y="3620425"/>
            <a:ext cx="1537850" cy="1392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dirty="0">
                <a:solidFill>
                  <a:srgbClr val="000000"/>
                </a:solidFill>
                <a:latin typeface="微软雅黑"/>
                <a:ea typeface="微软雅黑"/>
                <a:cs typeface="Lato Light" charset="0"/>
                <a:sym typeface="Lato Light" charset="0"/>
              </a:rPr>
              <a:t>无名氏</a:t>
            </a:r>
            <a:endParaRPr lang="en-US"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000" dirty="0">
                <a:solidFill>
                  <a:srgbClr val="000000"/>
                </a:solidFill>
                <a:latin typeface="微软雅黑"/>
                <a:ea typeface="微软雅黑"/>
                <a:cs typeface="Lato Light" charset="0"/>
                <a:sym typeface="Lato Light" charset="0"/>
              </a:rPr>
              <a:t>高级项目经理</a:t>
            </a:r>
            <a:endParaRPr lang="en-US" sz="1000"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000"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000" dirty="0" smtClean="0">
                <a:solidFill>
                  <a:srgbClr val="000000"/>
                </a:solidFill>
                <a:latin typeface="微软雅黑"/>
                <a:ea typeface="微软雅黑"/>
                <a:cs typeface="Lato Light" charset="0"/>
                <a:sym typeface="Lato Light" charset="0"/>
              </a:rPr>
              <a:t>第一</a:t>
            </a:r>
            <a:r>
              <a:rPr lang="en-US" altLang="zh-CN" sz="1000" dirty="0" smtClean="0">
                <a:solidFill>
                  <a:srgbClr val="000000"/>
                </a:solidFill>
                <a:latin typeface="微软雅黑"/>
                <a:ea typeface="微软雅黑"/>
                <a:cs typeface="Lato Light" charset="0"/>
                <a:sym typeface="Lato Light" charset="0"/>
              </a:rPr>
              <a:t>PPT</a:t>
            </a:r>
            <a:r>
              <a:rPr lang="zh-CN" altLang="en-US" sz="1000" dirty="0" smtClean="0">
                <a:solidFill>
                  <a:srgbClr val="000000"/>
                </a:solidFill>
                <a:latin typeface="微软雅黑"/>
                <a:ea typeface="微软雅黑"/>
                <a:cs typeface="Lato Light" charset="0"/>
                <a:sym typeface="Lato Light" charset="0"/>
              </a:rPr>
              <a:t>签</a:t>
            </a:r>
            <a:r>
              <a:rPr lang="zh-CN" altLang="en-US" sz="1000" dirty="0">
                <a:solidFill>
                  <a:srgbClr val="000000"/>
                </a:solidFill>
                <a:latin typeface="微软雅黑"/>
                <a:ea typeface="微软雅黑"/>
                <a:cs typeface="Lato Light" charset="0"/>
                <a:sym typeface="Lato Light" charset="0"/>
              </a:rPr>
              <a:t>约设计师原创作品，请勿盗卖！否则将被追究法律责任！</a:t>
            </a:r>
            <a:endParaRPr lang="en-US" sz="1000" dirty="0">
              <a:solidFill>
                <a:srgbClr val="000000"/>
              </a:solidFill>
              <a:latin typeface="微软雅黑"/>
              <a:ea typeface="微软雅黑"/>
              <a:cs typeface="Lato Light" charset="0"/>
              <a:sym typeface="Lato Light" charset="0"/>
            </a:endParaRPr>
          </a:p>
        </p:txBody>
      </p:sp>
      <p:pic>
        <p:nvPicPr>
          <p:cNvPr id="58" name="Picture 4" descr="C:\Users\Administrator\Desktop\图片5.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187624" y="3621422"/>
            <a:ext cx="1163630" cy="117719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 descr="C:\Users\Administrator\Desktop\图片5.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026251" y="3596425"/>
            <a:ext cx="1147659" cy="1131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100" fill="hold"/>
                                        <p:tgtEl>
                                          <p:spTgt spid="32"/>
                                        </p:tgtEl>
                                        <p:attrNameLst>
                                          <p:attrName>ppt_w</p:attrName>
                                        </p:attrNameLst>
                                      </p:cBhvr>
                                      <p:tavLst>
                                        <p:tav tm="0">
                                          <p:val>
                                            <p:fltVal val="0"/>
                                          </p:val>
                                        </p:tav>
                                        <p:tav tm="100000">
                                          <p:val>
                                            <p:strVal val="#ppt_w"/>
                                          </p:val>
                                        </p:tav>
                                      </p:tavLst>
                                    </p:anim>
                                    <p:anim calcmode="lin" valueType="num">
                                      <p:cBhvr>
                                        <p:cTn id="12" dur="100" fill="hold"/>
                                        <p:tgtEl>
                                          <p:spTgt spid="32"/>
                                        </p:tgtEl>
                                        <p:attrNameLst>
                                          <p:attrName>ppt_h</p:attrName>
                                        </p:attrNameLst>
                                      </p:cBhvr>
                                      <p:tavLst>
                                        <p:tav tm="0">
                                          <p:val>
                                            <p:fltVal val="0"/>
                                          </p:val>
                                        </p:tav>
                                        <p:tav tm="100000">
                                          <p:val>
                                            <p:strVal val="#ppt_h"/>
                                          </p:val>
                                        </p:tav>
                                      </p:tavLst>
                                    </p:anim>
                                    <p:animEffect transition="in" filter="fade">
                                      <p:cBhvr>
                                        <p:cTn id="13" dur="100"/>
                                        <p:tgtEl>
                                          <p:spTgt spid="32"/>
                                        </p:tgtEl>
                                      </p:cBhvr>
                                    </p:animEffect>
                                  </p:childTnLst>
                                </p:cTn>
                              </p:par>
                              <p:par>
                                <p:cTn id="14" presetID="6" presetClass="emph" presetSubtype="0" fill="hold" nodeType="withEffect">
                                  <p:stCondLst>
                                    <p:cond delay="100"/>
                                  </p:stCondLst>
                                  <p:childTnLst>
                                    <p:animScale>
                                      <p:cBhvr>
                                        <p:cTn id="15" dur="100" fill="hold"/>
                                        <p:tgtEl>
                                          <p:spTgt spid="32"/>
                                        </p:tgtEl>
                                      </p:cBhvr>
                                      <p:by x="110000" y="110000"/>
                                    </p:animScale>
                                  </p:childTnLst>
                                </p:cTn>
                              </p:par>
                              <p:par>
                                <p:cTn id="16" presetID="6" presetClass="emph" presetSubtype="0" fill="hold" nodeType="withEffect">
                                  <p:stCondLst>
                                    <p:cond delay="200"/>
                                  </p:stCondLst>
                                  <p:childTnLst>
                                    <p:animScale>
                                      <p:cBhvr>
                                        <p:cTn id="17" dur="200" fill="hold"/>
                                        <p:tgtEl>
                                          <p:spTgt spid="32"/>
                                        </p:tgtEl>
                                      </p:cBhvr>
                                      <p:by x="90000" y="90000"/>
                                    </p:animScale>
                                  </p:childTnLst>
                                </p:cTn>
                              </p:par>
                              <p:par>
                                <p:cTn id="18" presetID="6" presetClass="emph" presetSubtype="0" fill="hold" nodeType="withEffect">
                                  <p:stCondLst>
                                    <p:cond delay="400"/>
                                  </p:stCondLst>
                                  <p:childTnLst>
                                    <p:animScale>
                                      <p:cBhvr>
                                        <p:cTn id="19" dur="100" fill="hold"/>
                                        <p:tgtEl>
                                          <p:spTgt spid="32"/>
                                        </p:tgtEl>
                                      </p:cBhvr>
                                      <p:by x="105000" y="105000"/>
                                    </p:animScale>
                                  </p:childTnLst>
                                </p:cTn>
                              </p:par>
                              <p:par>
                                <p:cTn id="20" presetID="6" presetClass="emph" presetSubtype="0" fill="hold" nodeType="withEffect">
                                  <p:stCondLst>
                                    <p:cond delay="500"/>
                                  </p:stCondLst>
                                  <p:childTnLst>
                                    <p:animScale>
                                      <p:cBhvr>
                                        <p:cTn id="21" dur="200" fill="hold"/>
                                        <p:tgtEl>
                                          <p:spTgt spid="32"/>
                                        </p:tgtEl>
                                      </p:cBhvr>
                                      <p:by x="95000" y="95000"/>
                                    </p:animScale>
                                  </p:childTnLst>
                                </p:cTn>
                              </p:par>
                            </p:childTnLst>
                          </p:cTn>
                        </p:par>
                        <p:par>
                          <p:cTn id="22" fill="hold">
                            <p:stCondLst>
                              <p:cond delay="1200"/>
                            </p:stCondLst>
                            <p:childTnLst>
                              <p:par>
                                <p:cTn id="23" presetID="26" presetClass="emph" presetSubtype="0" fill="hold" nodeType="afterEffect">
                                  <p:stCondLst>
                                    <p:cond delay="0"/>
                                  </p:stCondLst>
                                  <p:childTnLst>
                                    <p:animEffect transition="out" filter="fade">
                                      <p:cBhvr>
                                        <p:cTn id="24" dur="500" tmFilter="0, 0; .2, .5; .8, .5; 1, 0"/>
                                        <p:tgtEl>
                                          <p:spTgt spid="32"/>
                                        </p:tgtEl>
                                      </p:cBhvr>
                                    </p:animEffect>
                                    <p:animScale>
                                      <p:cBhvr>
                                        <p:cTn id="25" dur="250" autoRev="1" fill="hold"/>
                                        <p:tgtEl>
                                          <p:spTgt spid="32"/>
                                        </p:tgtEl>
                                      </p:cBhvr>
                                      <p:by x="105000" y="105000"/>
                                    </p:animScale>
                                  </p:childTnLst>
                                </p:cTn>
                              </p:par>
                            </p:childTnLst>
                          </p:cTn>
                        </p:par>
                        <p:par>
                          <p:cTn id="26" fill="hold">
                            <p:stCondLst>
                              <p:cond delay="1700"/>
                            </p:stCondLst>
                            <p:childTnLst>
                              <p:par>
                                <p:cTn id="27" presetID="10" presetClass="entr" presetSubtype="0"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22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childTnLst>
                          </p:cTn>
                        </p:par>
                        <p:par>
                          <p:cTn id="34" fill="hold">
                            <p:stCondLst>
                              <p:cond delay="2700"/>
                            </p:stCondLst>
                            <p:childTnLst>
                              <p:par>
                                <p:cTn id="35" presetID="53" presetClass="entr" presetSubtype="16"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100" fill="hold"/>
                                        <p:tgtEl>
                                          <p:spTgt spid="39"/>
                                        </p:tgtEl>
                                        <p:attrNameLst>
                                          <p:attrName>ppt_w</p:attrName>
                                        </p:attrNameLst>
                                      </p:cBhvr>
                                      <p:tavLst>
                                        <p:tav tm="0">
                                          <p:val>
                                            <p:fltVal val="0"/>
                                          </p:val>
                                        </p:tav>
                                        <p:tav tm="100000">
                                          <p:val>
                                            <p:strVal val="#ppt_w"/>
                                          </p:val>
                                        </p:tav>
                                      </p:tavLst>
                                    </p:anim>
                                    <p:anim calcmode="lin" valueType="num">
                                      <p:cBhvr>
                                        <p:cTn id="38" dur="100" fill="hold"/>
                                        <p:tgtEl>
                                          <p:spTgt spid="39"/>
                                        </p:tgtEl>
                                        <p:attrNameLst>
                                          <p:attrName>ppt_h</p:attrName>
                                        </p:attrNameLst>
                                      </p:cBhvr>
                                      <p:tavLst>
                                        <p:tav tm="0">
                                          <p:val>
                                            <p:fltVal val="0"/>
                                          </p:val>
                                        </p:tav>
                                        <p:tav tm="100000">
                                          <p:val>
                                            <p:strVal val="#ppt_h"/>
                                          </p:val>
                                        </p:tav>
                                      </p:tavLst>
                                    </p:anim>
                                    <p:animEffect transition="in" filter="fade">
                                      <p:cBhvr>
                                        <p:cTn id="39" dur="100"/>
                                        <p:tgtEl>
                                          <p:spTgt spid="39"/>
                                        </p:tgtEl>
                                      </p:cBhvr>
                                    </p:animEffect>
                                  </p:childTnLst>
                                </p:cTn>
                              </p:par>
                              <p:par>
                                <p:cTn id="40" presetID="6" presetClass="emph" presetSubtype="0" fill="hold" nodeType="withEffect">
                                  <p:stCondLst>
                                    <p:cond delay="100"/>
                                  </p:stCondLst>
                                  <p:childTnLst>
                                    <p:animScale>
                                      <p:cBhvr>
                                        <p:cTn id="41" dur="100" fill="hold"/>
                                        <p:tgtEl>
                                          <p:spTgt spid="39"/>
                                        </p:tgtEl>
                                      </p:cBhvr>
                                      <p:by x="110000" y="110000"/>
                                    </p:animScale>
                                  </p:childTnLst>
                                </p:cTn>
                              </p:par>
                              <p:par>
                                <p:cTn id="42" presetID="6" presetClass="emph" presetSubtype="0" fill="hold" nodeType="withEffect">
                                  <p:stCondLst>
                                    <p:cond delay="200"/>
                                  </p:stCondLst>
                                  <p:childTnLst>
                                    <p:animScale>
                                      <p:cBhvr>
                                        <p:cTn id="43" dur="200" fill="hold"/>
                                        <p:tgtEl>
                                          <p:spTgt spid="39"/>
                                        </p:tgtEl>
                                      </p:cBhvr>
                                      <p:by x="90000" y="90000"/>
                                    </p:animScale>
                                  </p:childTnLst>
                                </p:cTn>
                              </p:par>
                              <p:par>
                                <p:cTn id="44" presetID="6" presetClass="emph" presetSubtype="0" fill="hold" nodeType="withEffect">
                                  <p:stCondLst>
                                    <p:cond delay="400"/>
                                  </p:stCondLst>
                                  <p:childTnLst>
                                    <p:animScale>
                                      <p:cBhvr>
                                        <p:cTn id="45" dur="100" fill="hold"/>
                                        <p:tgtEl>
                                          <p:spTgt spid="39"/>
                                        </p:tgtEl>
                                      </p:cBhvr>
                                      <p:by x="105000" y="105000"/>
                                    </p:animScale>
                                  </p:childTnLst>
                                </p:cTn>
                              </p:par>
                              <p:par>
                                <p:cTn id="46" presetID="6" presetClass="emph" presetSubtype="0" fill="hold" nodeType="withEffect">
                                  <p:stCondLst>
                                    <p:cond delay="500"/>
                                  </p:stCondLst>
                                  <p:childTnLst>
                                    <p:animScale>
                                      <p:cBhvr>
                                        <p:cTn id="47" dur="200" fill="hold"/>
                                        <p:tgtEl>
                                          <p:spTgt spid="39"/>
                                        </p:tgtEl>
                                      </p:cBhvr>
                                      <p:by x="95000" y="95000"/>
                                    </p:animScale>
                                  </p:childTnLst>
                                </p:cTn>
                              </p:par>
                            </p:childTnLst>
                          </p:cTn>
                        </p:par>
                        <p:par>
                          <p:cTn id="48" fill="hold">
                            <p:stCondLst>
                              <p:cond delay="3400"/>
                            </p:stCondLst>
                            <p:childTnLst>
                              <p:par>
                                <p:cTn id="49" presetID="26" presetClass="emph" presetSubtype="0" fill="hold" nodeType="afterEffect">
                                  <p:stCondLst>
                                    <p:cond delay="0"/>
                                  </p:stCondLst>
                                  <p:childTnLst>
                                    <p:animEffect transition="out" filter="fade">
                                      <p:cBhvr>
                                        <p:cTn id="50" dur="500" tmFilter="0, 0; .2, .5; .8, .5; 1, 0"/>
                                        <p:tgtEl>
                                          <p:spTgt spid="39"/>
                                        </p:tgtEl>
                                      </p:cBhvr>
                                    </p:animEffect>
                                    <p:animScale>
                                      <p:cBhvr>
                                        <p:cTn id="51" dur="250" autoRev="1" fill="hold"/>
                                        <p:tgtEl>
                                          <p:spTgt spid="39"/>
                                        </p:tgtEl>
                                      </p:cBhvr>
                                      <p:by x="105000" y="105000"/>
                                    </p:animScale>
                                  </p:childTnLst>
                                </p:cTn>
                              </p:par>
                            </p:childTnLst>
                          </p:cTn>
                        </p:par>
                        <p:par>
                          <p:cTn id="52" fill="hold">
                            <p:stCondLst>
                              <p:cond delay="3900"/>
                            </p:stCondLst>
                            <p:childTnLst>
                              <p:par>
                                <p:cTn id="53" presetID="10" presetClass="entr" presetSubtype="0" fill="hold"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500"/>
                                        <p:tgtEl>
                                          <p:spTgt spid="45"/>
                                        </p:tgtEl>
                                      </p:cBhvr>
                                    </p:animEffect>
                                  </p:childTnLst>
                                </p:cTn>
                              </p:par>
                            </p:childTnLst>
                          </p:cTn>
                        </p:par>
                        <p:par>
                          <p:cTn id="56" fill="hold">
                            <p:stCondLst>
                              <p:cond delay="4400"/>
                            </p:stCondLst>
                            <p:childTnLst>
                              <p:par>
                                <p:cTn id="57" presetID="22" presetClass="entr" presetSubtype="8" fill="hold" grpId="0"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wipe(left)">
                                      <p:cBhvr>
                                        <p:cTn id="59" dur="500"/>
                                        <p:tgtEl>
                                          <p:spTgt spid="44"/>
                                        </p:tgtEl>
                                      </p:cBhvr>
                                    </p:animEffect>
                                  </p:childTnLst>
                                </p:cTn>
                              </p:par>
                            </p:childTnLst>
                          </p:cTn>
                        </p:par>
                        <p:par>
                          <p:cTn id="60" fill="hold">
                            <p:stCondLst>
                              <p:cond delay="4900"/>
                            </p:stCondLst>
                            <p:childTnLst>
                              <p:par>
                                <p:cTn id="61" presetID="53" presetClass="entr" presetSubtype="16" fill="hold" nodeType="after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p:cTn id="63" dur="100" fill="hold"/>
                                        <p:tgtEl>
                                          <p:spTgt spid="46"/>
                                        </p:tgtEl>
                                        <p:attrNameLst>
                                          <p:attrName>ppt_w</p:attrName>
                                        </p:attrNameLst>
                                      </p:cBhvr>
                                      <p:tavLst>
                                        <p:tav tm="0">
                                          <p:val>
                                            <p:fltVal val="0"/>
                                          </p:val>
                                        </p:tav>
                                        <p:tav tm="100000">
                                          <p:val>
                                            <p:strVal val="#ppt_w"/>
                                          </p:val>
                                        </p:tav>
                                      </p:tavLst>
                                    </p:anim>
                                    <p:anim calcmode="lin" valueType="num">
                                      <p:cBhvr>
                                        <p:cTn id="64" dur="100" fill="hold"/>
                                        <p:tgtEl>
                                          <p:spTgt spid="46"/>
                                        </p:tgtEl>
                                        <p:attrNameLst>
                                          <p:attrName>ppt_h</p:attrName>
                                        </p:attrNameLst>
                                      </p:cBhvr>
                                      <p:tavLst>
                                        <p:tav tm="0">
                                          <p:val>
                                            <p:fltVal val="0"/>
                                          </p:val>
                                        </p:tav>
                                        <p:tav tm="100000">
                                          <p:val>
                                            <p:strVal val="#ppt_h"/>
                                          </p:val>
                                        </p:tav>
                                      </p:tavLst>
                                    </p:anim>
                                    <p:animEffect transition="in" filter="fade">
                                      <p:cBhvr>
                                        <p:cTn id="65" dur="100"/>
                                        <p:tgtEl>
                                          <p:spTgt spid="46"/>
                                        </p:tgtEl>
                                      </p:cBhvr>
                                    </p:animEffect>
                                  </p:childTnLst>
                                </p:cTn>
                              </p:par>
                              <p:par>
                                <p:cTn id="66" presetID="6" presetClass="emph" presetSubtype="0" fill="hold" nodeType="withEffect">
                                  <p:stCondLst>
                                    <p:cond delay="100"/>
                                  </p:stCondLst>
                                  <p:childTnLst>
                                    <p:animScale>
                                      <p:cBhvr>
                                        <p:cTn id="67" dur="100" fill="hold"/>
                                        <p:tgtEl>
                                          <p:spTgt spid="46"/>
                                        </p:tgtEl>
                                      </p:cBhvr>
                                      <p:by x="110000" y="110000"/>
                                    </p:animScale>
                                  </p:childTnLst>
                                </p:cTn>
                              </p:par>
                              <p:par>
                                <p:cTn id="68" presetID="6" presetClass="emph" presetSubtype="0" fill="hold" nodeType="withEffect">
                                  <p:stCondLst>
                                    <p:cond delay="200"/>
                                  </p:stCondLst>
                                  <p:childTnLst>
                                    <p:animScale>
                                      <p:cBhvr>
                                        <p:cTn id="69" dur="200" fill="hold"/>
                                        <p:tgtEl>
                                          <p:spTgt spid="46"/>
                                        </p:tgtEl>
                                      </p:cBhvr>
                                      <p:by x="90000" y="90000"/>
                                    </p:animScale>
                                  </p:childTnLst>
                                </p:cTn>
                              </p:par>
                              <p:par>
                                <p:cTn id="70" presetID="6" presetClass="emph" presetSubtype="0" fill="hold" nodeType="withEffect">
                                  <p:stCondLst>
                                    <p:cond delay="400"/>
                                  </p:stCondLst>
                                  <p:childTnLst>
                                    <p:animScale>
                                      <p:cBhvr>
                                        <p:cTn id="71" dur="100" fill="hold"/>
                                        <p:tgtEl>
                                          <p:spTgt spid="46"/>
                                        </p:tgtEl>
                                      </p:cBhvr>
                                      <p:by x="105000" y="105000"/>
                                    </p:animScale>
                                  </p:childTnLst>
                                </p:cTn>
                              </p:par>
                              <p:par>
                                <p:cTn id="72" presetID="6" presetClass="emph" presetSubtype="0" fill="hold" nodeType="withEffect">
                                  <p:stCondLst>
                                    <p:cond delay="500"/>
                                  </p:stCondLst>
                                  <p:childTnLst>
                                    <p:animScale>
                                      <p:cBhvr>
                                        <p:cTn id="73" dur="200" fill="hold"/>
                                        <p:tgtEl>
                                          <p:spTgt spid="46"/>
                                        </p:tgtEl>
                                      </p:cBhvr>
                                      <p:by x="95000" y="95000"/>
                                    </p:animScale>
                                  </p:childTnLst>
                                </p:cTn>
                              </p:par>
                            </p:childTnLst>
                          </p:cTn>
                        </p:par>
                        <p:par>
                          <p:cTn id="74" fill="hold">
                            <p:stCondLst>
                              <p:cond delay="5600"/>
                            </p:stCondLst>
                            <p:childTnLst>
                              <p:par>
                                <p:cTn id="75" presetID="26" presetClass="emph" presetSubtype="0" fill="hold" nodeType="afterEffect">
                                  <p:stCondLst>
                                    <p:cond delay="0"/>
                                  </p:stCondLst>
                                  <p:childTnLst>
                                    <p:animEffect transition="out" filter="fade">
                                      <p:cBhvr>
                                        <p:cTn id="76" dur="500" tmFilter="0, 0; .2, .5; .8, .5; 1, 0"/>
                                        <p:tgtEl>
                                          <p:spTgt spid="46"/>
                                        </p:tgtEl>
                                      </p:cBhvr>
                                    </p:animEffect>
                                    <p:animScale>
                                      <p:cBhvr>
                                        <p:cTn id="77" dur="250" autoRev="1" fill="hold"/>
                                        <p:tgtEl>
                                          <p:spTgt spid="46"/>
                                        </p:tgtEl>
                                      </p:cBhvr>
                                      <p:by x="105000" y="105000"/>
                                    </p:animScale>
                                  </p:childTnLst>
                                </p:cTn>
                              </p:par>
                            </p:childTnLst>
                          </p:cTn>
                        </p:par>
                        <p:par>
                          <p:cTn id="78" fill="hold">
                            <p:stCondLst>
                              <p:cond delay="6100"/>
                            </p:stCondLst>
                            <p:childTnLst>
                              <p:par>
                                <p:cTn id="79" presetID="10" presetClass="entr" presetSubtype="0" fill="hold" nodeType="afterEffect">
                                  <p:stCondLst>
                                    <p:cond delay="0"/>
                                  </p:stCondLst>
                                  <p:childTnLst>
                                    <p:set>
                                      <p:cBhvr>
                                        <p:cTn id="80" dur="1" fill="hold">
                                          <p:stCondLst>
                                            <p:cond delay="0"/>
                                          </p:stCondLst>
                                        </p:cTn>
                                        <p:tgtEl>
                                          <p:spTgt spid="58"/>
                                        </p:tgtEl>
                                        <p:attrNameLst>
                                          <p:attrName>style.visibility</p:attrName>
                                        </p:attrNameLst>
                                      </p:cBhvr>
                                      <p:to>
                                        <p:strVal val="visible"/>
                                      </p:to>
                                    </p:set>
                                    <p:animEffect transition="in" filter="fade">
                                      <p:cBhvr>
                                        <p:cTn id="81" dur="500"/>
                                        <p:tgtEl>
                                          <p:spTgt spid="58"/>
                                        </p:tgtEl>
                                      </p:cBhvr>
                                    </p:animEffect>
                                  </p:childTnLst>
                                </p:cTn>
                              </p:par>
                            </p:childTnLst>
                          </p:cTn>
                        </p:par>
                        <p:par>
                          <p:cTn id="82" fill="hold">
                            <p:stCondLst>
                              <p:cond delay="6600"/>
                            </p:stCondLst>
                            <p:childTnLst>
                              <p:par>
                                <p:cTn id="83" presetID="22" presetClass="entr" presetSubtype="8" fill="hold" grpId="0" nodeType="after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left)">
                                      <p:cBhvr>
                                        <p:cTn id="85" dur="500"/>
                                        <p:tgtEl>
                                          <p:spTgt spid="51"/>
                                        </p:tgtEl>
                                      </p:cBhvr>
                                    </p:animEffect>
                                  </p:childTnLst>
                                </p:cTn>
                              </p:par>
                            </p:childTnLst>
                          </p:cTn>
                        </p:par>
                        <p:par>
                          <p:cTn id="86" fill="hold">
                            <p:stCondLst>
                              <p:cond delay="7100"/>
                            </p:stCondLst>
                            <p:childTnLst>
                              <p:par>
                                <p:cTn id="87" presetID="53" presetClass="entr" presetSubtype="16" fill="hold" nodeType="afterEffect">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cBhvr>
                                        <p:cTn id="89" dur="100" fill="hold"/>
                                        <p:tgtEl>
                                          <p:spTgt spid="52"/>
                                        </p:tgtEl>
                                        <p:attrNameLst>
                                          <p:attrName>ppt_w</p:attrName>
                                        </p:attrNameLst>
                                      </p:cBhvr>
                                      <p:tavLst>
                                        <p:tav tm="0">
                                          <p:val>
                                            <p:fltVal val="0"/>
                                          </p:val>
                                        </p:tav>
                                        <p:tav tm="100000">
                                          <p:val>
                                            <p:strVal val="#ppt_w"/>
                                          </p:val>
                                        </p:tav>
                                      </p:tavLst>
                                    </p:anim>
                                    <p:anim calcmode="lin" valueType="num">
                                      <p:cBhvr>
                                        <p:cTn id="90" dur="100" fill="hold"/>
                                        <p:tgtEl>
                                          <p:spTgt spid="52"/>
                                        </p:tgtEl>
                                        <p:attrNameLst>
                                          <p:attrName>ppt_h</p:attrName>
                                        </p:attrNameLst>
                                      </p:cBhvr>
                                      <p:tavLst>
                                        <p:tav tm="0">
                                          <p:val>
                                            <p:fltVal val="0"/>
                                          </p:val>
                                        </p:tav>
                                        <p:tav tm="100000">
                                          <p:val>
                                            <p:strVal val="#ppt_h"/>
                                          </p:val>
                                        </p:tav>
                                      </p:tavLst>
                                    </p:anim>
                                    <p:animEffect transition="in" filter="fade">
                                      <p:cBhvr>
                                        <p:cTn id="91" dur="100"/>
                                        <p:tgtEl>
                                          <p:spTgt spid="52"/>
                                        </p:tgtEl>
                                      </p:cBhvr>
                                    </p:animEffect>
                                  </p:childTnLst>
                                </p:cTn>
                              </p:par>
                              <p:par>
                                <p:cTn id="92" presetID="6" presetClass="emph" presetSubtype="0" fill="hold" nodeType="withEffect">
                                  <p:stCondLst>
                                    <p:cond delay="100"/>
                                  </p:stCondLst>
                                  <p:childTnLst>
                                    <p:animScale>
                                      <p:cBhvr>
                                        <p:cTn id="93" dur="100" fill="hold"/>
                                        <p:tgtEl>
                                          <p:spTgt spid="52"/>
                                        </p:tgtEl>
                                      </p:cBhvr>
                                      <p:by x="110000" y="110000"/>
                                    </p:animScale>
                                  </p:childTnLst>
                                </p:cTn>
                              </p:par>
                              <p:par>
                                <p:cTn id="94" presetID="6" presetClass="emph" presetSubtype="0" fill="hold" nodeType="withEffect">
                                  <p:stCondLst>
                                    <p:cond delay="200"/>
                                  </p:stCondLst>
                                  <p:childTnLst>
                                    <p:animScale>
                                      <p:cBhvr>
                                        <p:cTn id="95" dur="200" fill="hold"/>
                                        <p:tgtEl>
                                          <p:spTgt spid="52"/>
                                        </p:tgtEl>
                                      </p:cBhvr>
                                      <p:by x="90000" y="90000"/>
                                    </p:animScale>
                                  </p:childTnLst>
                                </p:cTn>
                              </p:par>
                              <p:par>
                                <p:cTn id="96" presetID="6" presetClass="emph" presetSubtype="0" fill="hold" nodeType="withEffect">
                                  <p:stCondLst>
                                    <p:cond delay="400"/>
                                  </p:stCondLst>
                                  <p:childTnLst>
                                    <p:animScale>
                                      <p:cBhvr>
                                        <p:cTn id="97" dur="100" fill="hold"/>
                                        <p:tgtEl>
                                          <p:spTgt spid="52"/>
                                        </p:tgtEl>
                                      </p:cBhvr>
                                      <p:by x="105000" y="105000"/>
                                    </p:animScale>
                                  </p:childTnLst>
                                </p:cTn>
                              </p:par>
                              <p:par>
                                <p:cTn id="98" presetID="6" presetClass="emph" presetSubtype="0" fill="hold" nodeType="withEffect">
                                  <p:stCondLst>
                                    <p:cond delay="500"/>
                                  </p:stCondLst>
                                  <p:childTnLst>
                                    <p:animScale>
                                      <p:cBhvr>
                                        <p:cTn id="99" dur="200" fill="hold"/>
                                        <p:tgtEl>
                                          <p:spTgt spid="52"/>
                                        </p:tgtEl>
                                      </p:cBhvr>
                                      <p:by x="95000" y="95000"/>
                                    </p:animScale>
                                  </p:childTnLst>
                                </p:cTn>
                              </p:par>
                            </p:childTnLst>
                          </p:cTn>
                        </p:par>
                        <p:par>
                          <p:cTn id="100" fill="hold">
                            <p:stCondLst>
                              <p:cond delay="7800"/>
                            </p:stCondLst>
                            <p:childTnLst>
                              <p:par>
                                <p:cTn id="101" presetID="26" presetClass="emph" presetSubtype="0" fill="hold" nodeType="afterEffect">
                                  <p:stCondLst>
                                    <p:cond delay="0"/>
                                  </p:stCondLst>
                                  <p:childTnLst>
                                    <p:animEffect transition="out" filter="fade">
                                      <p:cBhvr>
                                        <p:cTn id="102" dur="500" tmFilter="0, 0; .2, .5; .8, .5; 1, 0"/>
                                        <p:tgtEl>
                                          <p:spTgt spid="52"/>
                                        </p:tgtEl>
                                      </p:cBhvr>
                                    </p:animEffect>
                                    <p:animScale>
                                      <p:cBhvr>
                                        <p:cTn id="103" dur="250" autoRev="1" fill="hold"/>
                                        <p:tgtEl>
                                          <p:spTgt spid="52"/>
                                        </p:tgtEl>
                                      </p:cBhvr>
                                      <p:by x="105000" y="105000"/>
                                    </p:animScale>
                                  </p:childTnLst>
                                </p:cTn>
                              </p:par>
                            </p:childTnLst>
                          </p:cTn>
                        </p:par>
                        <p:par>
                          <p:cTn id="104" fill="hold">
                            <p:stCondLst>
                              <p:cond delay="8300"/>
                            </p:stCondLst>
                            <p:childTnLst>
                              <p:par>
                                <p:cTn id="105" presetID="10" presetClass="entr" presetSubtype="0" fill="hold" nodeType="afterEffect">
                                  <p:stCondLst>
                                    <p:cond delay="0"/>
                                  </p:stCondLst>
                                  <p:childTnLst>
                                    <p:set>
                                      <p:cBhvr>
                                        <p:cTn id="106" dur="1" fill="hold">
                                          <p:stCondLst>
                                            <p:cond delay="0"/>
                                          </p:stCondLst>
                                        </p:cTn>
                                        <p:tgtEl>
                                          <p:spTgt spid="59"/>
                                        </p:tgtEl>
                                        <p:attrNameLst>
                                          <p:attrName>style.visibility</p:attrName>
                                        </p:attrNameLst>
                                      </p:cBhvr>
                                      <p:to>
                                        <p:strVal val="visible"/>
                                      </p:to>
                                    </p:set>
                                    <p:animEffect transition="in" filter="fade">
                                      <p:cBhvr>
                                        <p:cTn id="107" dur="500"/>
                                        <p:tgtEl>
                                          <p:spTgt spid="59"/>
                                        </p:tgtEl>
                                      </p:cBhvr>
                                    </p:animEffect>
                                  </p:childTnLst>
                                </p:cTn>
                              </p:par>
                            </p:childTnLst>
                          </p:cTn>
                        </p:par>
                        <p:par>
                          <p:cTn id="108" fill="hold">
                            <p:stCondLst>
                              <p:cond delay="8800"/>
                            </p:stCondLst>
                            <p:childTnLst>
                              <p:par>
                                <p:cTn id="109" presetID="22" presetClass="entr" presetSubtype="8" fill="hold" grpId="0"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wipe(left)">
                                      <p:cBhvr>
                                        <p:cTn id="11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8" grpId="0"/>
      <p:bldP spid="44" grpId="0"/>
      <p:bldP spid="51" grpId="0"/>
      <p:bldP spid="5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49"/>
          <p:cNvGrpSpPr>
            <a:grpSpLocks/>
          </p:cNvGrpSpPr>
          <p:nvPr/>
        </p:nvGrpSpPr>
        <p:grpSpPr bwMode="auto">
          <a:xfrm>
            <a:off x="5653013" y="1309618"/>
            <a:ext cx="969233" cy="967254"/>
            <a:chOff x="4216906" y="4857744"/>
            <a:chExt cx="713232" cy="713231"/>
          </a:xfrm>
        </p:grpSpPr>
        <p:sp>
          <p:nvSpPr>
            <p:cNvPr id="28"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07CD0"/>
            </a:solidFill>
            <a:ln w="9525">
              <a:noFill/>
              <a:miter lim="800000"/>
              <a:headEnd/>
              <a:tailEnd/>
            </a:ln>
            <a:effectLst>
              <a:outerShdw blurRad="63500" dist="23000" dir="5400000" rotWithShape="0">
                <a:srgbClr val="000000">
                  <a:alpha val="34999"/>
                </a:srgbClr>
              </a:outerShdw>
            </a:effectLst>
          </p:spPr>
          <p:txBody>
            <a:bodyPr anchor="ctr"/>
            <a:lstStyle/>
            <a:p>
              <a:pPr algn="ctr" defTabSz="457138" fontAlgn="base">
                <a:spcBef>
                  <a:spcPct val="0"/>
                </a:spcBef>
                <a:spcAft>
                  <a:spcPct val="0"/>
                </a:spcAft>
              </a:pPr>
              <a:endParaRPr lang="en-US" dirty="0">
                <a:solidFill>
                  <a:prstClr val="black"/>
                </a:solidFill>
                <a:latin typeface="微软雅黑" panose="020B0503020204020204" pitchFamily="34" charset="-122"/>
                <a:ea typeface="微软雅黑" panose="020B0503020204020204" pitchFamily="34" charset="-122"/>
              </a:endParaRPr>
            </a:p>
          </p:txBody>
        </p:sp>
        <p:grpSp>
          <p:nvGrpSpPr>
            <p:cNvPr id="29" name="Gruppe 67"/>
            <p:cNvGrpSpPr/>
            <p:nvPr/>
          </p:nvGrpSpPr>
          <p:grpSpPr bwMode="auto">
            <a:xfrm>
              <a:off x="4370796" y="5028441"/>
              <a:ext cx="405456" cy="371850"/>
              <a:chOff x="355442" y="4350695"/>
              <a:chExt cx="900893" cy="825896"/>
            </a:xfrm>
            <a:solidFill>
              <a:srgbClr val="000000"/>
            </a:solidFill>
          </p:grpSpPr>
          <p:sp>
            <p:nvSpPr>
              <p:cNvPr id="30"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07CD0">
                  <a:alpha val="50000"/>
                </a:srgbClr>
              </a:solidFill>
              <a:ln w="9525">
                <a:noFill/>
                <a:round/>
                <a:headEnd/>
                <a:tailEnd/>
              </a:ln>
            </p:spPr>
            <p:txBody>
              <a:bodyPr/>
              <a:lstStyle/>
              <a:p>
                <a:pPr>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sp>
            <p:nvSpPr>
              <p:cNvPr id="31"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07CD0">
                  <a:alpha val="50000"/>
                </a:srgbClr>
              </a:solidFill>
              <a:ln w="9525">
                <a:noFill/>
                <a:round/>
                <a:headEnd/>
                <a:tailEnd/>
              </a:ln>
            </p:spPr>
            <p:txBody>
              <a:bodyPr/>
              <a:lstStyle/>
              <a:p>
                <a:pPr>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32" name="Group 131"/>
          <p:cNvGrpSpPr>
            <a:grpSpLocks/>
          </p:cNvGrpSpPr>
          <p:nvPr/>
        </p:nvGrpSpPr>
        <p:grpSpPr bwMode="auto">
          <a:xfrm>
            <a:off x="6661125" y="1957690"/>
            <a:ext cx="967078" cy="967254"/>
            <a:chOff x="5109971" y="1507999"/>
            <a:chExt cx="713232" cy="713232"/>
          </a:xfrm>
        </p:grpSpPr>
        <p:sp>
          <p:nvSpPr>
            <p:cNvPr id="33"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07CD0"/>
            </a:solidFill>
            <a:ln w="9525">
              <a:noFill/>
              <a:miter lim="800000"/>
              <a:headEnd/>
              <a:tailEnd/>
            </a:ln>
            <a:effectLst>
              <a:outerShdw blurRad="63500" dist="23000" dir="5400000" rotWithShape="0">
                <a:srgbClr val="000000">
                  <a:alpha val="34999"/>
                </a:srgbClr>
              </a:outerShdw>
            </a:effectLst>
          </p:spPr>
          <p:txBody>
            <a:bodyPr anchor="ctr"/>
            <a:lstStyle/>
            <a:p>
              <a:pPr algn="ctr" defTabSz="457138" fontAlgn="base">
                <a:spcBef>
                  <a:spcPct val="0"/>
                </a:spcBef>
                <a:spcAft>
                  <a:spcPct val="0"/>
                </a:spcAft>
              </a:pPr>
              <a:endParaRPr lang="en-US" dirty="0">
                <a:solidFill>
                  <a:prstClr val="black"/>
                </a:solidFill>
                <a:latin typeface="微软雅黑" panose="020B0503020204020204" pitchFamily="34" charset="-122"/>
                <a:ea typeface="微软雅黑" panose="020B0503020204020204" pitchFamily="34" charset="-122"/>
              </a:endParaRPr>
            </a:p>
          </p:txBody>
        </p:sp>
        <p:sp>
          <p:nvSpPr>
            <p:cNvPr id="34"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rgbClr val="007CD0">
                <a:alpha val="44000"/>
              </a:srgbClr>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35" name="Group 132"/>
          <p:cNvGrpSpPr>
            <a:grpSpLocks/>
          </p:cNvGrpSpPr>
          <p:nvPr/>
        </p:nvGrpSpPr>
        <p:grpSpPr bwMode="auto">
          <a:xfrm>
            <a:off x="7165181" y="3035655"/>
            <a:ext cx="967079" cy="969409"/>
            <a:chOff x="5765300" y="2141983"/>
            <a:chExt cx="713233" cy="713232"/>
          </a:xfrm>
        </p:grpSpPr>
        <p:sp>
          <p:nvSpPr>
            <p:cNvPr id="36"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07CD0"/>
            </a:solidFill>
            <a:ln w="9525">
              <a:noFill/>
              <a:miter lim="800000"/>
              <a:headEnd/>
              <a:tailEnd/>
            </a:ln>
            <a:effectLst>
              <a:outerShdw blurRad="63500" dist="23000" dir="5400000" rotWithShape="0">
                <a:srgbClr val="000000">
                  <a:alpha val="34999"/>
                </a:srgbClr>
              </a:outerShdw>
            </a:effectLst>
          </p:spPr>
          <p:txBody>
            <a:bodyPr anchor="ctr"/>
            <a:lstStyle/>
            <a:p>
              <a:pPr algn="ctr" defTabSz="457138" fontAlgn="base">
                <a:spcBef>
                  <a:spcPct val="0"/>
                </a:spcBef>
                <a:spcAft>
                  <a:spcPct val="0"/>
                </a:spcAft>
              </a:pPr>
              <a:endParaRPr lang="en-US" dirty="0">
                <a:solidFill>
                  <a:prstClr val="black"/>
                </a:solidFill>
                <a:latin typeface="微软雅黑" panose="020B0503020204020204" pitchFamily="34" charset="-122"/>
                <a:ea typeface="微软雅黑" panose="020B0503020204020204" pitchFamily="34" charset="-122"/>
              </a:endParaRPr>
            </a:p>
          </p:txBody>
        </p:sp>
        <p:sp>
          <p:nvSpPr>
            <p:cNvPr id="37"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07CD0">
                <a:alpha val="50000"/>
              </a:srgbClr>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38" name="Group 133"/>
          <p:cNvGrpSpPr>
            <a:grpSpLocks/>
          </p:cNvGrpSpPr>
          <p:nvPr/>
        </p:nvGrpSpPr>
        <p:grpSpPr bwMode="auto">
          <a:xfrm>
            <a:off x="7021165" y="4189938"/>
            <a:ext cx="967079" cy="967254"/>
            <a:chOff x="5993893" y="3065525"/>
            <a:chExt cx="713232" cy="713232"/>
          </a:xfrm>
        </p:grpSpPr>
        <p:sp>
          <p:nvSpPr>
            <p:cNvPr id="39"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007CD0"/>
            </a:solidFill>
            <a:ln w="9525">
              <a:noFill/>
              <a:miter lim="800000"/>
              <a:headEnd/>
              <a:tailEnd/>
            </a:ln>
            <a:effectLst>
              <a:outerShdw blurRad="63500" dist="23000" dir="5400000" rotWithShape="0">
                <a:srgbClr val="000000">
                  <a:alpha val="34999"/>
                </a:srgbClr>
              </a:outerShdw>
            </a:effectLst>
          </p:spPr>
          <p:txBody>
            <a:bodyPr anchor="ctr"/>
            <a:lstStyle/>
            <a:p>
              <a:pPr algn="ctr" defTabSz="457138" fontAlgn="base">
                <a:spcBef>
                  <a:spcPct val="0"/>
                </a:spcBef>
                <a:spcAft>
                  <a:spcPct val="0"/>
                </a:spcAft>
              </a:pPr>
              <a:endParaRPr lang="en-US" dirty="0">
                <a:solidFill>
                  <a:prstClr val="black"/>
                </a:solidFill>
                <a:latin typeface="微软雅黑" panose="020B0503020204020204" pitchFamily="34" charset="-122"/>
                <a:ea typeface="微软雅黑" panose="020B0503020204020204" pitchFamily="34" charset="-122"/>
              </a:endParaRPr>
            </a:p>
          </p:txBody>
        </p:sp>
        <p:sp>
          <p:nvSpPr>
            <p:cNvPr id="40"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007CD0">
                <a:alpha val="50000"/>
              </a:srgbClr>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4212853" y="2473346"/>
            <a:ext cx="2683846" cy="2683846"/>
            <a:chOff x="1187624" y="1119987"/>
            <a:chExt cx="3298688" cy="3298688"/>
          </a:xfrm>
        </p:grpSpPr>
        <p:pic>
          <p:nvPicPr>
            <p:cNvPr id="42"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601574" y="1519949"/>
              <a:ext cx="2470788" cy="245156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3" name="组合 42"/>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44" name="同心圆 43"/>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5" name="同心圆 44"/>
              <p:cNvSpPr/>
              <p:nvPr/>
            </p:nvSpPr>
            <p:spPr>
              <a:xfrm>
                <a:off x="2678805" y="1038595"/>
                <a:ext cx="1698161" cy="1698160"/>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grpSp>
        <p:nvGrpSpPr>
          <p:cNvPr id="46" name="组合 45"/>
          <p:cNvGrpSpPr/>
          <p:nvPr/>
        </p:nvGrpSpPr>
        <p:grpSpPr>
          <a:xfrm>
            <a:off x="1332533" y="1700808"/>
            <a:ext cx="2304256" cy="3456384"/>
            <a:chOff x="9960717" y="-73984"/>
            <a:chExt cx="4320000" cy="6480000"/>
          </a:xfrm>
        </p:grpSpPr>
        <p:sp>
          <p:nvSpPr>
            <p:cNvPr id="47" name="矩形 46"/>
            <p:cNvSpPr/>
            <p:nvPr/>
          </p:nvSpPr>
          <p:spPr>
            <a:xfrm>
              <a:off x="9960717" y="-73984"/>
              <a:ext cx="4320000" cy="6480000"/>
            </a:xfrm>
            <a:prstGeom prst="rect">
              <a:avLst/>
            </a:prstGeom>
            <a:gradFill flip="none" rotWithShape="1">
              <a:gsLst>
                <a:gs pos="0">
                  <a:sysClr val="window" lastClr="FFFFFF"/>
                </a:gs>
                <a:gs pos="100000">
                  <a:sysClr val="window" lastClr="FFFFFF"/>
                </a:gs>
                <a:gs pos="57000">
                  <a:sysClr val="window" lastClr="FFFFFF">
                    <a:lumMod val="85000"/>
                  </a:sysClr>
                </a:gs>
              </a:gsLst>
              <a:lin ang="8100000" scaled="1"/>
              <a:tileRect/>
            </a:gradFill>
            <a:ln w="127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8" name="矩形 47"/>
            <p:cNvSpPr/>
            <p:nvPr/>
          </p:nvSpPr>
          <p:spPr>
            <a:xfrm>
              <a:off x="10032717" y="-1984"/>
              <a:ext cx="4176000" cy="6336000"/>
            </a:xfrm>
            <a:prstGeom prst="rect">
              <a:avLst/>
            </a:prstGeom>
            <a:gradFill flip="none" rotWithShape="1">
              <a:gsLst>
                <a:gs pos="1667">
                  <a:sysClr val="window" lastClr="FFFFFF">
                    <a:lumMod val="85000"/>
                  </a:sysClr>
                </a:gs>
                <a:gs pos="4700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矩形 48"/>
            <p:cNvSpPr/>
            <p:nvPr/>
          </p:nvSpPr>
          <p:spPr>
            <a:xfrm>
              <a:off x="10104718" y="63217"/>
              <a:ext cx="4032000" cy="1013017"/>
            </a:xfrm>
            <a:prstGeom prst="rect">
              <a:avLst/>
            </a:prstGeom>
            <a:solidFill>
              <a:srgbClr val="007CD0"/>
            </a:solidFill>
            <a:ln w="25400" cap="flat" cmpd="sng" algn="ctr">
              <a:noFill/>
              <a:prstDash val="solid"/>
            </a:ln>
            <a:effectLst>
              <a:innerShdw blurRad="63500" dist="12700" dir="13500000">
                <a:prstClr val="black">
                  <a:alpha val="36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0" name="矩形 49"/>
          <p:cNvSpPr/>
          <p:nvPr/>
        </p:nvSpPr>
        <p:spPr>
          <a:xfrm>
            <a:off x="1612119" y="1842208"/>
            <a:ext cx="1800467" cy="415486"/>
          </a:xfrm>
          <a:prstGeom prst="rect">
            <a:avLst/>
          </a:prstGeom>
        </p:spPr>
        <p:txBody>
          <a:bodyPr wrap="none" lIns="91427" tIns="45714" rIns="91427" bIns="45714">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p>
        </p:txBody>
      </p:sp>
      <p:sp>
        <p:nvSpPr>
          <p:cNvPr id="51" name="矩形 50"/>
          <p:cNvSpPr/>
          <p:nvPr/>
        </p:nvSpPr>
        <p:spPr>
          <a:xfrm>
            <a:off x="1541393" y="2524631"/>
            <a:ext cx="1886534" cy="2308324"/>
          </a:xfrm>
          <a:prstGeom prst="rect">
            <a:avLst/>
          </a:prstGeom>
        </p:spPr>
        <p:txBody>
          <a:bodyPr wrap="square" lIns="91427" tIns="45714" rIns="91427" bIns="45714">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单击此处添加文本内容</a:t>
            </a:r>
            <a:endParaRPr lang="en-US" altLang="zh-CN" sz="1200" dirty="0">
              <a:latin typeface="微软雅黑" panose="020B0503020204020204" pitchFamily="34" charset="-122"/>
              <a:ea typeface="微软雅黑" panose="020B0503020204020204" pitchFamily="34" charset="-122"/>
            </a:endParaRPr>
          </a:p>
          <a:p>
            <a:pPr algn="ctr">
              <a:lnSpc>
                <a:spcPct val="150000"/>
              </a:lnSpc>
            </a:pPr>
            <a:r>
              <a:rPr lang="zh-CN" altLang="en-US" sz="1200" dirty="0">
                <a:latin typeface="微软雅黑" panose="020B0503020204020204" pitchFamily="34" charset="-122"/>
                <a:ea typeface="微软雅黑" panose="020B0503020204020204" pitchFamily="34" charset="-122"/>
              </a:rPr>
              <a:t>单击此处添加文本内容</a:t>
            </a:r>
          </a:p>
          <a:p>
            <a:pPr algn="ctr">
              <a:lnSpc>
                <a:spcPct val="150000"/>
              </a:lnSpc>
            </a:pPr>
            <a:r>
              <a:rPr lang="zh-CN" altLang="en-US" sz="1200" dirty="0">
                <a:latin typeface="微软雅黑" panose="020B0503020204020204" pitchFamily="34" charset="-122"/>
                <a:ea typeface="微软雅黑" panose="020B0503020204020204" pitchFamily="34" charset="-122"/>
              </a:rPr>
              <a:t>单击此处添加文本内容</a:t>
            </a:r>
            <a:endParaRPr lang="en-US" altLang="zh-CN" sz="1200" dirty="0">
              <a:latin typeface="微软雅黑" panose="020B0503020204020204" pitchFamily="34" charset="-122"/>
              <a:ea typeface="微软雅黑" panose="020B0503020204020204" pitchFamily="34" charset="-122"/>
            </a:endParaRPr>
          </a:p>
          <a:p>
            <a:pPr algn="ctr">
              <a:lnSpc>
                <a:spcPct val="150000"/>
              </a:lnSpc>
            </a:pPr>
            <a:r>
              <a:rPr lang="zh-CN" altLang="en-US" sz="1200" dirty="0">
                <a:latin typeface="微软雅黑" panose="020B0503020204020204" pitchFamily="34" charset="-122"/>
                <a:ea typeface="微软雅黑" panose="020B0503020204020204" pitchFamily="34" charset="-122"/>
              </a:rPr>
              <a:t>单击此处添加文本内容</a:t>
            </a:r>
            <a:endParaRPr lang="en-US" altLang="zh-CN" sz="1200" dirty="0">
              <a:latin typeface="微软雅黑" panose="020B0503020204020204" pitchFamily="34" charset="-122"/>
              <a:ea typeface="微软雅黑" panose="020B0503020204020204" pitchFamily="34" charset="-122"/>
            </a:endParaRPr>
          </a:p>
          <a:p>
            <a:pPr algn="ctr">
              <a:lnSpc>
                <a:spcPct val="150000"/>
              </a:lnSpc>
            </a:pPr>
            <a:r>
              <a:rPr lang="zh-CN" altLang="en-US" sz="1200" dirty="0">
                <a:latin typeface="微软雅黑" panose="020B0503020204020204" pitchFamily="34" charset="-122"/>
                <a:ea typeface="微软雅黑" panose="020B0503020204020204" pitchFamily="34" charset="-122"/>
              </a:rPr>
              <a:t>单击此处添加文本内容</a:t>
            </a:r>
            <a:endParaRPr lang="en-US" altLang="zh-CN" sz="1200" dirty="0">
              <a:latin typeface="微软雅黑" panose="020B0503020204020204" pitchFamily="34" charset="-122"/>
              <a:ea typeface="微软雅黑" panose="020B0503020204020204" pitchFamily="34" charset="-122"/>
            </a:endParaRPr>
          </a:p>
          <a:p>
            <a:pPr algn="ctr">
              <a:lnSpc>
                <a:spcPct val="150000"/>
              </a:lnSpc>
            </a:pPr>
            <a:r>
              <a:rPr lang="zh-CN" altLang="en-US" sz="1200" dirty="0">
                <a:latin typeface="微软雅黑" panose="020B0503020204020204" pitchFamily="34" charset="-122"/>
                <a:ea typeface="微软雅黑" panose="020B0503020204020204" pitchFamily="34" charset="-122"/>
              </a:rPr>
              <a:t>单击此处添加文本内容</a:t>
            </a:r>
            <a:endParaRPr lang="en-US" altLang="zh-CN" sz="1200" dirty="0">
              <a:latin typeface="微软雅黑" panose="020B0503020204020204" pitchFamily="34" charset="-122"/>
              <a:ea typeface="微软雅黑" panose="020B0503020204020204" pitchFamily="34" charset="-122"/>
            </a:endParaRPr>
          </a:p>
          <a:p>
            <a:pPr algn="ctr">
              <a:lnSpc>
                <a:spcPct val="150000"/>
              </a:lnSpc>
            </a:pPr>
            <a:r>
              <a:rPr lang="zh-CN" altLang="en-US" sz="1200" dirty="0">
                <a:latin typeface="微软雅黑" panose="020B0503020204020204" pitchFamily="34" charset="-122"/>
                <a:ea typeface="微软雅黑" panose="020B0503020204020204" pitchFamily="34" charset="-122"/>
              </a:rPr>
              <a:t>单击此处添加文本内容</a:t>
            </a:r>
            <a:endParaRPr lang="en-US" altLang="zh-CN" sz="1200" dirty="0">
              <a:latin typeface="微软雅黑" panose="020B0503020204020204" pitchFamily="34" charset="-122"/>
              <a:ea typeface="微软雅黑" panose="020B0503020204020204" pitchFamily="34" charset="-122"/>
            </a:endParaRPr>
          </a:p>
          <a:p>
            <a:pPr algn="ctr">
              <a:lnSpc>
                <a:spcPct val="150000"/>
              </a:lnSpc>
            </a:pPr>
            <a:r>
              <a:rPr lang="zh-CN" altLang="en-US" sz="1200" dirty="0">
                <a:latin typeface="微软雅黑" panose="020B0503020204020204" pitchFamily="34" charset="-122"/>
                <a:ea typeface="微软雅黑" panose="020B0503020204020204" pitchFamily="34" charset="-122"/>
              </a:rPr>
              <a:t>单击此处添加文本内容</a:t>
            </a:r>
            <a:endParaRPr lang="en-US" altLang="zh-CN"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28689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 fill="hold"/>
                                            <p:tgtEl>
                                              <p:spTgt spid="41"/>
                                            </p:tgtEl>
                                            <p:attrNameLst>
                                              <p:attrName>ppt_w</p:attrName>
                                            </p:attrNameLst>
                                          </p:cBhvr>
                                          <p:tavLst>
                                            <p:tav tm="0">
                                              <p:val>
                                                <p:fltVal val="0"/>
                                              </p:val>
                                            </p:tav>
                                            <p:tav tm="100000">
                                              <p:val>
                                                <p:strVal val="#ppt_w"/>
                                              </p:val>
                                            </p:tav>
                                          </p:tavLst>
                                        </p:anim>
                                        <p:anim calcmode="lin" valueType="num">
                                          <p:cBhvr>
                                            <p:cTn id="8" dur="100" fill="hold"/>
                                            <p:tgtEl>
                                              <p:spTgt spid="41"/>
                                            </p:tgtEl>
                                            <p:attrNameLst>
                                              <p:attrName>ppt_h</p:attrName>
                                            </p:attrNameLst>
                                          </p:cBhvr>
                                          <p:tavLst>
                                            <p:tav tm="0">
                                              <p:val>
                                                <p:fltVal val="0"/>
                                              </p:val>
                                            </p:tav>
                                            <p:tav tm="100000">
                                              <p:val>
                                                <p:strVal val="#ppt_h"/>
                                              </p:val>
                                            </p:tav>
                                          </p:tavLst>
                                        </p:anim>
                                        <p:animEffect transition="in" filter="fade">
                                          <p:cBhvr>
                                            <p:cTn id="9" dur="100"/>
                                            <p:tgtEl>
                                              <p:spTgt spid="41"/>
                                            </p:tgtEl>
                                          </p:cBhvr>
                                        </p:animEffect>
                                      </p:childTnLst>
                                    </p:cTn>
                                  </p:par>
                                  <p:par>
                                    <p:cTn id="10" presetID="6" presetClass="emph" presetSubtype="0" fill="hold" nodeType="withEffect">
                                      <p:stCondLst>
                                        <p:cond delay="100"/>
                                      </p:stCondLst>
                                      <p:childTnLst>
                                        <p:animScale>
                                          <p:cBhvr>
                                            <p:cTn id="11" dur="100" fill="hold"/>
                                            <p:tgtEl>
                                              <p:spTgt spid="41"/>
                                            </p:tgtEl>
                                          </p:cBhvr>
                                          <p:by x="110000" y="110000"/>
                                        </p:animScale>
                                      </p:childTnLst>
                                    </p:cTn>
                                  </p:par>
                                  <p:par>
                                    <p:cTn id="12" presetID="6" presetClass="emph" presetSubtype="0" fill="hold" nodeType="withEffect">
                                      <p:stCondLst>
                                        <p:cond delay="200"/>
                                      </p:stCondLst>
                                      <p:childTnLst>
                                        <p:animScale>
                                          <p:cBhvr>
                                            <p:cTn id="13" dur="200" fill="hold"/>
                                            <p:tgtEl>
                                              <p:spTgt spid="41"/>
                                            </p:tgtEl>
                                          </p:cBhvr>
                                          <p:by x="90000" y="90000"/>
                                        </p:animScale>
                                      </p:childTnLst>
                                    </p:cTn>
                                  </p:par>
                                  <p:par>
                                    <p:cTn id="14" presetID="6" presetClass="emph" presetSubtype="0" fill="hold" nodeType="withEffect">
                                      <p:stCondLst>
                                        <p:cond delay="400"/>
                                      </p:stCondLst>
                                      <p:childTnLst>
                                        <p:animScale>
                                          <p:cBhvr>
                                            <p:cTn id="15" dur="100" fill="hold"/>
                                            <p:tgtEl>
                                              <p:spTgt spid="41"/>
                                            </p:tgtEl>
                                          </p:cBhvr>
                                          <p:by x="105000" y="105000"/>
                                        </p:animScale>
                                      </p:childTnLst>
                                    </p:cTn>
                                  </p:par>
                                  <p:par>
                                    <p:cTn id="16" presetID="6" presetClass="emph" presetSubtype="0" fill="hold" nodeType="withEffect">
                                      <p:stCondLst>
                                        <p:cond delay="500"/>
                                      </p:stCondLst>
                                      <p:childTnLst>
                                        <p:animScale>
                                          <p:cBhvr>
                                            <p:cTn id="17" dur="200" fill="hold"/>
                                            <p:tgtEl>
                                              <p:spTgt spid="41"/>
                                            </p:tgtEl>
                                          </p:cBhvr>
                                          <p:by x="95000" y="95000"/>
                                        </p:animScale>
                                      </p:childTnLst>
                                    </p:cTn>
                                  </p:par>
                                  <p:par>
                                    <p:cTn id="18" presetID="10" presetClass="entr" presetSubtype="0" fill="hold" nodeType="withEffect">
                                      <p:stCondLst>
                                        <p:cond delay="50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par>
                                    <p:cTn id="21" presetID="10" presetClass="entr" presetSubtype="0" fill="hold" nodeType="withEffect">
                                      <p:stCondLst>
                                        <p:cond delay="60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nodeType="withEffect">
                                      <p:stCondLst>
                                        <p:cond delay="80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par>
                                    <p:cTn id="27" presetID="10" presetClass="entr" presetSubtype="0" fill="hold" nodeType="withEffect">
                                      <p:stCondLst>
                                        <p:cond delay="100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500"/>
                                            <p:tgtEl>
                                              <p:spTgt spid="38"/>
                                            </p:tgtEl>
                                          </p:cBhvr>
                                        </p:animEffect>
                                      </p:childTnLst>
                                    </p:cTn>
                                  </p:par>
                                </p:childTnLst>
                              </p:cTn>
                            </p:par>
                            <p:par>
                              <p:cTn id="30" fill="hold">
                                <p:stCondLst>
                                  <p:cond delay="1500"/>
                                </p:stCondLst>
                                <p:childTnLst>
                                  <p:par>
                                    <p:cTn id="31" presetID="2" presetClass="entr" presetSubtype="8" fill="hold" nodeType="afterEffect" p14:presetBounceEnd="68000">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14:bounceEnd="68000">
                                          <p:cBhvr additive="base">
                                            <p:cTn id="33" dur="500" fill="hold"/>
                                            <p:tgtEl>
                                              <p:spTgt spid="46"/>
                                            </p:tgtEl>
                                            <p:attrNameLst>
                                              <p:attrName>ppt_x</p:attrName>
                                            </p:attrNameLst>
                                          </p:cBhvr>
                                          <p:tavLst>
                                            <p:tav tm="0">
                                              <p:val>
                                                <p:strVal val="0-#ppt_w/2"/>
                                              </p:val>
                                            </p:tav>
                                            <p:tav tm="100000">
                                              <p:val>
                                                <p:strVal val="#ppt_x"/>
                                              </p:val>
                                            </p:tav>
                                          </p:tavLst>
                                        </p:anim>
                                        <p:anim calcmode="lin" valueType="num" p14:bounceEnd="68000">
                                          <p:cBhvr additive="base">
                                            <p:cTn id="34" dur="500" fill="hold"/>
                                            <p:tgtEl>
                                              <p:spTgt spid="46"/>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wipe(left)">
                                          <p:cBhvr>
                                            <p:cTn id="38" dur="500"/>
                                            <p:tgtEl>
                                              <p:spTgt spid="50"/>
                                            </p:tgtEl>
                                          </p:cBhvr>
                                        </p:animEffect>
                                      </p:childTnLst>
                                    </p:cTn>
                                  </p:par>
                                </p:childTnLst>
                              </p:cTn>
                            </p:par>
                            <p:par>
                              <p:cTn id="39" fill="hold">
                                <p:stCondLst>
                                  <p:cond delay="2500"/>
                                </p:stCondLst>
                                <p:childTnLst>
                                  <p:par>
                                    <p:cTn id="40" presetID="42" presetClass="entr" presetSubtype="0"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750"/>
                                            <p:tgtEl>
                                              <p:spTgt spid="51"/>
                                            </p:tgtEl>
                                          </p:cBhvr>
                                        </p:animEffect>
                                        <p:anim calcmode="lin" valueType="num">
                                          <p:cBhvr>
                                            <p:cTn id="43" dur="750" fill="hold"/>
                                            <p:tgtEl>
                                              <p:spTgt spid="51"/>
                                            </p:tgtEl>
                                            <p:attrNameLst>
                                              <p:attrName>ppt_x</p:attrName>
                                            </p:attrNameLst>
                                          </p:cBhvr>
                                          <p:tavLst>
                                            <p:tav tm="0">
                                              <p:val>
                                                <p:strVal val="#ppt_x"/>
                                              </p:val>
                                            </p:tav>
                                            <p:tav tm="100000">
                                              <p:val>
                                                <p:strVal val="#ppt_x"/>
                                              </p:val>
                                            </p:tav>
                                          </p:tavLst>
                                        </p:anim>
                                        <p:anim calcmode="lin" valueType="num">
                                          <p:cBhvr>
                                            <p:cTn id="44" dur="75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 fill="hold"/>
                                            <p:tgtEl>
                                              <p:spTgt spid="41"/>
                                            </p:tgtEl>
                                            <p:attrNameLst>
                                              <p:attrName>ppt_w</p:attrName>
                                            </p:attrNameLst>
                                          </p:cBhvr>
                                          <p:tavLst>
                                            <p:tav tm="0">
                                              <p:val>
                                                <p:fltVal val="0"/>
                                              </p:val>
                                            </p:tav>
                                            <p:tav tm="100000">
                                              <p:val>
                                                <p:strVal val="#ppt_w"/>
                                              </p:val>
                                            </p:tav>
                                          </p:tavLst>
                                        </p:anim>
                                        <p:anim calcmode="lin" valueType="num">
                                          <p:cBhvr>
                                            <p:cTn id="8" dur="100" fill="hold"/>
                                            <p:tgtEl>
                                              <p:spTgt spid="41"/>
                                            </p:tgtEl>
                                            <p:attrNameLst>
                                              <p:attrName>ppt_h</p:attrName>
                                            </p:attrNameLst>
                                          </p:cBhvr>
                                          <p:tavLst>
                                            <p:tav tm="0">
                                              <p:val>
                                                <p:fltVal val="0"/>
                                              </p:val>
                                            </p:tav>
                                            <p:tav tm="100000">
                                              <p:val>
                                                <p:strVal val="#ppt_h"/>
                                              </p:val>
                                            </p:tav>
                                          </p:tavLst>
                                        </p:anim>
                                        <p:animEffect transition="in" filter="fade">
                                          <p:cBhvr>
                                            <p:cTn id="9" dur="100"/>
                                            <p:tgtEl>
                                              <p:spTgt spid="41"/>
                                            </p:tgtEl>
                                          </p:cBhvr>
                                        </p:animEffect>
                                      </p:childTnLst>
                                    </p:cTn>
                                  </p:par>
                                  <p:par>
                                    <p:cTn id="10" presetID="6" presetClass="emph" presetSubtype="0" fill="hold" nodeType="withEffect">
                                      <p:stCondLst>
                                        <p:cond delay="100"/>
                                      </p:stCondLst>
                                      <p:childTnLst>
                                        <p:animScale>
                                          <p:cBhvr>
                                            <p:cTn id="11" dur="100" fill="hold"/>
                                            <p:tgtEl>
                                              <p:spTgt spid="41"/>
                                            </p:tgtEl>
                                          </p:cBhvr>
                                          <p:by x="110000" y="110000"/>
                                        </p:animScale>
                                      </p:childTnLst>
                                    </p:cTn>
                                  </p:par>
                                  <p:par>
                                    <p:cTn id="12" presetID="6" presetClass="emph" presetSubtype="0" fill="hold" nodeType="withEffect">
                                      <p:stCondLst>
                                        <p:cond delay="200"/>
                                      </p:stCondLst>
                                      <p:childTnLst>
                                        <p:animScale>
                                          <p:cBhvr>
                                            <p:cTn id="13" dur="200" fill="hold"/>
                                            <p:tgtEl>
                                              <p:spTgt spid="41"/>
                                            </p:tgtEl>
                                          </p:cBhvr>
                                          <p:by x="90000" y="90000"/>
                                        </p:animScale>
                                      </p:childTnLst>
                                    </p:cTn>
                                  </p:par>
                                  <p:par>
                                    <p:cTn id="14" presetID="6" presetClass="emph" presetSubtype="0" fill="hold" nodeType="withEffect">
                                      <p:stCondLst>
                                        <p:cond delay="400"/>
                                      </p:stCondLst>
                                      <p:childTnLst>
                                        <p:animScale>
                                          <p:cBhvr>
                                            <p:cTn id="15" dur="100" fill="hold"/>
                                            <p:tgtEl>
                                              <p:spTgt spid="41"/>
                                            </p:tgtEl>
                                          </p:cBhvr>
                                          <p:by x="105000" y="105000"/>
                                        </p:animScale>
                                      </p:childTnLst>
                                    </p:cTn>
                                  </p:par>
                                  <p:par>
                                    <p:cTn id="16" presetID="6" presetClass="emph" presetSubtype="0" fill="hold" nodeType="withEffect">
                                      <p:stCondLst>
                                        <p:cond delay="500"/>
                                      </p:stCondLst>
                                      <p:childTnLst>
                                        <p:animScale>
                                          <p:cBhvr>
                                            <p:cTn id="17" dur="200" fill="hold"/>
                                            <p:tgtEl>
                                              <p:spTgt spid="41"/>
                                            </p:tgtEl>
                                          </p:cBhvr>
                                          <p:by x="95000" y="95000"/>
                                        </p:animScale>
                                      </p:childTnLst>
                                    </p:cTn>
                                  </p:par>
                                  <p:par>
                                    <p:cTn id="18" presetID="10" presetClass="entr" presetSubtype="0" fill="hold" nodeType="withEffect">
                                      <p:stCondLst>
                                        <p:cond delay="50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par>
                                    <p:cTn id="21" presetID="10" presetClass="entr" presetSubtype="0" fill="hold" nodeType="withEffect">
                                      <p:stCondLst>
                                        <p:cond delay="60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nodeType="withEffect">
                                      <p:stCondLst>
                                        <p:cond delay="80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par>
                                    <p:cTn id="27" presetID="10" presetClass="entr" presetSubtype="0" fill="hold" nodeType="withEffect">
                                      <p:stCondLst>
                                        <p:cond delay="100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500"/>
                                            <p:tgtEl>
                                              <p:spTgt spid="38"/>
                                            </p:tgtEl>
                                          </p:cBhvr>
                                        </p:animEffect>
                                      </p:childTnLst>
                                    </p:cTn>
                                  </p:par>
                                </p:childTnLst>
                              </p:cTn>
                            </p:par>
                            <p:par>
                              <p:cTn id="30" fill="hold">
                                <p:stCondLst>
                                  <p:cond delay="1500"/>
                                </p:stCondLst>
                                <p:childTnLst>
                                  <p:par>
                                    <p:cTn id="31" presetID="2" presetClass="entr" presetSubtype="8" fill="hold" nodeType="after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0-#ppt_w/2"/>
                                              </p:val>
                                            </p:tav>
                                            <p:tav tm="100000">
                                              <p:val>
                                                <p:strVal val="#ppt_x"/>
                                              </p:val>
                                            </p:tav>
                                          </p:tavLst>
                                        </p:anim>
                                        <p:anim calcmode="lin" valueType="num">
                                          <p:cBhvr additive="base">
                                            <p:cTn id="34" dur="500" fill="hold"/>
                                            <p:tgtEl>
                                              <p:spTgt spid="46"/>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wipe(left)">
                                          <p:cBhvr>
                                            <p:cTn id="38" dur="500"/>
                                            <p:tgtEl>
                                              <p:spTgt spid="50"/>
                                            </p:tgtEl>
                                          </p:cBhvr>
                                        </p:animEffect>
                                      </p:childTnLst>
                                    </p:cTn>
                                  </p:par>
                                </p:childTnLst>
                              </p:cTn>
                            </p:par>
                            <p:par>
                              <p:cTn id="39" fill="hold">
                                <p:stCondLst>
                                  <p:cond delay="2500"/>
                                </p:stCondLst>
                                <p:childTnLst>
                                  <p:par>
                                    <p:cTn id="40" presetID="42" presetClass="entr" presetSubtype="0"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750"/>
                                            <p:tgtEl>
                                              <p:spTgt spid="51"/>
                                            </p:tgtEl>
                                          </p:cBhvr>
                                        </p:animEffect>
                                        <p:anim calcmode="lin" valueType="num">
                                          <p:cBhvr>
                                            <p:cTn id="43" dur="750" fill="hold"/>
                                            <p:tgtEl>
                                              <p:spTgt spid="51"/>
                                            </p:tgtEl>
                                            <p:attrNameLst>
                                              <p:attrName>ppt_x</p:attrName>
                                            </p:attrNameLst>
                                          </p:cBhvr>
                                          <p:tavLst>
                                            <p:tav tm="0">
                                              <p:val>
                                                <p:strVal val="#ppt_x"/>
                                              </p:val>
                                            </p:tav>
                                            <p:tav tm="100000">
                                              <p:val>
                                                <p:strVal val="#ppt_x"/>
                                              </p:val>
                                            </p:tav>
                                          </p:tavLst>
                                        </p:anim>
                                        <p:anim calcmode="lin" valueType="num">
                                          <p:cBhvr>
                                            <p:cTn id="44" dur="75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a:spLocks noChangeArrowheads="1"/>
          </p:cNvSpPr>
          <p:nvPr/>
        </p:nvSpPr>
        <p:spPr bwMode="auto">
          <a:xfrm>
            <a:off x="4064590" y="4359480"/>
            <a:ext cx="843538" cy="261608"/>
          </a:xfrm>
          <a:prstGeom prst="rect">
            <a:avLst/>
          </a:prstGeom>
          <a:noFill/>
          <a:ln w="9525">
            <a:noFill/>
            <a:miter lim="800000"/>
            <a:headEnd/>
            <a:tailEnd/>
          </a:ln>
        </p:spPr>
        <p:txBody>
          <a:bodyPr wrap="square" lIns="91435" tIns="45719" rIns="91435" bIns="45719">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3" name="矩形 47"/>
          <p:cNvSpPr>
            <a:spLocks noChangeArrowheads="1"/>
          </p:cNvSpPr>
          <p:nvPr/>
        </p:nvSpPr>
        <p:spPr bwMode="auto">
          <a:xfrm>
            <a:off x="4050303" y="4671487"/>
            <a:ext cx="1928420" cy="701729"/>
          </a:xfrm>
          <a:prstGeom prst="rect">
            <a:avLst/>
          </a:prstGeom>
          <a:noFill/>
          <a:ln>
            <a:noFill/>
          </a:ln>
          <a:extLst/>
        </p:spPr>
        <p:txBody>
          <a:bodyPr wrap="square" lIns="91435" tIns="45719" rIns="91435" bIns="45719">
            <a:spAutoFit/>
          </a:bodyPr>
          <a:lstStyle/>
          <a:p>
            <a:pPr marL="0" marR="0" lvl="0" indent="0" defTabSz="914332" eaLnBrk="1" fontAlgn="auto" latinLnBrk="0" hangingPunct="1">
              <a:lnSpc>
                <a:spcPct val="120000"/>
              </a:lnSpc>
              <a:spcBef>
                <a:spcPts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44" name="矩形 43"/>
          <p:cNvSpPr>
            <a:spLocks noChangeArrowheads="1"/>
          </p:cNvSpPr>
          <p:nvPr/>
        </p:nvSpPr>
        <p:spPr bwMode="auto">
          <a:xfrm>
            <a:off x="6258267" y="4359480"/>
            <a:ext cx="843538" cy="261608"/>
          </a:xfrm>
          <a:prstGeom prst="rect">
            <a:avLst/>
          </a:prstGeom>
          <a:noFill/>
          <a:ln w="9525">
            <a:noFill/>
            <a:miter lim="800000"/>
            <a:headEnd/>
            <a:tailEnd/>
          </a:ln>
        </p:spPr>
        <p:txBody>
          <a:bodyPr wrap="square" lIns="91435" tIns="45719" rIns="91435" bIns="45719">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sz="1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5" name="矩形 44"/>
          <p:cNvSpPr>
            <a:spLocks noChangeArrowheads="1"/>
          </p:cNvSpPr>
          <p:nvPr/>
        </p:nvSpPr>
        <p:spPr bwMode="auto">
          <a:xfrm>
            <a:off x="6243980" y="4671487"/>
            <a:ext cx="1928420" cy="701729"/>
          </a:xfrm>
          <a:prstGeom prst="rect">
            <a:avLst/>
          </a:prstGeom>
          <a:noFill/>
          <a:ln>
            <a:noFill/>
          </a:ln>
          <a:extLst/>
        </p:spPr>
        <p:txBody>
          <a:bodyPr wrap="square" lIns="91435" tIns="45719" rIns="91435" bIns="45719">
            <a:spAutoFit/>
          </a:bodyPr>
          <a:lstStyle/>
          <a:p>
            <a:pPr marL="0" marR="0" lvl="0" indent="0" defTabSz="914332" eaLnBrk="1" fontAlgn="auto" latinLnBrk="0" hangingPunct="1">
              <a:lnSpc>
                <a:spcPct val="120000"/>
              </a:lnSpc>
              <a:spcBef>
                <a:spcPts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a:t>
            </a:r>
          </a:p>
        </p:txBody>
      </p:sp>
      <p:grpSp>
        <p:nvGrpSpPr>
          <p:cNvPr id="46" name="组合 45"/>
          <p:cNvGrpSpPr/>
          <p:nvPr/>
        </p:nvGrpSpPr>
        <p:grpSpPr>
          <a:xfrm>
            <a:off x="4051477" y="1884785"/>
            <a:ext cx="2263519" cy="350012"/>
            <a:chOff x="814328" y="3219334"/>
            <a:chExt cx="2797200" cy="432536"/>
          </a:xfrm>
        </p:grpSpPr>
        <p:grpSp>
          <p:nvGrpSpPr>
            <p:cNvPr id="47" name="组合 46"/>
            <p:cNvGrpSpPr/>
            <p:nvPr/>
          </p:nvGrpSpPr>
          <p:grpSpPr>
            <a:xfrm>
              <a:off x="814328" y="3219334"/>
              <a:ext cx="2797200" cy="432536"/>
              <a:chOff x="2173927" y="3285519"/>
              <a:chExt cx="3549387" cy="548848"/>
            </a:xfrm>
          </p:grpSpPr>
          <p:grpSp>
            <p:nvGrpSpPr>
              <p:cNvPr id="49" name="组合 48"/>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51" name="圆角矩形 50"/>
                <p:cNvSpPr/>
                <p:nvPr/>
              </p:nvSpPr>
              <p:spPr>
                <a:xfrm>
                  <a:off x="4304043" y="1286668"/>
                  <a:ext cx="79147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52" name="圆角矩形 51"/>
                <p:cNvSpPr/>
                <p:nvPr/>
              </p:nvSpPr>
              <p:spPr>
                <a:xfrm>
                  <a:off x="4351924" y="1373342"/>
                  <a:ext cx="7812881"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50" name="椭圆 49"/>
              <p:cNvSpPr/>
              <p:nvPr/>
            </p:nvSpPr>
            <p:spPr>
              <a:xfrm>
                <a:off x="2307128" y="3420211"/>
                <a:ext cx="279463" cy="279463"/>
              </a:xfrm>
              <a:prstGeom prst="ellipse">
                <a:avLst/>
              </a:prstGeom>
              <a:solidFill>
                <a:srgbClr val="007CD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48" name="TextBox 47"/>
            <p:cNvSpPr txBox="1"/>
            <p:nvPr/>
          </p:nvSpPr>
          <p:spPr>
            <a:xfrm>
              <a:off x="1224125" y="3331792"/>
              <a:ext cx="2191136"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7CD0"/>
                  </a:solidFill>
                  <a:effectLst/>
                  <a:uLnTx/>
                  <a:uFillTx/>
                  <a:latin typeface="微软雅黑" pitchFamily="34" charset="-122"/>
                  <a:ea typeface="微软雅黑" pitchFamily="34" charset="-122"/>
                </a:rPr>
                <a:t>点击输入标题</a:t>
              </a:r>
              <a:r>
                <a:rPr kumimoji="0" lang="zh-CN" altLang="en-US" sz="1100" b="0"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文本小标签</a:t>
              </a:r>
              <a:endParaRPr kumimoji="0" lang="zh-CN" altLang="en-US" sz="1100" b="0"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53" name="组合 52"/>
          <p:cNvGrpSpPr/>
          <p:nvPr/>
        </p:nvGrpSpPr>
        <p:grpSpPr>
          <a:xfrm>
            <a:off x="4053360" y="2316832"/>
            <a:ext cx="2916000" cy="350012"/>
            <a:chOff x="814327" y="3219334"/>
            <a:chExt cx="3603522" cy="432536"/>
          </a:xfrm>
        </p:grpSpPr>
        <p:grpSp>
          <p:nvGrpSpPr>
            <p:cNvPr id="54" name="组合 53"/>
            <p:cNvGrpSpPr/>
            <p:nvPr/>
          </p:nvGrpSpPr>
          <p:grpSpPr>
            <a:xfrm>
              <a:off x="814327" y="3219334"/>
              <a:ext cx="3603522" cy="432536"/>
              <a:chOff x="2173926" y="3285519"/>
              <a:chExt cx="4572535" cy="548848"/>
            </a:xfrm>
          </p:grpSpPr>
          <p:grpSp>
            <p:nvGrpSpPr>
              <p:cNvPr id="56" name="组合 55"/>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58" name="圆角矩形 57"/>
                <p:cNvSpPr/>
                <p:nvPr/>
              </p:nvSpPr>
              <p:spPr>
                <a:xfrm>
                  <a:off x="4304040" y="1286668"/>
                  <a:ext cx="10196250"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59" name="圆角矩形 58"/>
                <p:cNvSpPr/>
                <p:nvPr/>
              </p:nvSpPr>
              <p:spPr>
                <a:xfrm>
                  <a:off x="4351920" y="1373339"/>
                  <a:ext cx="10095546"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57" name="椭圆 56"/>
              <p:cNvSpPr/>
              <p:nvPr/>
            </p:nvSpPr>
            <p:spPr>
              <a:xfrm>
                <a:off x="2307128" y="3420211"/>
                <a:ext cx="279463" cy="279463"/>
              </a:xfrm>
              <a:prstGeom prst="ellipse">
                <a:avLst/>
              </a:prstGeom>
              <a:solidFill>
                <a:srgbClr val="007CD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55" name="TextBox 54"/>
            <p:cNvSpPr txBox="1"/>
            <p:nvPr/>
          </p:nvSpPr>
          <p:spPr>
            <a:xfrm>
              <a:off x="1224125" y="3331792"/>
              <a:ext cx="2989681"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7CD0"/>
                  </a:solidFill>
                  <a:effectLst/>
                  <a:uLnTx/>
                  <a:uFillTx/>
                  <a:latin typeface="微软雅黑" pitchFamily="34" charset="-122"/>
                  <a:ea typeface="微软雅黑" pitchFamily="34" charset="-122"/>
                </a:rPr>
                <a:t>点击输入标题</a:t>
              </a:r>
              <a:r>
                <a:rPr kumimoji="0" lang="zh-CN" altLang="en-US" sz="1100" b="0"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文本及描述说明</a:t>
              </a:r>
              <a:endParaRPr kumimoji="0" lang="zh-CN" altLang="en-US" sz="1100" b="0"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60" name="组合 59"/>
          <p:cNvGrpSpPr/>
          <p:nvPr/>
        </p:nvGrpSpPr>
        <p:grpSpPr>
          <a:xfrm>
            <a:off x="4064591" y="2748880"/>
            <a:ext cx="2401200" cy="350012"/>
            <a:chOff x="814328" y="3219334"/>
            <a:chExt cx="2967344" cy="432536"/>
          </a:xfrm>
        </p:grpSpPr>
        <p:grpSp>
          <p:nvGrpSpPr>
            <p:cNvPr id="61" name="组合 60"/>
            <p:cNvGrpSpPr/>
            <p:nvPr/>
          </p:nvGrpSpPr>
          <p:grpSpPr>
            <a:xfrm>
              <a:off x="814328" y="3219334"/>
              <a:ext cx="2967344" cy="432536"/>
              <a:chOff x="2173927" y="3285519"/>
              <a:chExt cx="3765284" cy="548848"/>
            </a:xfrm>
          </p:grpSpPr>
          <p:grpSp>
            <p:nvGrpSpPr>
              <p:cNvPr id="63" name="组合 62"/>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65" name="圆角矩形 64"/>
                <p:cNvSpPr/>
                <p:nvPr/>
              </p:nvSpPr>
              <p:spPr>
                <a:xfrm>
                  <a:off x="4304043" y="1286668"/>
                  <a:ext cx="8396171"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66" name="圆角矩形 65"/>
                <p:cNvSpPr/>
                <p:nvPr/>
              </p:nvSpPr>
              <p:spPr>
                <a:xfrm>
                  <a:off x="4351923" y="1373339"/>
                  <a:ext cx="8295467"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64" name="椭圆 63"/>
              <p:cNvSpPr/>
              <p:nvPr/>
            </p:nvSpPr>
            <p:spPr>
              <a:xfrm>
                <a:off x="2307128" y="3420211"/>
                <a:ext cx="279463" cy="279463"/>
              </a:xfrm>
              <a:prstGeom prst="ellipse">
                <a:avLst/>
              </a:prstGeom>
              <a:solidFill>
                <a:srgbClr val="007CD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1" i="0" u="none" strike="noStrike" kern="0" cap="none" spc="0" normalizeH="0" baseline="0" noProof="0" dirty="0">
                  <a:ln>
                    <a:noFill/>
                  </a:ln>
                  <a:solidFill>
                    <a:srgbClr val="007CD0"/>
                  </a:solidFill>
                  <a:effectLst/>
                  <a:uLnTx/>
                  <a:uFillTx/>
                  <a:latin typeface="Calibri"/>
                  <a:ea typeface="宋体"/>
                  <a:cs typeface="+mn-cs"/>
                </a:endParaRPr>
              </a:p>
            </p:txBody>
          </p:sp>
        </p:grpSp>
        <p:sp>
          <p:nvSpPr>
            <p:cNvPr id="62" name="TextBox 61"/>
            <p:cNvSpPr txBox="1"/>
            <p:nvPr/>
          </p:nvSpPr>
          <p:spPr>
            <a:xfrm>
              <a:off x="1224125" y="3331792"/>
              <a:ext cx="2371197"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7CD0"/>
                  </a:solidFill>
                  <a:effectLst/>
                  <a:uLnTx/>
                  <a:uFillTx/>
                  <a:latin typeface="微软雅黑" pitchFamily="34" charset="-122"/>
                  <a:ea typeface="微软雅黑" pitchFamily="34" charset="-122"/>
                </a:rPr>
                <a:t>点击输入标题</a:t>
              </a:r>
              <a:r>
                <a:rPr kumimoji="0" lang="zh-CN" altLang="en-US" sz="1100" b="0"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文本小标签</a:t>
              </a:r>
              <a:endParaRPr kumimoji="0" lang="zh-CN" altLang="en-US" sz="1100" b="0"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67" name="组合 66"/>
          <p:cNvGrpSpPr/>
          <p:nvPr/>
        </p:nvGrpSpPr>
        <p:grpSpPr>
          <a:xfrm>
            <a:off x="4062120" y="3180928"/>
            <a:ext cx="1972203" cy="350012"/>
            <a:chOff x="814328" y="3219334"/>
            <a:chExt cx="2437200" cy="432536"/>
          </a:xfrm>
        </p:grpSpPr>
        <p:grpSp>
          <p:nvGrpSpPr>
            <p:cNvPr id="68" name="组合 67"/>
            <p:cNvGrpSpPr/>
            <p:nvPr/>
          </p:nvGrpSpPr>
          <p:grpSpPr>
            <a:xfrm>
              <a:off x="814328" y="3219334"/>
              <a:ext cx="2437200" cy="432536"/>
              <a:chOff x="2173927" y="3285519"/>
              <a:chExt cx="3092581" cy="548848"/>
            </a:xfrm>
          </p:grpSpPr>
          <p:grpSp>
            <p:nvGrpSpPr>
              <p:cNvPr id="70" name="组合 69"/>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72" name="圆角矩形 71"/>
                <p:cNvSpPr/>
                <p:nvPr/>
              </p:nvSpPr>
              <p:spPr>
                <a:xfrm>
                  <a:off x="4304043" y="1286668"/>
                  <a:ext cx="6896116"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73" name="圆角矩形 72"/>
                <p:cNvSpPr/>
                <p:nvPr/>
              </p:nvSpPr>
              <p:spPr>
                <a:xfrm>
                  <a:off x="4351924" y="1373342"/>
                  <a:ext cx="679425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71" name="椭圆 70"/>
              <p:cNvSpPr/>
              <p:nvPr/>
            </p:nvSpPr>
            <p:spPr>
              <a:xfrm>
                <a:off x="2307128" y="3420211"/>
                <a:ext cx="279463" cy="279463"/>
              </a:xfrm>
              <a:prstGeom prst="ellipse">
                <a:avLst/>
              </a:prstGeom>
              <a:solidFill>
                <a:srgbClr val="007CD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69" name="TextBox 68"/>
            <p:cNvSpPr txBox="1"/>
            <p:nvPr/>
          </p:nvSpPr>
          <p:spPr>
            <a:xfrm>
              <a:off x="1224126" y="3331792"/>
              <a:ext cx="1911028"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7CD0"/>
                  </a:solidFill>
                  <a:effectLst/>
                  <a:uLnTx/>
                  <a:uFillTx/>
                  <a:latin typeface="微软雅黑" pitchFamily="34" charset="-122"/>
                  <a:ea typeface="微软雅黑" pitchFamily="34" charset="-122"/>
                </a:rPr>
                <a:t>点击输入标题文本</a:t>
              </a:r>
            </a:p>
          </p:txBody>
        </p:sp>
      </p:grpSp>
      <p:grpSp>
        <p:nvGrpSpPr>
          <p:cNvPr id="74" name="组合 73"/>
          <p:cNvGrpSpPr/>
          <p:nvPr/>
        </p:nvGrpSpPr>
        <p:grpSpPr>
          <a:xfrm>
            <a:off x="4079042" y="3612976"/>
            <a:ext cx="2344214" cy="350012"/>
            <a:chOff x="814328" y="3219334"/>
            <a:chExt cx="2896922" cy="432536"/>
          </a:xfrm>
        </p:grpSpPr>
        <p:grpSp>
          <p:nvGrpSpPr>
            <p:cNvPr id="75" name="组合 74"/>
            <p:cNvGrpSpPr/>
            <p:nvPr/>
          </p:nvGrpSpPr>
          <p:grpSpPr>
            <a:xfrm>
              <a:off x="814328" y="3219334"/>
              <a:ext cx="2896922" cy="432536"/>
              <a:chOff x="2173927" y="3285519"/>
              <a:chExt cx="3675925" cy="548848"/>
            </a:xfrm>
          </p:grpSpPr>
          <p:grpSp>
            <p:nvGrpSpPr>
              <p:cNvPr id="77" name="组合 76"/>
              <p:cNvGrpSpPr/>
              <p:nvPr/>
            </p:nvGrpSpPr>
            <p:grpSpPr>
              <a:xfrm>
                <a:off x="2173927" y="3285519"/>
                <a:ext cx="3675925" cy="548848"/>
                <a:chOff x="4304043" y="1286668"/>
                <a:chExt cx="8196910" cy="2757793"/>
              </a:xfrm>
              <a:effectLst>
                <a:outerShdw blurRad="381000" dist="254000" dir="8100000" algn="tr" rotWithShape="0">
                  <a:prstClr val="black">
                    <a:alpha val="40000"/>
                  </a:prstClr>
                </a:outerShdw>
              </a:effectLst>
            </p:grpSpPr>
            <p:sp>
              <p:nvSpPr>
                <p:cNvPr id="79" name="圆角矩形 78"/>
                <p:cNvSpPr/>
                <p:nvPr/>
              </p:nvSpPr>
              <p:spPr>
                <a:xfrm>
                  <a:off x="4304043" y="1286668"/>
                  <a:ext cx="8149029"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80" name="圆角矩形 79"/>
                <p:cNvSpPr/>
                <p:nvPr/>
              </p:nvSpPr>
              <p:spPr>
                <a:xfrm>
                  <a:off x="4351924" y="1373342"/>
                  <a:ext cx="8149029"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78" name="椭圆 77"/>
              <p:cNvSpPr/>
              <p:nvPr/>
            </p:nvSpPr>
            <p:spPr>
              <a:xfrm>
                <a:off x="2307128" y="3420211"/>
                <a:ext cx="279463" cy="279463"/>
              </a:xfrm>
              <a:prstGeom prst="ellipse">
                <a:avLst/>
              </a:prstGeom>
              <a:solidFill>
                <a:srgbClr val="007CD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76" name="TextBox 75"/>
            <p:cNvSpPr txBox="1"/>
            <p:nvPr/>
          </p:nvSpPr>
          <p:spPr>
            <a:xfrm>
              <a:off x="1224125" y="3331792"/>
              <a:ext cx="2334260"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7CD0"/>
                  </a:solidFill>
                  <a:effectLst/>
                  <a:uLnTx/>
                  <a:uFillTx/>
                  <a:latin typeface="微软雅黑" pitchFamily="34" charset="-122"/>
                  <a:ea typeface="微软雅黑" pitchFamily="34" charset="-122"/>
                </a:rPr>
                <a:t>点击输入</a:t>
              </a:r>
              <a:r>
                <a:rPr kumimoji="0" lang="zh-CN" altLang="en-US" sz="1100" b="0"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标题描述文本</a:t>
              </a:r>
              <a:endParaRPr kumimoji="0" lang="zh-CN" altLang="en-US" sz="1100" b="0"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pic>
        <p:nvPicPr>
          <p:cNvPr id="81" name="图片 8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2868" y="1381059"/>
            <a:ext cx="2488712" cy="3771529"/>
          </a:xfrm>
          <a:prstGeom prst="rect">
            <a:avLst/>
          </a:prstGeom>
        </p:spPr>
      </p:pic>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350"/>
                                        <p:tgtEl>
                                          <p:spTgt spid="46"/>
                                        </p:tgtEl>
                                        <p:attrNameLst>
                                          <p:attrName>ppt_x</p:attrName>
                                        </p:attrNameLst>
                                      </p:cBhvr>
                                      <p:tavLst>
                                        <p:tav tm="0">
                                          <p:val>
                                            <p:strVal val="#ppt_x-#ppt_w*1.125000"/>
                                          </p:val>
                                        </p:tav>
                                        <p:tav tm="100000">
                                          <p:val>
                                            <p:strVal val="#ppt_x"/>
                                          </p:val>
                                        </p:tav>
                                      </p:tavLst>
                                    </p:anim>
                                    <p:animEffect transition="in" filter="wipe(right)">
                                      <p:cBhvr>
                                        <p:cTn id="14" dur="350"/>
                                        <p:tgtEl>
                                          <p:spTgt spid="46"/>
                                        </p:tgtEl>
                                      </p:cBhvr>
                                    </p:animEffect>
                                  </p:childTnLst>
                                </p:cTn>
                              </p:par>
                              <p:par>
                                <p:cTn id="15" presetID="12" presetClass="entr" presetSubtype="8" fill="hold" nodeType="withEffect">
                                  <p:stCondLst>
                                    <p:cond delay="10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350"/>
                                        <p:tgtEl>
                                          <p:spTgt spid="53"/>
                                        </p:tgtEl>
                                        <p:attrNameLst>
                                          <p:attrName>ppt_x</p:attrName>
                                        </p:attrNameLst>
                                      </p:cBhvr>
                                      <p:tavLst>
                                        <p:tav tm="0">
                                          <p:val>
                                            <p:strVal val="#ppt_x-#ppt_w*1.125000"/>
                                          </p:val>
                                        </p:tav>
                                        <p:tav tm="100000">
                                          <p:val>
                                            <p:strVal val="#ppt_x"/>
                                          </p:val>
                                        </p:tav>
                                      </p:tavLst>
                                    </p:anim>
                                    <p:animEffect transition="in" filter="wipe(right)">
                                      <p:cBhvr>
                                        <p:cTn id="18" dur="350"/>
                                        <p:tgtEl>
                                          <p:spTgt spid="53"/>
                                        </p:tgtEl>
                                      </p:cBhvr>
                                    </p:animEffect>
                                  </p:childTnLst>
                                </p:cTn>
                              </p:par>
                              <p:par>
                                <p:cTn id="19" presetID="12" presetClass="entr" presetSubtype="8" fill="hold" nodeType="withEffect">
                                  <p:stCondLst>
                                    <p:cond delay="200"/>
                                  </p:stCondLst>
                                  <p:childTnLst>
                                    <p:set>
                                      <p:cBhvr>
                                        <p:cTn id="20" dur="1" fill="hold">
                                          <p:stCondLst>
                                            <p:cond delay="0"/>
                                          </p:stCondLst>
                                        </p:cTn>
                                        <p:tgtEl>
                                          <p:spTgt spid="60"/>
                                        </p:tgtEl>
                                        <p:attrNameLst>
                                          <p:attrName>style.visibility</p:attrName>
                                        </p:attrNameLst>
                                      </p:cBhvr>
                                      <p:to>
                                        <p:strVal val="visible"/>
                                      </p:to>
                                    </p:set>
                                    <p:anim calcmode="lin" valueType="num">
                                      <p:cBhvr additive="base">
                                        <p:cTn id="21" dur="350"/>
                                        <p:tgtEl>
                                          <p:spTgt spid="60"/>
                                        </p:tgtEl>
                                        <p:attrNameLst>
                                          <p:attrName>ppt_x</p:attrName>
                                        </p:attrNameLst>
                                      </p:cBhvr>
                                      <p:tavLst>
                                        <p:tav tm="0">
                                          <p:val>
                                            <p:strVal val="#ppt_x-#ppt_w*1.125000"/>
                                          </p:val>
                                        </p:tav>
                                        <p:tav tm="100000">
                                          <p:val>
                                            <p:strVal val="#ppt_x"/>
                                          </p:val>
                                        </p:tav>
                                      </p:tavLst>
                                    </p:anim>
                                    <p:animEffect transition="in" filter="wipe(right)">
                                      <p:cBhvr>
                                        <p:cTn id="22" dur="350"/>
                                        <p:tgtEl>
                                          <p:spTgt spid="60"/>
                                        </p:tgtEl>
                                      </p:cBhvr>
                                    </p:animEffect>
                                  </p:childTnLst>
                                </p:cTn>
                              </p:par>
                              <p:par>
                                <p:cTn id="23" presetID="12" presetClass="entr" presetSubtype="8" fill="hold" nodeType="withEffect">
                                  <p:stCondLst>
                                    <p:cond delay="300"/>
                                  </p:stCondLst>
                                  <p:childTnLst>
                                    <p:set>
                                      <p:cBhvr>
                                        <p:cTn id="24" dur="1" fill="hold">
                                          <p:stCondLst>
                                            <p:cond delay="0"/>
                                          </p:stCondLst>
                                        </p:cTn>
                                        <p:tgtEl>
                                          <p:spTgt spid="67"/>
                                        </p:tgtEl>
                                        <p:attrNameLst>
                                          <p:attrName>style.visibility</p:attrName>
                                        </p:attrNameLst>
                                      </p:cBhvr>
                                      <p:to>
                                        <p:strVal val="visible"/>
                                      </p:to>
                                    </p:set>
                                    <p:anim calcmode="lin" valueType="num">
                                      <p:cBhvr additive="base">
                                        <p:cTn id="25" dur="350"/>
                                        <p:tgtEl>
                                          <p:spTgt spid="67"/>
                                        </p:tgtEl>
                                        <p:attrNameLst>
                                          <p:attrName>ppt_x</p:attrName>
                                        </p:attrNameLst>
                                      </p:cBhvr>
                                      <p:tavLst>
                                        <p:tav tm="0">
                                          <p:val>
                                            <p:strVal val="#ppt_x-#ppt_w*1.125000"/>
                                          </p:val>
                                        </p:tav>
                                        <p:tav tm="100000">
                                          <p:val>
                                            <p:strVal val="#ppt_x"/>
                                          </p:val>
                                        </p:tav>
                                      </p:tavLst>
                                    </p:anim>
                                    <p:animEffect transition="in" filter="wipe(right)">
                                      <p:cBhvr>
                                        <p:cTn id="26" dur="350"/>
                                        <p:tgtEl>
                                          <p:spTgt spid="67"/>
                                        </p:tgtEl>
                                      </p:cBhvr>
                                    </p:animEffect>
                                  </p:childTnLst>
                                </p:cTn>
                              </p:par>
                              <p:par>
                                <p:cTn id="27" presetID="12" presetClass="entr" presetSubtype="8" fill="hold" nodeType="withEffect">
                                  <p:stCondLst>
                                    <p:cond delay="400"/>
                                  </p:stCondLst>
                                  <p:childTnLst>
                                    <p:set>
                                      <p:cBhvr>
                                        <p:cTn id="28" dur="1" fill="hold">
                                          <p:stCondLst>
                                            <p:cond delay="0"/>
                                          </p:stCondLst>
                                        </p:cTn>
                                        <p:tgtEl>
                                          <p:spTgt spid="74"/>
                                        </p:tgtEl>
                                        <p:attrNameLst>
                                          <p:attrName>style.visibility</p:attrName>
                                        </p:attrNameLst>
                                      </p:cBhvr>
                                      <p:to>
                                        <p:strVal val="visible"/>
                                      </p:to>
                                    </p:set>
                                    <p:anim calcmode="lin" valueType="num">
                                      <p:cBhvr additive="base">
                                        <p:cTn id="29" dur="350"/>
                                        <p:tgtEl>
                                          <p:spTgt spid="74"/>
                                        </p:tgtEl>
                                        <p:attrNameLst>
                                          <p:attrName>ppt_x</p:attrName>
                                        </p:attrNameLst>
                                      </p:cBhvr>
                                      <p:tavLst>
                                        <p:tav tm="0">
                                          <p:val>
                                            <p:strVal val="#ppt_x-#ppt_w*1.125000"/>
                                          </p:val>
                                        </p:tav>
                                        <p:tav tm="100000">
                                          <p:val>
                                            <p:strVal val="#ppt_x"/>
                                          </p:val>
                                        </p:tav>
                                      </p:tavLst>
                                    </p:anim>
                                    <p:animEffect transition="in" filter="wipe(right)">
                                      <p:cBhvr>
                                        <p:cTn id="30" dur="350"/>
                                        <p:tgtEl>
                                          <p:spTgt spid="74"/>
                                        </p:tgtEl>
                                      </p:cBhvr>
                                    </p:animEffect>
                                  </p:childTnLst>
                                </p:cTn>
                              </p:par>
                            </p:childTnLst>
                          </p:cTn>
                        </p:par>
                        <p:par>
                          <p:cTn id="31" fill="hold">
                            <p:stCondLst>
                              <p:cond delay="1750"/>
                            </p:stCondLst>
                            <p:childTnLst>
                              <p:par>
                                <p:cTn id="32" presetID="12" presetClass="entr" presetSubtype="4"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additive="base">
                                        <p:cTn id="34" dur="500"/>
                                        <p:tgtEl>
                                          <p:spTgt spid="42"/>
                                        </p:tgtEl>
                                        <p:attrNameLst>
                                          <p:attrName>ppt_y</p:attrName>
                                        </p:attrNameLst>
                                      </p:cBhvr>
                                      <p:tavLst>
                                        <p:tav tm="0">
                                          <p:val>
                                            <p:strVal val="#ppt_y+#ppt_h*1.125000"/>
                                          </p:val>
                                        </p:tav>
                                        <p:tav tm="100000">
                                          <p:val>
                                            <p:strVal val="#ppt_y"/>
                                          </p:val>
                                        </p:tav>
                                      </p:tavLst>
                                    </p:anim>
                                    <p:animEffect transition="in" filter="wipe(up)">
                                      <p:cBhvr>
                                        <p:cTn id="35" dur="500"/>
                                        <p:tgtEl>
                                          <p:spTgt spid="42"/>
                                        </p:tgtEl>
                                      </p:cBhvr>
                                    </p:animEffect>
                                  </p:childTnLst>
                                </p:cTn>
                              </p:par>
                              <p:par>
                                <p:cTn id="36" presetID="12" presetClass="entr" presetSubtype="4" fill="hold" grpId="0" nodeType="withEffect">
                                  <p:stCondLst>
                                    <p:cond delay="200"/>
                                  </p:stCondLst>
                                  <p:childTnLst>
                                    <p:set>
                                      <p:cBhvr>
                                        <p:cTn id="37" dur="1" fill="hold">
                                          <p:stCondLst>
                                            <p:cond delay="0"/>
                                          </p:stCondLst>
                                        </p:cTn>
                                        <p:tgtEl>
                                          <p:spTgt spid="43"/>
                                        </p:tgtEl>
                                        <p:attrNameLst>
                                          <p:attrName>style.visibility</p:attrName>
                                        </p:attrNameLst>
                                      </p:cBhvr>
                                      <p:to>
                                        <p:strVal val="visible"/>
                                      </p:to>
                                    </p:set>
                                    <p:anim calcmode="lin" valueType="num">
                                      <p:cBhvr additive="base">
                                        <p:cTn id="38" dur="500"/>
                                        <p:tgtEl>
                                          <p:spTgt spid="43"/>
                                        </p:tgtEl>
                                        <p:attrNameLst>
                                          <p:attrName>ppt_y</p:attrName>
                                        </p:attrNameLst>
                                      </p:cBhvr>
                                      <p:tavLst>
                                        <p:tav tm="0">
                                          <p:val>
                                            <p:strVal val="#ppt_y+#ppt_h*1.125000"/>
                                          </p:val>
                                        </p:tav>
                                        <p:tav tm="100000">
                                          <p:val>
                                            <p:strVal val="#ppt_y"/>
                                          </p:val>
                                        </p:tav>
                                      </p:tavLst>
                                    </p:anim>
                                    <p:animEffect transition="in" filter="wipe(up)">
                                      <p:cBhvr>
                                        <p:cTn id="39" dur="500"/>
                                        <p:tgtEl>
                                          <p:spTgt spid="43"/>
                                        </p:tgtEl>
                                      </p:cBhvr>
                                    </p:animEffect>
                                  </p:childTnLst>
                                </p:cTn>
                              </p:par>
                              <p:par>
                                <p:cTn id="40" presetID="12" presetClass="entr" presetSubtype="4" fill="hold" grpId="0" nodeType="withEffect">
                                  <p:stCondLst>
                                    <p:cond delay="40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p:tgtEl>
                                          <p:spTgt spid="44"/>
                                        </p:tgtEl>
                                        <p:attrNameLst>
                                          <p:attrName>ppt_y</p:attrName>
                                        </p:attrNameLst>
                                      </p:cBhvr>
                                      <p:tavLst>
                                        <p:tav tm="0">
                                          <p:val>
                                            <p:strVal val="#ppt_y+#ppt_h*1.125000"/>
                                          </p:val>
                                        </p:tav>
                                        <p:tav tm="100000">
                                          <p:val>
                                            <p:strVal val="#ppt_y"/>
                                          </p:val>
                                        </p:tav>
                                      </p:tavLst>
                                    </p:anim>
                                    <p:animEffect transition="in" filter="wipe(up)">
                                      <p:cBhvr>
                                        <p:cTn id="43" dur="500"/>
                                        <p:tgtEl>
                                          <p:spTgt spid="44"/>
                                        </p:tgtEl>
                                      </p:cBhvr>
                                    </p:animEffect>
                                  </p:childTnLst>
                                </p:cTn>
                              </p:par>
                              <p:par>
                                <p:cTn id="44" presetID="12" presetClass="entr" presetSubtype="4" fill="hold" grpId="0" nodeType="withEffect">
                                  <p:stCondLst>
                                    <p:cond delay="60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p:tgtEl>
                                          <p:spTgt spid="45"/>
                                        </p:tgtEl>
                                        <p:attrNameLst>
                                          <p:attrName>ppt_y</p:attrName>
                                        </p:attrNameLst>
                                      </p:cBhvr>
                                      <p:tavLst>
                                        <p:tav tm="0">
                                          <p:val>
                                            <p:strVal val="#ppt_y+#ppt_h*1.125000"/>
                                          </p:val>
                                        </p:tav>
                                        <p:tav tm="100000">
                                          <p:val>
                                            <p:strVal val="#ppt_y"/>
                                          </p:val>
                                        </p:tav>
                                      </p:tavLst>
                                    </p:anim>
                                    <p:animEffect transition="in" filter="wipe(up)">
                                      <p:cBhvr>
                                        <p:cTn id="4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7"/>
          <p:cNvSpPr>
            <a:spLocks/>
          </p:cNvSpPr>
          <p:nvPr/>
        </p:nvSpPr>
        <p:spPr bwMode="auto">
          <a:xfrm>
            <a:off x="2791930" y="1847212"/>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007CD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5" name="组合 34"/>
          <p:cNvGrpSpPr/>
          <p:nvPr/>
        </p:nvGrpSpPr>
        <p:grpSpPr>
          <a:xfrm>
            <a:off x="2791775" y="1608977"/>
            <a:ext cx="1149740" cy="1149740"/>
            <a:chOff x="2342140" y="893355"/>
            <a:chExt cx="1149740" cy="1149740"/>
          </a:xfrm>
        </p:grpSpPr>
        <p:grpSp>
          <p:nvGrpSpPr>
            <p:cNvPr id="36" name="组合 35"/>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7"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CD0"/>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grpSp>
        <p:nvGrpSpPr>
          <p:cNvPr id="40" name="组合 39"/>
          <p:cNvGrpSpPr/>
          <p:nvPr/>
        </p:nvGrpSpPr>
        <p:grpSpPr>
          <a:xfrm>
            <a:off x="2285331" y="2927332"/>
            <a:ext cx="1149740" cy="1149740"/>
            <a:chOff x="1835696" y="2211710"/>
            <a:chExt cx="1149740" cy="1149740"/>
          </a:xfrm>
        </p:grpSpPr>
        <p:grpSp>
          <p:nvGrpSpPr>
            <p:cNvPr id="41" name="组合 40"/>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2"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CD0"/>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grpSp>
        <p:nvGrpSpPr>
          <p:cNvPr id="45" name="组合 44"/>
          <p:cNvGrpSpPr/>
          <p:nvPr/>
        </p:nvGrpSpPr>
        <p:grpSpPr>
          <a:xfrm>
            <a:off x="2933403" y="4151468"/>
            <a:ext cx="1149740" cy="1149740"/>
            <a:chOff x="2483768" y="3435846"/>
            <a:chExt cx="1149740" cy="1149740"/>
          </a:xfrm>
        </p:grpSpPr>
        <p:grpSp>
          <p:nvGrpSpPr>
            <p:cNvPr id="46" name="组合 45"/>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CD0"/>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sp>
        <p:nvSpPr>
          <p:cNvPr id="50" name="TextBox 49"/>
          <p:cNvSpPr txBox="1"/>
          <p:nvPr/>
        </p:nvSpPr>
        <p:spPr>
          <a:xfrm>
            <a:off x="1421235" y="1957279"/>
            <a:ext cx="1036867"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标</a:t>
            </a:r>
            <a:r>
              <a:rPr lang="zh-CN" altLang="en-US" sz="1400" b="1" dirty="0" smtClean="0">
                <a:latin typeface="微软雅黑" pitchFamily="34" charset="-122"/>
                <a:ea typeface="微软雅黑" pitchFamily="34" charset="-122"/>
              </a:rPr>
              <a:t>题内容</a:t>
            </a:r>
            <a:endParaRPr lang="zh-CN" altLang="en-US" sz="1400" b="1" dirty="0">
              <a:latin typeface="微软雅黑" pitchFamily="34" charset="-122"/>
              <a:ea typeface="微软雅黑" pitchFamily="34" charset="-122"/>
            </a:endParaRPr>
          </a:p>
        </p:txBody>
      </p:sp>
      <p:sp>
        <p:nvSpPr>
          <p:cNvPr id="51" name="TextBox 50"/>
          <p:cNvSpPr txBox="1"/>
          <p:nvPr/>
        </p:nvSpPr>
        <p:spPr>
          <a:xfrm>
            <a:off x="1254787" y="2287692"/>
            <a:ext cx="1203316" cy="169277"/>
          </a:xfrm>
          <a:prstGeom prst="rect">
            <a:avLst/>
          </a:prstGeom>
          <a:noFill/>
        </p:spPr>
        <p:txBody>
          <a:bodyPr wrap="square" lIns="0" tIns="0" rIns="0" bIns="0" rtlCol="0">
            <a:spAutoFit/>
          </a:bodyPr>
          <a:lstStyle/>
          <a:p>
            <a:pPr algn="ctr"/>
            <a:r>
              <a:rPr lang="zh-CN" altLang="en-US" sz="1100" dirty="0">
                <a:latin typeface="微软雅黑" pitchFamily="34" charset="-122"/>
                <a:ea typeface="微软雅黑" pitchFamily="34" charset="-122"/>
              </a:rPr>
              <a:t>点击输入说明文字</a:t>
            </a:r>
          </a:p>
        </p:txBody>
      </p:sp>
      <p:sp>
        <p:nvSpPr>
          <p:cNvPr id="52" name="TextBox 51"/>
          <p:cNvSpPr txBox="1"/>
          <p:nvPr/>
        </p:nvSpPr>
        <p:spPr>
          <a:xfrm>
            <a:off x="755576" y="3291639"/>
            <a:ext cx="1331318"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标题内容</a:t>
            </a:r>
          </a:p>
        </p:txBody>
      </p:sp>
      <p:sp>
        <p:nvSpPr>
          <p:cNvPr id="53" name="TextBox 52"/>
          <p:cNvSpPr txBox="1"/>
          <p:nvPr/>
        </p:nvSpPr>
        <p:spPr>
          <a:xfrm>
            <a:off x="837982" y="3622052"/>
            <a:ext cx="1166506" cy="169277"/>
          </a:xfrm>
          <a:prstGeom prst="rect">
            <a:avLst/>
          </a:prstGeom>
          <a:noFill/>
        </p:spPr>
        <p:txBody>
          <a:bodyPr wrap="square" lIns="0" tIns="0" rIns="0" bIns="0" rtlCol="0">
            <a:spAutoFit/>
          </a:bodyPr>
          <a:lstStyle/>
          <a:p>
            <a:pPr algn="ctr"/>
            <a:r>
              <a:rPr lang="zh-CN" altLang="en-US" sz="1100" dirty="0">
                <a:latin typeface="微软雅黑" pitchFamily="34" charset="-122"/>
                <a:ea typeface="微软雅黑" pitchFamily="34" charset="-122"/>
              </a:rPr>
              <a:t>点击输入说明文字</a:t>
            </a:r>
          </a:p>
        </p:txBody>
      </p:sp>
      <p:sp>
        <p:nvSpPr>
          <p:cNvPr id="54" name="TextBox 53"/>
          <p:cNvSpPr txBox="1"/>
          <p:nvPr/>
        </p:nvSpPr>
        <p:spPr>
          <a:xfrm>
            <a:off x="1432434" y="4691630"/>
            <a:ext cx="1166506"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标题内容</a:t>
            </a:r>
          </a:p>
        </p:txBody>
      </p:sp>
      <p:sp>
        <p:nvSpPr>
          <p:cNvPr id="55" name="TextBox 54"/>
          <p:cNvSpPr txBox="1"/>
          <p:nvPr/>
        </p:nvSpPr>
        <p:spPr>
          <a:xfrm>
            <a:off x="1432434" y="5022043"/>
            <a:ext cx="1166506" cy="169277"/>
          </a:xfrm>
          <a:prstGeom prst="rect">
            <a:avLst/>
          </a:prstGeom>
          <a:noFill/>
        </p:spPr>
        <p:txBody>
          <a:bodyPr wrap="square" lIns="0" tIns="0" rIns="0" bIns="0" rtlCol="0">
            <a:spAutoFit/>
          </a:bodyPr>
          <a:lstStyle/>
          <a:p>
            <a:pPr algn="ctr"/>
            <a:r>
              <a:rPr lang="zh-CN" altLang="en-US" sz="1100" dirty="0">
                <a:latin typeface="微软雅黑" pitchFamily="34" charset="-122"/>
                <a:ea typeface="微软雅黑" pitchFamily="34" charset="-122"/>
              </a:rPr>
              <a:t>点击输入说明文字</a:t>
            </a:r>
          </a:p>
        </p:txBody>
      </p:sp>
      <p:sp>
        <p:nvSpPr>
          <p:cNvPr id="56" name="圆角矩形 55"/>
          <p:cNvSpPr/>
          <p:nvPr/>
        </p:nvSpPr>
        <p:spPr>
          <a:xfrm>
            <a:off x="4716016" y="2092362"/>
            <a:ext cx="3168352" cy="469958"/>
          </a:xfrm>
          <a:prstGeom prst="roundRect">
            <a:avLst/>
          </a:prstGeom>
          <a:solidFill>
            <a:sysClr val="window" lastClr="FFFFFF"/>
          </a:solidFill>
          <a:ln w="6350" cap="flat" cmpd="sng" algn="ctr">
            <a:solidFill>
              <a:sysClr val="windowText" lastClr="000000">
                <a:lumMod val="50000"/>
                <a:lumOff val="50000"/>
              </a:sysClr>
            </a:solidFill>
            <a:prstDash val="solid"/>
          </a:ln>
          <a:effectLst>
            <a:outerShdw blurRad="762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outerShdw blurRad="431800" dist="419100" dir="8100000" algn="tr" rotWithShape="0">
                  <a:prstClr val="black">
                    <a:alpha val="40000"/>
                  </a:prstClr>
                </a:outerShdw>
              </a:effectLst>
              <a:uLnTx/>
              <a:uFillTx/>
              <a:latin typeface="Calibri"/>
              <a:ea typeface="微软雅黑" pitchFamily="34" charset="-122"/>
              <a:cs typeface="+mn-cs"/>
            </a:endParaRPr>
          </a:p>
        </p:txBody>
      </p:sp>
      <p:sp>
        <p:nvSpPr>
          <p:cNvPr id="57" name="圆角矩形 56"/>
          <p:cNvSpPr/>
          <p:nvPr/>
        </p:nvSpPr>
        <p:spPr>
          <a:xfrm>
            <a:off x="4716016" y="2651070"/>
            <a:ext cx="3168352" cy="469958"/>
          </a:xfrm>
          <a:prstGeom prst="roundRect">
            <a:avLst/>
          </a:prstGeom>
          <a:solidFill>
            <a:sysClr val="window" lastClr="FFFFFF"/>
          </a:solidFill>
          <a:ln w="6350" cap="flat" cmpd="sng" algn="ctr">
            <a:solidFill>
              <a:sysClr val="windowText" lastClr="000000">
                <a:lumMod val="50000"/>
                <a:lumOff val="50000"/>
              </a:sysClr>
            </a:solidFill>
            <a:prstDash val="solid"/>
          </a:ln>
          <a:effectLst>
            <a:outerShdw blurRad="762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outerShdw blurRad="431800" dist="419100" dir="8100000" algn="tr" rotWithShape="0">
                  <a:prstClr val="black">
                    <a:alpha val="40000"/>
                  </a:prstClr>
                </a:outerShdw>
              </a:effectLst>
              <a:uLnTx/>
              <a:uFillTx/>
              <a:latin typeface="Calibri"/>
              <a:ea typeface="微软雅黑" pitchFamily="34" charset="-122"/>
              <a:cs typeface="+mn-cs"/>
            </a:endParaRPr>
          </a:p>
        </p:txBody>
      </p:sp>
      <p:sp>
        <p:nvSpPr>
          <p:cNvPr id="58" name="圆角矩形 57"/>
          <p:cNvSpPr/>
          <p:nvPr/>
        </p:nvSpPr>
        <p:spPr>
          <a:xfrm>
            <a:off x="4716016" y="3209778"/>
            <a:ext cx="3168352" cy="469958"/>
          </a:xfrm>
          <a:prstGeom prst="roundRect">
            <a:avLst/>
          </a:prstGeom>
          <a:solidFill>
            <a:sysClr val="window" lastClr="FFFFFF"/>
          </a:solidFill>
          <a:ln w="6350" cap="flat" cmpd="sng" algn="ctr">
            <a:solidFill>
              <a:sysClr val="windowText" lastClr="000000">
                <a:lumMod val="50000"/>
                <a:lumOff val="50000"/>
              </a:sysClr>
            </a:solidFill>
            <a:prstDash val="solid"/>
          </a:ln>
          <a:effectLst>
            <a:outerShdw blurRad="762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outerShdw blurRad="431800" dist="419100" dir="8100000" algn="tr" rotWithShape="0">
                  <a:prstClr val="black">
                    <a:alpha val="40000"/>
                  </a:prstClr>
                </a:outerShdw>
              </a:effectLst>
              <a:uLnTx/>
              <a:uFillTx/>
              <a:latin typeface="Calibri"/>
              <a:ea typeface="微软雅黑" pitchFamily="34" charset="-122"/>
              <a:cs typeface="+mn-cs"/>
            </a:endParaRPr>
          </a:p>
        </p:txBody>
      </p:sp>
      <p:sp>
        <p:nvSpPr>
          <p:cNvPr id="59" name="圆角矩形 58"/>
          <p:cNvSpPr/>
          <p:nvPr/>
        </p:nvSpPr>
        <p:spPr>
          <a:xfrm>
            <a:off x="4716016" y="3768486"/>
            <a:ext cx="3168352" cy="469958"/>
          </a:xfrm>
          <a:prstGeom prst="roundRect">
            <a:avLst/>
          </a:prstGeom>
          <a:solidFill>
            <a:sysClr val="window" lastClr="FFFFFF"/>
          </a:solidFill>
          <a:ln w="6350" cap="flat" cmpd="sng" algn="ctr">
            <a:solidFill>
              <a:sysClr val="windowText" lastClr="000000">
                <a:lumMod val="50000"/>
                <a:lumOff val="50000"/>
              </a:sysClr>
            </a:solidFill>
            <a:prstDash val="solid"/>
          </a:ln>
          <a:effectLst>
            <a:outerShdw blurRad="762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outerShdw blurRad="431800" dist="419100" dir="8100000" algn="tr" rotWithShape="0">
                  <a:prstClr val="black">
                    <a:alpha val="40000"/>
                  </a:prstClr>
                </a:outerShdw>
              </a:effectLst>
              <a:uLnTx/>
              <a:uFillTx/>
              <a:latin typeface="Calibri"/>
              <a:ea typeface="微软雅黑" pitchFamily="34" charset="-122"/>
              <a:cs typeface="+mn-cs"/>
            </a:endParaRPr>
          </a:p>
        </p:txBody>
      </p:sp>
      <p:sp>
        <p:nvSpPr>
          <p:cNvPr id="60" name="圆角矩形 59"/>
          <p:cNvSpPr/>
          <p:nvPr/>
        </p:nvSpPr>
        <p:spPr>
          <a:xfrm>
            <a:off x="4716016" y="4327194"/>
            <a:ext cx="3168352" cy="469958"/>
          </a:xfrm>
          <a:prstGeom prst="roundRect">
            <a:avLst/>
          </a:prstGeom>
          <a:solidFill>
            <a:sysClr val="window" lastClr="FFFFFF"/>
          </a:solidFill>
          <a:ln w="6350" cap="flat" cmpd="sng" algn="ctr">
            <a:solidFill>
              <a:sysClr val="windowText" lastClr="000000">
                <a:lumMod val="50000"/>
                <a:lumOff val="50000"/>
              </a:sysClr>
            </a:solidFill>
            <a:prstDash val="solid"/>
          </a:ln>
          <a:effectLst>
            <a:outerShdw blurRad="762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outerShdw blurRad="431800" dist="419100" dir="8100000" algn="tr" rotWithShape="0">
                  <a:prstClr val="black">
                    <a:alpha val="40000"/>
                  </a:prstClr>
                </a:outerShdw>
              </a:effectLst>
              <a:uLnTx/>
              <a:uFillTx/>
              <a:latin typeface="Calibri"/>
              <a:ea typeface="微软雅黑" pitchFamily="34" charset="-122"/>
              <a:cs typeface="+mn-cs"/>
            </a:endParaRPr>
          </a:p>
        </p:txBody>
      </p:sp>
      <p:sp>
        <p:nvSpPr>
          <p:cNvPr id="61" name="TextBox 60"/>
          <p:cNvSpPr txBox="1"/>
          <p:nvPr/>
        </p:nvSpPr>
        <p:spPr>
          <a:xfrm>
            <a:off x="5066878" y="2250398"/>
            <a:ext cx="2313434" cy="161583"/>
          </a:xfrm>
          <a:prstGeom prst="rect">
            <a:avLst/>
          </a:prstGeom>
          <a:noFill/>
        </p:spPr>
        <p:txBody>
          <a:bodyPr wrap="square" lIns="0" tIns="0" rIns="0" bIns="0" rtlCol="0">
            <a:spAutoFit/>
          </a:bodyPr>
          <a:lstStyle/>
          <a:p>
            <a:pPr algn="just"/>
            <a:r>
              <a:rPr lang="zh-CN" altLang="en-US" sz="1050" dirty="0" smtClean="0">
                <a:latin typeface="微软雅黑" pitchFamily="34" charset="-122"/>
                <a:ea typeface="微软雅黑" pitchFamily="34" charset="-122"/>
              </a:rPr>
              <a:t>单击此处填加文字内</a:t>
            </a:r>
            <a:r>
              <a:rPr lang="zh-CN" altLang="en-US" sz="1050" dirty="0">
                <a:latin typeface="微软雅黑" pitchFamily="34" charset="-122"/>
                <a:ea typeface="微软雅黑" pitchFamily="34" charset="-122"/>
              </a:rPr>
              <a:t>容</a:t>
            </a:r>
            <a:endParaRPr lang="en-US" altLang="zh-CN" sz="1050" dirty="0">
              <a:latin typeface="微软雅黑" pitchFamily="34" charset="-122"/>
              <a:ea typeface="微软雅黑" pitchFamily="34" charset="-122"/>
            </a:endParaRPr>
          </a:p>
        </p:txBody>
      </p:sp>
      <p:sp>
        <p:nvSpPr>
          <p:cNvPr id="62" name="TextBox 61"/>
          <p:cNvSpPr txBox="1"/>
          <p:nvPr/>
        </p:nvSpPr>
        <p:spPr>
          <a:xfrm>
            <a:off x="5066878" y="2809106"/>
            <a:ext cx="2313434" cy="161583"/>
          </a:xfrm>
          <a:prstGeom prst="rect">
            <a:avLst/>
          </a:prstGeom>
          <a:noFill/>
        </p:spPr>
        <p:txBody>
          <a:bodyPr wrap="square" lIns="0" tIns="0" rIns="0" bIns="0" rtlCol="0">
            <a:spAutoFit/>
          </a:bodyPr>
          <a:lstStyle/>
          <a:p>
            <a:pPr algn="just"/>
            <a:r>
              <a:rPr lang="zh-CN" altLang="en-US" sz="1050" dirty="0">
                <a:latin typeface="微软雅黑" pitchFamily="34" charset="-122"/>
                <a:ea typeface="微软雅黑" pitchFamily="34" charset="-122"/>
              </a:rPr>
              <a:t>单击此处填加文字内容</a:t>
            </a:r>
            <a:endParaRPr lang="en-US" altLang="zh-CN" sz="1050" dirty="0">
              <a:latin typeface="微软雅黑" pitchFamily="34" charset="-122"/>
              <a:ea typeface="微软雅黑" pitchFamily="34" charset="-122"/>
            </a:endParaRPr>
          </a:p>
        </p:txBody>
      </p:sp>
      <p:sp>
        <p:nvSpPr>
          <p:cNvPr id="63" name="TextBox 62"/>
          <p:cNvSpPr txBox="1"/>
          <p:nvPr/>
        </p:nvSpPr>
        <p:spPr>
          <a:xfrm>
            <a:off x="5066878" y="3367814"/>
            <a:ext cx="2313434" cy="161583"/>
          </a:xfrm>
          <a:prstGeom prst="rect">
            <a:avLst/>
          </a:prstGeom>
          <a:noFill/>
        </p:spPr>
        <p:txBody>
          <a:bodyPr wrap="square" lIns="0" tIns="0" rIns="0" bIns="0" rtlCol="0">
            <a:spAutoFit/>
          </a:bodyPr>
          <a:lstStyle/>
          <a:p>
            <a:pPr algn="just"/>
            <a:r>
              <a:rPr lang="zh-CN" altLang="en-US" sz="1050" dirty="0">
                <a:latin typeface="微软雅黑" pitchFamily="34" charset="-122"/>
                <a:ea typeface="微软雅黑" pitchFamily="34" charset="-122"/>
              </a:rPr>
              <a:t>单击此处填加文字内容</a:t>
            </a:r>
            <a:endParaRPr lang="en-US" altLang="zh-CN" sz="1050" dirty="0">
              <a:latin typeface="微软雅黑" pitchFamily="34" charset="-122"/>
              <a:ea typeface="微软雅黑" pitchFamily="34" charset="-122"/>
            </a:endParaRPr>
          </a:p>
        </p:txBody>
      </p:sp>
      <p:sp>
        <p:nvSpPr>
          <p:cNvPr id="64" name="TextBox 63"/>
          <p:cNvSpPr txBox="1"/>
          <p:nvPr/>
        </p:nvSpPr>
        <p:spPr>
          <a:xfrm>
            <a:off x="5066878" y="3926522"/>
            <a:ext cx="2313434" cy="161583"/>
          </a:xfrm>
          <a:prstGeom prst="rect">
            <a:avLst/>
          </a:prstGeom>
          <a:noFill/>
        </p:spPr>
        <p:txBody>
          <a:bodyPr wrap="square" lIns="0" tIns="0" rIns="0" bIns="0" rtlCol="0">
            <a:spAutoFit/>
          </a:bodyPr>
          <a:lstStyle/>
          <a:p>
            <a:pPr algn="just"/>
            <a:r>
              <a:rPr lang="zh-CN" altLang="en-US" sz="1050" dirty="0">
                <a:latin typeface="微软雅黑" pitchFamily="34" charset="-122"/>
                <a:ea typeface="微软雅黑" pitchFamily="34" charset="-122"/>
              </a:rPr>
              <a:t>单击此处填加文字内容</a:t>
            </a:r>
            <a:endParaRPr lang="en-US" altLang="zh-CN" sz="1050" dirty="0">
              <a:latin typeface="微软雅黑" pitchFamily="34" charset="-122"/>
              <a:ea typeface="微软雅黑" pitchFamily="34" charset="-122"/>
            </a:endParaRPr>
          </a:p>
        </p:txBody>
      </p:sp>
      <p:sp>
        <p:nvSpPr>
          <p:cNvPr id="65" name="TextBox 64"/>
          <p:cNvSpPr txBox="1"/>
          <p:nvPr/>
        </p:nvSpPr>
        <p:spPr>
          <a:xfrm>
            <a:off x="5066878" y="4485230"/>
            <a:ext cx="2313434" cy="161583"/>
          </a:xfrm>
          <a:prstGeom prst="rect">
            <a:avLst/>
          </a:prstGeom>
          <a:noFill/>
        </p:spPr>
        <p:txBody>
          <a:bodyPr wrap="square" lIns="0" tIns="0" rIns="0" bIns="0" rtlCol="0">
            <a:spAutoFit/>
          </a:bodyPr>
          <a:lstStyle/>
          <a:p>
            <a:pPr algn="just"/>
            <a:r>
              <a:rPr lang="en-US" altLang="zh-CN" sz="1050" dirty="0" smtClean="0">
                <a:latin typeface="微软雅黑" pitchFamily="34" charset="-122"/>
                <a:ea typeface="微软雅黑" pitchFamily="34" charset="-122"/>
              </a:rPr>
              <a:t>…………</a:t>
            </a:r>
            <a:endParaRPr lang="en-US" altLang="zh-CN" sz="1050" dirty="0">
              <a:latin typeface="微软雅黑" pitchFamily="34" charset="-122"/>
              <a:ea typeface="微软雅黑" pitchFamily="34" charset="-122"/>
            </a:endParaRP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53" presetClass="entr" presetSubtype="16"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par>
                                <p:cTn id="15" presetID="53" presetClass="entr" presetSubtype="16"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ppt_w</p:attrName>
                                        </p:attrNameLst>
                                      </p:cBhvr>
                                      <p:tavLst>
                                        <p:tav tm="0">
                                          <p:val>
                                            <p:fltVal val="0"/>
                                          </p:val>
                                        </p:tav>
                                        <p:tav tm="100000">
                                          <p:val>
                                            <p:strVal val="#ppt_w"/>
                                          </p:val>
                                        </p:tav>
                                      </p:tavLst>
                                    </p:anim>
                                    <p:anim calcmode="lin" valueType="num">
                                      <p:cBhvr>
                                        <p:cTn id="18" dur="500" fill="hold"/>
                                        <p:tgtEl>
                                          <p:spTgt spid="45"/>
                                        </p:tgtEl>
                                        <p:attrNameLst>
                                          <p:attrName>ppt_h</p:attrName>
                                        </p:attrNameLst>
                                      </p:cBhvr>
                                      <p:tavLst>
                                        <p:tav tm="0">
                                          <p:val>
                                            <p:fltVal val="0"/>
                                          </p:val>
                                        </p:tav>
                                        <p:tav tm="100000">
                                          <p:val>
                                            <p:strVal val="#ppt_h"/>
                                          </p:val>
                                        </p:tav>
                                      </p:tavLst>
                                    </p:anim>
                                    <p:animEffect transition="in" filter="fade">
                                      <p:cBhvr>
                                        <p:cTn id="19" dur="500"/>
                                        <p:tgtEl>
                                          <p:spTgt spid="45"/>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up)">
                                      <p:cBhvr>
                                        <p:cTn id="23" dur="500"/>
                                        <p:tgtEl>
                                          <p:spTgt spid="34"/>
                                        </p:tgtEl>
                                      </p:cBhvr>
                                    </p:animEffect>
                                  </p:childTnLst>
                                </p:cTn>
                              </p:par>
                            </p:childTnLst>
                          </p:cTn>
                        </p:par>
                        <p:par>
                          <p:cTn id="24" fill="hold">
                            <p:stCondLst>
                              <p:cond delay="1000"/>
                            </p:stCondLst>
                            <p:childTnLst>
                              <p:par>
                                <p:cTn id="25" presetID="26" presetClass="entr" presetSubtype="0"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down)">
                                      <p:cBhvr>
                                        <p:cTn id="27" dur="290">
                                          <p:stCondLst>
                                            <p:cond delay="0"/>
                                          </p:stCondLst>
                                        </p:cTn>
                                        <p:tgtEl>
                                          <p:spTgt spid="50"/>
                                        </p:tgtEl>
                                      </p:cBhvr>
                                    </p:animEffect>
                                    <p:anim calcmode="lin" valueType="num">
                                      <p:cBhvr>
                                        <p:cTn id="28" dur="911"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29" dur="332"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30" dur="332" tmFilter="0, 0; 0.125,0.2665; 0.25,0.4; 0.375,0.465; 0.5,0.5;  0.625,0.535; 0.75,0.6; 0.875,0.7335; 1,1">
                                          <p:stCondLst>
                                            <p:cond delay="332"/>
                                          </p:stCondLst>
                                        </p:cTn>
                                        <p:tgtEl>
                                          <p:spTgt spid="50"/>
                                        </p:tgtEl>
                                        <p:attrNameLst>
                                          <p:attrName>ppt_y</p:attrName>
                                        </p:attrNameLst>
                                      </p:cBhvr>
                                      <p:tavLst>
                                        <p:tav tm="0" fmla="#ppt_y-sin(pi*$)/9">
                                          <p:val>
                                            <p:fltVal val="0"/>
                                          </p:val>
                                        </p:tav>
                                        <p:tav tm="100000">
                                          <p:val>
                                            <p:fltVal val="1"/>
                                          </p:val>
                                        </p:tav>
                                      </p:tavLst>
                                    </p:anim>
                                    <p:anim calcmode="lin" valueType="num">
                                      <p:cBhvr>
                                        <p:cTn id="31" dur="166" tmFilter="0, 0; 0.125,0.2665; 0.25,0.4; 0.375,0.465; 0.5,0.5;  0.625,0.535; 0.75,0.6; 0.875,0.7335; 1,1">
                                          <p:stCondLst>
                                            <p:cond delay="662"/>
                                          </p:stCondLst>
                                        </p:cTn>
                                        <p:tgtEl>
                                          <p:spTgt spid="50"/>
                                        </p:tgtEl>
                                        <p:attrNameLst>
                                          <p:attrName>ppt_y</p:attrName>
                                        </p:attrNameLst>
                                      </p:cBhvr>
                                      <p:tavLst>
                                        <p:tav tm="0" fmla="#ppt_y-sin(pi*$)/27">
                                          <p:val>
                                            <p:fltVal val="0"/>
                                          </p:val>
                                        </p:tav>
                                        <p:tav tm="100000">
                                          <p:val>
                                            <p:fltVal val="1"/>
                                          </p:val>
                                        </p:tav>
                                      </p:tavLst>
                                    </p:anim>
                                    <p:anim calcmode="lin" valueType="num">
                                      <p:cBhvr>
                                        <p:cTn id="32" dur="82" tmFilter="0, 0; 0.125,0.2665; 0.25,0.4; 0.375,0.465; 0.5,0.5;  0.625,0.535; 0.75,0.6; 0.875,0.7335; 1,1">
                                          <p:stCondLst>
                                            <p:cond delay="828"/>
                                          </p:stCondLst>
                                        </p:cTn>
                                        <p:tgtEl>
                                          <p:spTgt spid="50"/>
                                        </p:tgtEl>
                                        <p:attrNameLst>
                                          <p:attrName>ppt_y</p:attrName>
                                        </p:attrNameLst>
                                      </p:cBhvr>
                                      <p:tavLst>
                                        <p:tav tm="0" fmla="#ppt_y-sin(pi*$)/81">
                                          <p:val>
                                            <p:fltVal val="0"/>
                                          </p:val>
                                        </p:tav>
                                        <p:tav tm="100000">
                                          <p:val>
                                            <p:fltVal val="1"/>
                                          </p:val>
                                        </p:tav>
                                      </p:tavLst>
                                    </p:anim>
                                    <p:animScale>
                                      <p:cBhvr>
                                        <p:cTn id="33" dur="13">
                                          <p:stCondLst>
                                            <p:cond delay="325"/>
                                          </p:stCondLst>
                                        </p:cTn>
                                        <p:tgtEl>
                                          <p:spTgt spid="50"/>
                                        </p:tgtEl>
                                      </p:cBhvr>
                                      <p:to x="100000" y="60000"/>
                                    </p:animScale>
                                    <p:animScale>
                                      <p:cBhvr>
                                        <p:cTn id="34" dur="83" decel="50000">
                                          <p:stCondLst>
                                            <p:cond delay="338"/>
                                          </p:stCondLst>
                                        </p:cTn>
                                        <p:tgtEl>
                                          <p:spTgt spid="50"/>
                                        </p:tgtEl>
                                      </p:cBhvr>
                                      <p:to x="100000" y="100000"/>
                                    </p:animScale>
                                    <p:animScale>
                                      <p:cBhvr>
                                        <p:cTn id="35" dur="13">
                                          <p:stCondLst>
                                            <p:cond delay="656"/>
                                          </p:stCondLst>
                                        </p:cTn>
                                        <p:tgtEl>
                                          <p:spTgt spid="50"/>
                                        </p:tgtEl>
                                      </p:cBhvr>
                                      <p:to x="100000" y="80000"/>
                                    </p:animScale>
                                    <p:animScale>
                                      <p:cBhvr>
                                        <p:cTn id="36" dur="83" decel="50000">
                                          <p:stCondLst>
                                            <p:cond delay="669"/>
                                          </p:stCondLst>
                                        </p:cTn>
                                        <p:tgtEl>
                                          <p:spTgt spid="50"/>
                                        </p:tgtEl>
                                      </p:cBhvr>
                                      <p:to x="100000" y="100000"/>
                                    </p:animScale>
                                    <p:animScale>
                                      <p:cBhvr>
                                        <p:cTn id="37" dur="13">
                                          <p:stCondLst>
                                            <p:cond delay="821"/>
                                          </p:stCondLst>
                                        </p:cTn>
                                        <p:tgtEl>
                                          <p:spTgt spid="50"/>
                                        </p:tgtEl>
                                      </p:cBhvr>
                                      <p:to x="100000" y="90000"/>
                                    </p:animScale>
                                    <p:animScale>
                                      <p:cBhvr>
                                        <p:cTn id="38" dur="83" decel="50000">
                                          <p:stCondLst>
                                            <p:cond delay="834"/>
                                          </p:stCondLst>
                                        </p:cTn>
                                        <p:tgtEl>
                                          <p:spTgt spid="50"/>
                                        </p:tgtEl>
                                      </p:cBhvr>
                                      <p:to x="100000" y="100000"/>
                                    </p:animScale>
                                    <p:animScale>
                                      <p:cBhvr>
                                        <p:cTn id="39" dur="13">
                                          <p:stCondLst>
                                            <p:cond delay="904"/>
                                          </p:stCondLst>
                                        </p:cTn>
                                        <p:tgtEl>
                                          <p:spTgt spid="50"/>
                                        </p:tgtEl>
                                      </p:cBhvr>
                                      <p:to x="100000" y="95000"/>
                                    </p:animScale>
                                    <p:animScale>
                                      <p:cBhvr>
                                        <p:cTn id="40" dur="83" decel="50000">
                                          <p:stCondLst>
                                            <p:cond delay="917"/>
                                          </p:stCondLst>
                                        </p:cTn>
                                        <p:tgtEl>
                                          <p:spTgt spid="50"/>
                                        </p:tgtEl>
                                      </p:cBhvr>
                                      <p:to x="100000" y="100000"/>
                                    </p:animScale>
                                  </p:childTnLst>
                                </p:cTn>
                              </p:par>
                              <p:par>
                                <p:cTn id="41" presetID="26" presetClass="entr" presetSubtype="0" fill="hold" grpId="0" nodeType="withEffect">
                                  <p:stCondLst>
                                    <p:cond delay="10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290">
                                          <p:stCondLst>
                                            <p:cond delay="0"/>
                                          </p:stCondLst>
                                        </p:cTn>
                                        <p:tgtEl>
                                          <p:spTgt spid="51"/>
                                        </p:tgtEl>
                                      </p:cBhvr>
                                    </p:animEffect>
                                    <p:anim calcmode="lin" valueType="num">
                                      <p:cBhvr>
                                        <p:cTn id="44" dur="911" tmFilter="0,0; 0.14,0.36; 0.43,0.73; 0.71,0.91; 1.0,1.0">
                                          <p:stCondLst>
                                            <p:cond delay="0"/>
                                          </p:stCondLst>
                                        </p:cTn>
                                        <p:tgtEl>
                                          <p:spTgt spid="51"/>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51"/>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51"/>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51"/>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51"/>
                                        </p:tgtEl>
                                        <p:attrNameLst>
                                          <p:attrName>ppt_y</p:attrName>
                                        </p:attrNameLst>
                                      </p:cBhvr>
                                      <p:tavLst>
                                        <p:tav tm="0" fmla="#ppt_y-sin(pi*$)/81">
                                          <p:val>
                                            <p:fltVal val="0"/>
                                          </p:val>
                                        </p:tav>
                                        <p:tav tm="100000">
                                          <p:val>
                                            <p:fltVal val="1"/>
                                          </p:val>
                                        </p:tav>
                                      </p:tavLst>
                                    </p:anim>
                                    <p:animScale>
                                      <p:cBhvr>
                                        <p:cTn id="49" dur="13">
                                          <p:stCondLst>
                                            <p:cond delay="325"/>
                                          </p:stCondLst>
                                        </p:cTn>
                                        <p:tgtEl>
                                          <p:spTgt spid="51"/>
                                        </p:tgtEl>
                                      </p:cBhvr>
                                      <p:to x="100000" y="60000"/>
                                    </p:animScale>
                                    <p:animScale>
                                      <p:cBhvr>
                                        <p:cTn id="50" dur="83" decel="50000">
                                          <p:stCondLst>
                                            <p:cond delay="338"/>
                                          </p:stCondLst>
                                        </p:cTn>
                                        <p:tgtEl>
                                          <p:spTgt spid="51"/>
                                        </p:tgtEl>
                                      </p:cBhvr>
                                      <p:to x="100000" y="100000"/>
                                    </p:animScale>
                                    <p:animScale>
                                      <p:cBhvr>
                                        <p:cTn id="51" dur="13">
                                          <p:stCondLst>
                                            <p:cond delay="656"/>
                                          </p:stCondLst>
                                        </p:cTn>
                                        <p:tgtEl>
                                          <p:spTgt spid="51"/>
                                        </p:tgtEl>
                                      </p:cBhvr>
                                      <p:to x="100000" y="80000"/>
                                    </p:animScale>
                                    <p:animScale>
                                      <p:cBhvr>
                                        <p:cTn id="52" dur="83" decel="50000">
                                          <p:stCondLst>
                                            <p:cond delay="669"/>
                                          </p:stCondLst>
                                        </p:cTn>
                                        <p:tgtEl>
                                          <p:spTgt spid="51"/>
                                        </p:tgtEl>
                                      </p:cBhvr>
                                      <p:to x="100000" y="100000"/>
                                    </p:animScale>
                                    <p:animScale>
                                      <p:cBhvr>
                                        <p:cTn id="53" dur="13">
                                          <p:stCondLst>
                                            <p:cond delay="821"/>
                                          </p:stCondLst>
                                        </p:cTn>
                                        <p:tgtEl>
                                          <p:spTgt spid="51"/>
                                        </p:tgtEl>
                                      </p:cBhvr>
                                      <p:to x="100000" y="90000"/>
                                    </p:animScale>
                                    <p:animScale>
                                      <p:cBhvr>
                                        <p:cTn id="54" dur="83" decel="50000">
                                          <p:stCondLst>
                                            <p:cond delay="834"/>
                                          </p:stCondLst>
                                        </p:cTn>
                                        <p:tgtEl>
                                          <p:spTgt spid="51"/>
                                        </p:tgtEl>
                                      </p:cBhvr>
                                      <p:to x="100000" y="100000"/>
                                    </p:animScale>
                                    <p:animScale>
                                      <p:cBhvr>
                                        <p:cTn id="55" dur="13">
                                          <p:stCondLst>
                                            <p:cond delay="904"/>
                                          </p:stCondLst>
                                        </p:cTn>
                                        <p:tgtEl>
                                          <p:spTgt spid="51"/>
                                        </p:tgtEl>
                                      </p:cBhvr>
                                      <p:to x="100000" y="95000"/>
                                    </p:animScale>
                                    <p:animScale>
                                      <p:cBhvr>
                                        <p:cTn id="56" dur="83" decel="50000">
                                          <p:stCondLst>
                                            <p:cond delay="917"/>
                                          </p:stCondLst>
                                        </p:cTn>
                                        <p:tgtEl>
                                          <p:spTgt spid="51"/>
                                        </p:tgtEl>
                                      </p:cBhvr>
                                      <p:to x="100000" y="100000"/>
                                    </p:animScale>
                                  </p:childTnLst>
                                </p:cTn>
                              </p:par>
                              <p:par>
                                <p:cTn id="57" presetID="26" presetClass="entr" presetSubtype="0" fill="hold" grpId="0" nodeType="withEffect">
                                  <p:stCondLst>
                                    <p:cond delay="200"/>
                                  </p:stCondLst>
                                  <p:childTnLst>
                                    <p:set>
                                      <p:cBhvr>
                                        <p:cTn id="58" dur="1" fill="hold">
                                          <p:stCondLst>
                                            <p:cond delay="0"/>
                                          </p:stCondLst>
                                        </p:cTn>
                                        <p:tgtEl>
                                          <p:spTgt spid="52"/>
                                        </p:tgtEl>
                                        <p:attrNameLst>
                                          <p:attrName>style.visibility</p:attrName>
                                        </p:attrNameLst>
                                      </p:cBhvr>
                                      <p:to>
                                        <p:strVal val="visible"/>
                                      </p:to>
                                    </p:set>
                                    <p:animEffect transition="in" filter="wipe(down)">
                                      <p:cBhvr>
                                        <p:cTn id="59" dur="290">
                                          <p:stCondLst>
                                            <p:cond delay="0"/>
                                          </p:stCondLst>
                                        </p:cTn>
                                        <p:tgtEl>
                                          <p:spTgt spid="52"/>
                                        </p:tgtEl>
                                      </p:cBhvr>
                                    </p:animEffect>
                                    <p:anim calcmode="lin" valueType="num">
                                      <p:cBhvr>
                                        <p:cTn id="60" dur="911"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61" dur="332"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62" dur="332" tmFilter="0, 0; 0.125,0.2665; 0.25,0.4; 0.375,0.465; 0.5,0.5;  0.625,0.535; 0.75,0.6; 0.875,0.7335; 1,1">
                                          <p:stCondLst>
                                            <p:cond delay="332"/>
                                          </p:stCondLst>
                                        </p:cTn>
                                        <p:tgtEl>
                                          <p:spTgt spid="52"/>
                                        </p:tgtEl>
                                        <p:attrNameLst>
                                          <p:attrName>ppt_y</p:attrName>
                                        </p:attrNameLst>
                                      </p:cBhvr>
                                      <p:tavLst>
                                        <p:tav tm="0" fmla="#ppt_y-sin(pi*$)/9">
                                          <p:val>
                                            <p:fltVal val="0"/>
                                          </p:val>
                                        </p:tav>
                                        <p:tav tm="100000">
                                          <p:val>
                                            <p:fltVal val="1"/>
                                          </p:val>
                                        </p:tav>
                                      </p:tavLst>
                                    </p:anim>
                                    <p:anim calcmode="lin" valueType="num">
                                      <p:cBhvr>
                                        <p:cTn id="63" dur="166" tmFilter="0, 0; 0.125,0.2665; 0.25,0.4; 0.375,0.465; 0.5,0.5;  0.625,0.535; 0.75,0.6; 0.875,0.7335; 1,1">
                                          <p:stCondLst>
                                            <p:cond delay="662"/>
                                          </p:stCondLst>
                                        </p:cTn>
                                        <p:tgtEl>
                                          <p:spTgt spid="52"/>
                                        </p:tgtEl>
                                        <p:attrNameLst>
                                          <p:attrName>ppt_y</p:attrName>
                                        </p:attrNameLst>
                                      </p:cBhvr>
                                      <p:tavLst>
                                        <p:tav tm="0" fmla="#ppt_y-sin(pi*$)/27">
                                          <p:val>
                                            <p:fltVal val="0"/>
                                          </p:val>
                                        </p:tav>
                                        <p:tav tm="100000">
                                          <p:val>
                                            <p:fltVal val="1"/>
                                          </p:val>
                                        </p:tav>
                                      </p:tavLst>
                                    </p:anim>
                                    <p:anim calcmode="lin" valueType="num">
                                      <p:cBhvr>
                                        <p:cTn id="64" dur="82" tmFilter="0, 0; 0.125,0.2665; 0.25,0.4; 0.375,0.465; 0.5,0.5;  0.625,0.535; 0.75,0.6; 0.875,0.7335; 1,1">
                                          <p:stCondLst>
                                            <p:cond delay="828"/>
                                          </p:stCondLst>
                                        </p:cTn>
                                        <p:tgtEl>
                                          <p:spTgt spid="52"/>
                                        </p:tgtEl>
                                        <p:attrNameLst>
                                          <p:attrName>ppt_y</p:attrName>
                                        </p:attrNameLst>
                                      </p:cBhvr>
                                      <p:tavLst>
                                        <p:tav tm="0" fmla="#ppt_y-sin(pi*$)/81">
                                          <p:val>
                                            <p:fltVal val="0"/>
                                          </p:val>
                                        </p:tav>
                                        <p:tav tm="100000">
                                          <p:val>
                                            <p:fltVal val="1"/>
                                          </p:val>
                                        </p:tav>
                                      </p:tavLst>
                                    </p:anim>
                                    <p:animScale>
                                      <p:cBhvr>
                                        <p:cTn id="65" dur="13">
                                          <p:stCondLst>
                                            <p:cond delay="325"/>
                                          </p:stCondLst>
                                        </p:cTn>
                                        <p:tgtEl>
                                          <p:spTgt spid="52"/>
                                        </p:tgtEl>
                                      </p:cBhvr>
                                      <p:to x="100000" y="60000"/>
                                    </p:animScale>
                                    <p:animScale>
                                      <p:cBhvr>
                                        <p:cTn id="66" dur="83" decel="50000">
                                          <p:stCondLst>
                                            <p:cond delay="338"/>
                                          </p:stCondLst>
                                        </p:cTn>
                                        <p:tgtEl>
                                          <p:spTgt spid="52"/>
                                        </p:tgtEl>
                                      </p:cBhvr>
                                      <p:to x="100000" y="100000"/>
                                    </p:animScale>
                                    <p:animScale>
                                      <p:cBhvr>
                                        <p:cTn id="67" dur="13">
                                          <p:stCondLst>
                                            <p:cond delay="656"/>
                                          </p:stCondLst>
                                        </p:cTn>
                                        <p:tgtEl>
                                          <p:spTgt spid="52"/>
                                        </p:tgtEl>
                                      </p:cBhvr>
                                      <p:to x="100000" y="80000"/>
                                    </p:animScale>
                                    <p:animScale>
                                      <p:cBhvr>
                                        <p:cTn id="68" dur="83" decel="50000">
                                          <p:stCondLst>
                                            <p:cond delay="669"/>
                                          </p:stCondLst>
                                        </p:cTn>
                                        <p:tgtEl>
                                          <p:spTgt spid="52"/>
                                        </p:tgtEl>
                                      </p:cBhvr>
                                      <p:to x="100000" y="100000"/>
                                    </p:animScale>
                                    <p:animScale>
                                      <p:cBhvr>
                                        <p:cTn id="69" dur="13">
                                          <p:stCondLst>
                                            <p:cond delay="821"/>
                                          </p:stCondLst>
                                        </p:cTn>
                                        <p:tgtEl>
                                          <p:spTgt spid="52"/>
                                        </p:tgtEl>
                                      </p:cBhvr>
                                      <p:to x="100000" y="90000"/>
                                    </p:animScale>
                                    <p:animScale>
                                      <p:cBhvr>
                                        <p:cTn id="70" dur="83" decel="50000">
                                          <p:stCondLst>
                                            <p:cond delay="834"/>
                                          </p:stCondLst>
                                        </p:cTn>
                                        <p:tgtEl>
                                          <p:spTgt spid="52"/>
                                        </p:tgtEl>
                                      </p:cBhvr>
                                      <p:to x="100000" y="100000"/>
                                    </p:animScale>
                                    <p:animScale>
                                      <p:cBhvr>
                                        <p:cTn id="71" dur="13">
                                          <p:stCondLst>
                                            <p:cond delay="904"/>
                                          </p:stCondLst>
                                        </p:cTn>
                                        <p:tgtEl>
                                          <p:spTgt spid="52"/>
                                        </p:tgtEl>
                                      </p:cBhvr>
                                      <p:to x="100000" y="95000"/>
                                    </p:animScale>
                                    <p:animScale>
                                      <p:cBhvr>
                                        <p:cTn id="72" dur="83" decel="50000">
                                          <p:stCondLst>
                                            <p:cond delay="917"/>
                                          </p:stCondLst>
                                        </p:cTn>
                                        <p:tgtEl>
                                          <p:spTgt spid="52"/>
                                        </p:tgtEl>
                                      </p:cBhvr>
                                      <p:to x="100000" y="100000"/>
                                    </p:animScale>
                                  </p:childTnLst>
                                </p:cTn>
                              </p:par>
                              <p:par>
                                <p:cTn id="73" presetID="26" presetClass="entr" presetSubtype="0" fill="hold" grpId="0" nodeType="withEffect">
                                  <p:stCondLst>
                                    <p:cond delay="300"/>
                                  </p:stCondLst>
                                  <p:childTnLst>
                                    <p:set>
                                      <p:cBhvr>
                                        <p:cTn id="74" dur="1" fill="hold">
                                          <p:stCondLst>
                                            <p:cond delay="0"/>
                                          </p:stCondLst>
                                        </p:cTn>
                                        <p:tgtEl>
                                          <p:spTgt spid="53"/>
                                        </p:tgtEl>
                                        <p:attrNameLst>
                                          <p:attrName>style.visibility</p:attrName>
                                        </p:attrNameLst>
                                      </p:cBhvr>
                                      <p:to>
                                        <p:strVal val="visible"/>
                                      </p:to>
                                    </p:set>
                                    <p:animEffect transition="in" filter="wipe(down)">
                                      <p:cBhvr>
                                        <p:cTn id="75" dur="290">
                                          <p:stCondLst>
                                            <p:cond delay="0"/>
                                          </p:stCondLst>
                                        </p:cTn>
                                        <p:tgtEl>
                                          <p:spTgt spid="53"/>
                                        </p:tgtEl>
                                      </p:cBhvr>
                                    </p:animEffect>
                                    <p:anim calcmode="lin" valueType="num">
                                      <p:cBhvr>
                                        <p:cTn id="76" dur="911"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77" dur="332"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78" dur="332" tmFilter="0, 0; 0.125,0.2665; 0.25,0.4; 0.375,0.465; 0.5,0.5;  0.625,0.535; 0.75,0.6; 0.875,0.7335; 1,1">
                                          <p:stCondLst>
                                            <p:cond delay="332"/>
                                          </p:stCondLst>
                                        </p:cTn>
                                        <p:tgtEl>
                                          <p:spTgt spid="53"/>
                                        </p:tgtEl>
                                        <p:attrNameLst>
                                          <p:attrName>ppt_y</p:attrName>
                                        </p:attrNameLst>
                                      </p:cBhvr>
                                      <p:tavLst>
                                        <p:tav tm="0" fmla="#ppt_y-sin(pi*$)/9">
                                          <p:val>
                                            <p:fltVal val="0"/>
                                          </p:val>
                                        </p:tav>
                                        <p:tav tm="100000">
                                          <p:val>
                                            <p:fltVal val="1"/>
                                          </p:val>
                                        </p:tav>
                                      </p:tavLst>
                                    </p:anim>
                                    <p:anim calcmode="lin" valueType="num">
                                      <p:cBhvr>
                                        <p:cTn id="79" dur="166" tmFilter="0, 0; 0.125,0.2665; 0.25,0.4; 0.375,0.465; 0.5,0.5;  0.625,0.535; 0.75,0.6; 0.875,0.7335; 1,1">
                                          <p:stCondLst>
                                            <p:cond delay="662"/>
                                          </p:stCondLst>
                                        </p:cTn>
                                        <p:tgtEl>
                                          <p:spTgt spid="53"/>
                                        </p:tgtEl>
                                        <p:attrNameLst>
                                          <p:attrName>ppt_y</p:attrName>
                                        </p:attrNameLst>
                                      </p:cBhvr>
                                      <p:tavLst>
                                        <p:tav tm="0" fmla="#ppt_y-sin(pi*$)/27">
                                          <p:val>
                                            <p:fltVal val="0"/>
                                          </p:val>
                                        </p:tav>
                                        <p:tav tm="100000">
                                          <p:val>
                                            <p:fltVal val="1"/>
                                          </p:val>
                                        </p:tav>
                                      </p:tavLst>
                                    </p:anim>
                                    <p:anim calcmode="lin" valueType="num">
                                      <p:cBhvr>
                                        <p:cTn id="80" dur="82" tmFilter="0, 0; 0.125,0.2665; 0.25,0.4; 0.375,0.465; 0.5,0.5;  0.625,0.535; 0.75,0.6; 0.875,0.7335; 1,1">
                                          <p:stCondLst>
                                            <p:cond delay="828"/>
                                          </p:stCondLst>
                                        </p:cTn>
                                        <p:tgtEl>
                                          <p:spTgt spid="53"/>
                                        </p:tgtEl>
                                        <p:attrNameLst>
                                          <p:attrName>ppt_y</p:attrName>
                                        </p:attrNameLst>
                                      </p:cBhvr>
                                      <p:tavLst>
                                        <p:tav tm="0" fmla="#ppt_y-sin(pi*$)/81">
                                          <p:val>
                                            <p:fltVal val="0"/>
                                          </p:val>
                                        </p:tav>
                                        <p:tav tm="100000">
                                          <p:val>
                                            <p:fltVal val="1"/>
                                          </p:val>
                                        </p:tav>
                                      </p:tavLst>
                                    </p:anim>
                                    <p:animScale>
                                      <p:cBhvr>
                                        <p:cTn id="81" dur="13">
                                          <p:stCondLst>
                                            <p:cond delay="325"/>
                                          </p:stCondLst>
                                        </p:cTn>
                                        <p:tgtEl>
                                          <p:spTgt spid="53"/>
                                        </p:tgtEl>
                                      </p:cBhvr>
                                      <p:to x="100000" y="60000"/>
                                    </p:animScale>
                                    <p:animScale>
                                      <p:cBhvr>
                                        <p:cTn id="82" dur="83" decel="50000">
                                          <p:stCondLst>
                                            <p:cond delay="338"/>
                                          </p:stCondLst>
                                        </p:cTn>
                                        <p:tgtEl>
                                          <p:spTgt spid="53"/>
                                        </p:tgtEl>
                                      </p:cBhvr>
                                      <p:to x="100000" y="100000"/>
                                    </p:animScale>
                                    <p:animScale>
                                      <p:cBhvr>
                                        <p:cTn id="83" dur="13">
                                          <p:stCondLst>
                                            <p:cond delay="656"/>
                                          </p:stCondLst>
                                        </p:cTn>
                                        <p:tgtEl>
                                          <p:spTgt spid="53"/>
                                        </p:tgtEl>
                                      </p:cBhvr>
                                      <p:to x="100000" y="80000"/>
                                    </p:animScale>
                                    <p:animScale>
                                      <p:cBhvr>
                                        <p:cTn id="84" dur="83" decel="50000">
                                          <p:stCondLst>
                                            <p:cond delay="669"/>
                                          </p:stCondLst>
                                        </p:cTn>
                                        <p:tgtEl>
                                          <p:spTgt spid="53"/>
                                        </p:tgtEl>
                                      </p:cBhvr>
                                      <p:to x="100000" y="100000"/>
                                    </p:animScale>
                                    <p:animScale>
                                      <p:cBhvr>
                                        <p:cTn id="85" dur="13">
                                          <p:stCondLst>
                                            <p:cond delay="821"/>
                                          </p:stCondLst>
                                        </p:cTn>
                                        <p:tgtEl>
                                          <p:spTgt spid="53"/>
                                        </p:tgtEl>
                                      </p:cBhvr>
                                      <p:to x="100000" y="90000"/>
                                    </p:animScale>
                                    <p:animScale>
                                      <p:cBhvr>
                                        <p:cTn id="86" dur="83" decel="50000">
                                          <p:stCondLst>
                                            <p:cond delay="834"/>
                                          </p:stCondLst>
                                        </p:cTn>
                                        <p:tgtEl>
                                          <p:spTgt spid="53"/>
                                        </p:tgtEl>
                                      </p:cBhvr>
                                      <p:to x="100000" y="100000"/>
                                    </p:animScale>
                                    <p:animScale>
                                      <p:cBhvr>
                                        <p:cTn id="87" dur="13">
                                          <p:stCondLst>
                                            <p:cond delay="904"/>
                                          </p:stCondLst>
                                        </p:cTn>
                                        <p:tgtEl>
                                          <p:spTgt spid="53"/>
                                        </p:tgtEl>
                                      </p:cBhvr>
                                      <p:to x="100000" y="95000"/>
                                    </p:animScale>
                                    <p:animScale>
                                      <p:cBhvr>
                                        <p:cTn id="88" dur="83" decel="50000">
                                          <p:stCondLst>
                                            <p:cond delay="917"/>
                                          </p:stCondLst>
                                        </p:cTn>
                                        <p:tgtEl>
                                          <p:spTgt spid="53"/>
                                        </p:tgtEl>
                                      </p:cBhvr>
                                      <p:to x="100000" y="100000"/>
                                    </p:animScale>
                                  </p:childTnLst>
                                </p:cTn>
                              </p:par>
                              <p:par>
                                <p:cTn id="89" presetID="26" presetClass="entr" presetSubtype="0" fill="hold" grpId="0" nodeType="withEffect">
                                  <p:stCondLst>
                                    <p:cond delay="400"/>
                                  </p:stCondLst>
                                  <p:childTnLst>
                                    <p:set>
                                      <p:cBhvr>
                                        <p:cTn id="90" dur="1" fill="hold">
                                          <p:stCondLst>
                                            <p:cond delay="0"/>
                                          </p:stCondLst>
                                        </p:cTn>
                                        <p:tgtEl>
                                          <p:spTgt spid="54"/>
                                        </p:tgtEl>
                                        <p:attrNameLst>
                                          <p:attrName>style.visibility</p:attrName>
                                        </p:attrNameLst>
                                      </p:cBhvr>
                                      <p:to>
                                        <p:strVal val="visible"/>
                                      </p:to>
                                    </p:set>
                                    <p:animEffect transition="in" filter="wipe(down)">
                                      <p:cBhvr>
                                        <p:cTn id="91" dur="290">
                                          <p:stCondLst>
                                            <p:cond delay="0"/>
                                          </p:stCondLst>
                                        </p:cTn>
                                        <p:tgtEl>
                                          <p:spTgt spid="54"/>
                                        </p:tgtEl>
                                      </p:cBhvr>
                                    </p:animEffect>
                                    <p:anim calcmode="lin" valueType="num">
                                      <p:cBhvr>
                                        <p:cTn id="92" dur="911"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54"/>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54"/>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54"/>
                                        </p:tgtEl>
                                        <p:attrNameLst>
                                          <p:attrName>ppt_y</p:attrName>
                                        </p:attrNameLst>
                                      </p:cBhvr>
                                      <p:tavLst>
                                        <p:tav tm="0" fmla="#ppt_y-sin(pi*$)/81">
                                          <p:val>
                                            <p:fltVal val="0"/>
                                          </p:val>
                                        </p:tav>
                                        <p:tav tm="100000">
                                          <p:val>
                                            <p:fltVal val="1"/>
                                          </p:val>
                                        </p:tav>
                                      </p:tavLst>
                                    </p:anim>
                                    <p:animScale>
                                      <p:cBhvr>
                                        <p:cTn id="97" dur="13">
                                          <p:stCondLst>
                                            <p:cond delay="325"/>
                                          </p:stCondLst>
                                        </p:cTn>
                                        <p:tgtEl>
                                          <p:spTgt spid="54"/>
                                        </p:tgtEl>
                                      </p:cBhvr>
                                      <p:to x="100000" y="60000"/>
                                    </p:animScale>
                                    <p:animScale>
                                      <p:cBhvr>
                                        <p:cTn id="98" dur="83" decel="50000">
                                          <p:stCondLst>
                                            <p:cond delay="338"/>
                                          </p:stCondLst>
                                        </p:cTn>
                                        <p:tgtEl>
                                          <p:spTgt spid="54"/>
                                        </p:tgtEl>
                                      </p:cBhvr>
                                      <p:to x="100000" y="100000"/>
                                    </p:animScale>
                                    <p:animScale>
                                      <p:cBhvr>
                                        <p:cTn id="99" dur="13">
                                          <p:stCondLst>
                                            <p:cond delay="656"/>
                                          </p:stCondLst>
                                        </p:cTn>
                                        <p:tgtEl>
                                          <p:spTgt spid="54"/>
                                        </p:tgtEl>
                                      </p:cBhvr>
                                      <p:to x="100000" y="80000"/>
                                    </p:animScale>
                                    <p:animScale>
                                      <p:cBhvr>
                                        <p:cTn id="100" dur="83" decel="50000">
                                          <p:stCondLst>
                                            <p:cond delay="669"/>
                                          </p:stCondLst>
                                        </p:cTn>
                                        <p:tgtEl>
                                          <p:spTgt spid="54"/>
                                        </p:tgtEl>
                                      </p:cBhvr>
                                      <p:to x="100000" y="100000"/>
                                    </p:animScale>
                                    <p:animScale>
                                      <p:cBhvr>
                                        <p:cTn id="101" dur="13">
                                          <p:stCondLst>
                                            <p:cond delay="821"/>
                                          </p:stCondLst>
                                        </p:cTn>
                                        <p:tgtEl>
                                          <p:spTgt spid="54"/>
                                        </p:tgtEl>
                                      </p:cBhvr>
                                      <p:to x="100000" y="90000"/>
                                    </p:animScale>
                                    <p:animScale>
                                      <p:cBhvr>
                                        <p:cTn id="102" dur="83" decel="50000">
                                          <p:stCondLst>
                                            <p:cond delay="834"/>
                                          </p:stCondLst>
                                        </p:cTn>
                                        <p:tgtEl>
                                          <p:spTgt spid="54"/>
                                        </p:tgtEl>
                                      </p:cBhvr>
                                      <p:to x="100000" y="100000"/>
                                    </p:animScale>
                                    <p:animScale>
                                      <p:cBhvr>
                                        <p:cTn id="103" dur="13">
                                          <p:stCondLst>
                                            <p:cond delay="904"/>
                                          </p:stCondLst>
                                        </p:cTn>
                                        <p:tgtEl>
                                          <p:spTgt spid="54"/>
                                        </p:tgtEl>
                                      </p:cBhvr>
                                      <p:to x="100000" y="95000"/>
                                    </p:animScale>
                                    <p:animScale>
                                      <p:cBhvr>
                                        <p:cTn id="104" dur="83" decel="50000">
                                          <p:stCondLst>
                                            <p:cond delay="917"/>
                                          </p:stCondLst>
                                        </p:cTn>
                                        <p:tgtEl>
                                          <p:spTgt spid="54"/>
                                        </p:tgtEl>
                                      </p:cBhvr>
                                      <p:to x="100000" y="100000"/>
                                    </p:animScale>
                                  </p:childTnLst>
                                </p:cTn>
                              </p:par>
                              <p:par>
                                <p:cTn id="105" presetID="26" presetClass="entr" presetSubtype="0" fill="hold" grpId="0" nodeType="withEffect">
                                  <p:stCondLst>
                                    <p:cond delay="500"/>
                                  </p:stCondLst>
                                  <p:childTnLst>
                                    <p:set>
                                      <p:cBhvr>
                                        <p:cTn id="106" dur="1" fill="hold">
                                          <p:stCondLst>
                                            <p:cond delay="0"/>
                                          </p:stCondLst>
                                        </p:cTn>
                                        <p:tgtEl>
                                          <p:spTgt spid="55"/>
                                        </p:tgtEl>
                                        <p:attrNameLst>
                                          <p:attrName>style.visibility</p:attrName>
                                        </p:attrNameLst>
                                      </p:cBhvr>
                                      <p:to>
                                        <p:strVal val="visible"/>
                                      </p:to>
                                    </p:set>
                                    <p:animEffect transition="in" filter="wipe(down)">
                                      <p:cBhvr>
                                        <p:cTn id="107" dur="290">
                                          <p:stCondLst>
                                            <p:cond delay="0"/>
                                          </p:stCondLst>
                                        </p:cTn>
                                        <p:tgtEl>
                                          <p:spTgt spid="55"/>
                                        </p:tgtEl>
                                      </p:cBhvr>
                                    </p:animEffect>
                                    <p:anim calcmode="lin" valueType="num">
                                      <p:cBhvr>
                                        <p:cTn id="108" dur="911"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55"/>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55"/>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55"/>
                                        </p:tgtEl>
                                        <p:attrNameLst>
                                          <p:attrName>ppt_y</p:attrName>
                                        </p:attrNameLst>
                                      </p:cBhvr>
                                      <p:tavLst>
                                        <p:tav tm="0" fmla="#ppt_y-sin(pi*$)/81">
                                          <p:val>
                                            <p:fltVal val="0"/>
                                          </p:val>
                                        </p:tav>
                                        <p:tav tm="100000">
                                          <p:val>
                                            <p:fltVal val="1"/>
                                          </p:val>
                                        </p:tav>
                                      </p:tavLst>
                                    </p:anim>
                                    <p:animScale>
                                      <p:cBhvr>
                                        <p:cTn id="113" dur="13">
                                          <p:stCondLst>
                                            <p:cond delay="325"/>
                                          </p:stCondLst>
                                        </p:cTn>
                                        <p:tgtEl>
                                          <p:spTgt spid="55"/>
                                        </p:tgtEl>
                                      </p:cBhvr>
                                      <p:to x="100000" y="60000"/>
                                    </p:animScale>
                                    <p:animScale>
                                      <p:cBhvr>
                                        <p:cTn id="114" dur="83" decel="50000">
                                          <p:stCondLst>
                                            <p:cond delay="338"/>
                                          </p:stCondLst>
                                        </p:cTn>
                                        <p:tgtEl>
                                          <p:spTgt spid="55"/>
                                        </p:tgtEl>
                                      </p:cBhvr>
                                      <p:to x="100000" y="100000"/>
                                    </p:animScale>
                                    <p:animScale>
                                      <p:cBhvr>
                                        <p:cTn id="115" dur="13">
                                          <p:stCondLst>
                                            <p:cond delay="656"/>
                                          </p:stCondLst>
                                        </p:cTn>
                                        <p:tgtEl>
                                          <p:spTgt spid="55"/>
                                        </p:tgtEl>
                                      </p:cBhvr>
                                      <p:to x="100000" y="80000"/>
                                    </p:animScale>
                                    <p:animScale>
                                      <p:cBhvr>
                                        <p:cTn id="116" dur="83" decel="50000">
                                          <p:stCondLst>
                                            <p:cond delay="669"/>
                                          </p:stCondLst>
                                        </p:cTn>
                                        <p:tgtEl>
                                          <p:spTgt spid="55"/>
                                        </p:tgtEl>
                                      </p:cBhvr>
                                      <p:to x="100000" y="100000"/>
                                    </p:animScale>
                                    <p:animScale>
                                      <p:cBhvr>
                                        <p:cTn id="117" dur="13">
                                          <p:stCondLst>
                                            <p:cond delay="821"/>
                                          </p:stCondLst>
                                        </p:cTn>
                                        <p:tgtEl>
                                          <p:spTgt spid="55"/>
                                        </p:tgtEl>
                                      </p:cBhvr>
                                      <p:to x="100000" y="90000"/>
                                    </p:animScale>
                                    <p:animScale>
                                      <p:cBhvr>
                                        <p:cTn id="118" dur="83" decel="50000">
                                          <p:stCondLst>
                                            <p:cond delay="834"/>
                                          </p:stCondLst>
                                        </p:cTn>
                                        <p:tgtEl>
                                          <p:spTgt spid="55"/>
                                        </p:tgtEl>
                                      </p:cBhvr>
                                      <p:to x="100000" y="100000"/>
                                    </p:animScale>
                                    <p:animScale>
                                      <p:cBhvr>
                                        <p:cTn id="119" dur="13">
                                          <p:stCondLst>
                                            <p:cond delay="904"/>
                                          </p:stCondLst>
                                        </p:cTn>
                                        <p:tgtEl>
                                          <p:spTgt spid="55"/>
                                        </p:tgtEl>
                                      </p:cBhvr>
                                      <p:to x="100000" y="95000"/>
                                    </p:animScale>
                                    <p:animScale>
                                      <p:cBhvr>
                                        <p:cTn id="120" dur="83" decel="50000">
                                          <p:stCondLst>
                                            <p:cond delay="917"/>
                                          </p:stCondLst>
                                        </p:cTn>
                                        <p:tgtEl>
                                          <p:spTgt spid="55"/>
                                        </p:tgtEl>
                                      </p:cBhvr>
                                      <p:to x="100000" y="100000"/>
                                    </p:animScale>
                                  </p:childTnLst>
                                </p:cTn>
                              </p:par>
                            </p:childTnLst>
                          </p:cTn>
                        </p:par>
                        <p:par>
                          <p:cTn id="121" fill="hold">
                            <p:stCondLst>
                              <p:cond delay="2500"/>
                            </p:stCondLst>
                            <p:childTnLst>
                              <p:par>
                                <p:cTn id="122" presetID="22" presetClass="entr" presetSubtype="8" fill="hold" grpId="0" nodeType="afterEffect">
                                  <p:stCondLst>
                                    <p:cond delay="0"/>
                                  </p:stCondLst>
                                  <p:childTnLst>
                                    <p:set>
                                      <p:cBhvr>
                                        <p:cTn id="123" dur="1" fill="hold">
                                          <p:stCondLst>
                                            <p:cond delay="0"/>
                                          </p:stCondLst>
                                        </p:cTn>
                                        <p:tgtEl>
                                          <p:spTgt spid="61"/>
                                        </p:tgtEl>
                                        <p:attrNameLst>
                                          <p:attrName>style.visibility</p:attrName>
                                        </p:attrNameLst>
                                      </p:cBhvr>
                                      <p:to>
                                        <p:strVal val="visible"/>
                                      </p:to>
                                    </p:set>
                                    <p:animEffect transition="in" filter="wipe(left)">
                                      <p:cBhvr>
                                        <p:cTn id="124" dur="300"/>
                                        <p:tgtEl>
                                          <p:spTgt spid="61"/>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56"/>
                                        </p:tgtEl>
                                        <p:attrNameLst>
                                          <p:attrName>style.visibility</p:attrName>
                                        </p:attrNameLst>
                                      </p:cBhvr>
                                      <p:to>
                                        <p:strVal val="visible"/>
                                      </p:to>
                                    </p:set>
                                    <p:animEffect transition="in" filter="wipe(left)">
                                      <p:cBhvr>
                                        <p:cTn id="127" dur="300"/>
                                        <p:tgtEl>
                                          <p:spTgt spid="56"/>
                                        </p:tgtEl>
                                      </p:cBhvr>
                                    </p:animEffect>
                                  </p:childTnLst>
                                </p:cTn>
                              </p:par>
                            </p:childTnLst>
                          </p:cTn>
                        </p:par>
                        <p:par>
                          <p:cTn id="128" fill="hold">
                            <p:stCondLst>
                              <p:cond delay="2800"/>
                            </p:stCondLst>
                            <p:childTnLst>
                              <p:par>
                                <p:cTn id="129" presetID="22" presetClass="entr" presetSubtype="8" fill="hold" grpId="0" nodeType="afterEffect">
                                  <p:stCondLst>
                                    <p:cond delay="0"/>
                                  </p:stCondLst>
                                  <p:childTnLst>
                                    <p:set>
                                      <p:cBhvr>
                                        <p:cTn id="130" dur="1" fill="hold">
                                          <p:stCondLst>
                                            <p:cond delay="0"/>
                                          </p:stCondLst>
                                        </p:cTn>
                                        <p:tgtEl>
                                          <p:spTgt spid="62"/>
                                        </p:tgtEl>
                                        <p:attrNameLst>
                                          <p:attrName>style.visibility</p:attrName>
                                        </p:attrNameLst>
                                      </p:cBhvr>
                                      <p:to>
                                        <p:strVal val="visible"/>
                                      </p:to>
                                    </p:set>
                                    <p:animEffect transition="in" filter="wipe(left)">
                                      <p:cBhvr>
                                        <p:cTn id="131" dur="300"/>
                                        <p:tgtEl>
                                          <p:spTgt spid="62"/>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57"/>
                                        </p:tgtEl>
                                        <p:attrNameLst>
                                          <p:attrName>style.visibility</p:attrName>
                                        </p:attrNameLst>
                                      </p:cBhvr>
                                      <p:to>
                                        <p:strVal val="visible"/>
                                      </p:to>
                                    </p:set>
                                    <p:animEffect transition="in" filter="wipe(left)">
                                      <p:cBhvr>
                                        <p:cTn id="134" dur="300"/>
                                        <p:tgtEl>
                                          <p:spTgt spid="57"/>
                                        </p:tgtEl>
                                      </p:cBhvr>
                                    </p:animEffect>
                                  </p:childTnLst>
                                </p:cTn>
                              </p:par>
                            </p:childTnLst>
                          </p:cTn>
                        </p:par>
                        <p:par>
                          <p:cTn id="135" fill="hold">
                            <p:stCondLst>
                              <p:cond delay="3100"/>
                            </p:stCondLst>
                            <p:childTnLst>
                              <p:par>
                                <p:cTn id="136" presetID="22" presetClass="entr" presetSubtype="8" fill="hold" grpId="0" nodeType="afterEffect">
                                  <p:stCondLst>
                                    <p:cond delay="0"/>
                                  </p:stCondLst>
                                  <p:childTnLst>
                                    <p:set>
                                      <p:cBhvr>
                                        <p:cTn id="137" dur="1" fill="hold">
                                          <p:stCondLst>
                                            <p:cond delay="0"/>
                                          </p:stCondLst>
                                        </p:cTn>
                                        <p:tgtEl>
                                          <p:spTgt spid="63"/>
                                        </p:tgtEl>
                                        <p:attrNameLst>
                                          <p:attrName>style.visibility</p:attrName>
                                        </p:attrNameLst>
                                      </p:cBhvr>
                                      <p:to>
                                        <p:strVal val="visible"/>
                                      </p:to>
                                    </p:set>
                                    <p:animEffect transition="in" filter="wipe(left)">
                                      <p:cBhvr>
                                        <p:cTn id="138" dur="300"/>
                                        <p:tgtEl>
                                          <p:spTgt spid="63"/>
                                        </p:tgtEl>
                                      </p:cBhvr>
                                    </p:animEffect>
                                  </p:childTnLst>
                                </p:cTn>
                              </p:par>
                              <p:par>
                                <p:cTn id="139" presetID="22" presetClass="entr" presetSubtype="8" fill="hold" grpId="0" nodeType="withEffect">
                                  <p:stCondLst>
                                    <p:cond delay="0"/>
                                  </p:stCondLst>
                                  <p:childTnLst>
                                    <p:set>
                                      <p:cBhvr>
                                        <p:cTn id="140" dur="1" fill="hold">
                                          <p:stCondLst>
                                            <p:cond delay="0"/>
                                          </p:stCondLst>
                                        </p:cTn>
                                        <p:tgtEl>
                                          <p:spTgt spid="58"/>
                                        </p:tgtEl>
                                        <p:attrNameLst>
                                          <p:attrName>style.visibility</p:attrName>
                                        </p:attrNameLst>
                                      </p:cBhvr>
                                      <p:to>
                                        <p:strVal val="visible"/>
                                      </p:to>
                                    </p:set>
                                    <p:animEffect transition="in" filter="wipe(left)">
                                      <p:cBhvr>
                                        <p:cTn id="141" dur="300"/>
                                        <p:tgtEl>
                                          <p:spTgt spid="58"/>
                                        </p:tgtEl>
                                      </p:cBhvr>
                                    </p:animEffect>
                                  </p:childTnLst>
                                </p:cTn>
                              </p:par>
                            </p:childTnLst>
                          </p:cTn>
                        </p:par>
                        <p:par>
                          <p:cTn id="142" fill="hold">
                            <p:stCondLst>
                              <p:cond delay="3400"/>
                            </p:stCondLst>
                            <p:childTnLst>
                              <p:par>
                                <p:cTn id="143" presetID="22" presetClass="entr" presetSubtype="8" fill="hold" grpId="0" nodeType="afterEffect">
                                  <p:stCondLst>
                                    <p:cond delay="0"/>
                                  </p:stCondLst>
                                  <p:childTnLst>
                                    <p:set>
                                      <p:cBhvr>
                                        <p:cTn id="144" dur="1" fill="hold">
                                          <p:stCondLst>
                                            <p:cond delay="0"/>
                                          </p:stCondLst>
                                        </p:cTn>
                                        <p:tgtEl>
                                          <p:spTgt spid="64"/>
                                        </p:tgtEl>
                                        <p:attrNameLst>
                                          <p:attrName>style.visibility</p:attrName>
                                        </p:attrNameLst>
                                      </p:cBhvr>
                                      <p:to>
                                        <p:strVal val="visible"/>
                                      </p:to>
                                    </p:set>
                                    <p:animEffect transition="in" filter="wipe(left)">
                                      <p:cBhvr>
                                        <p:cTn id="145" dur="300"/>
                                        <p:tgtEl>
                                          <p:spTgt spid="64"/>
                                        </p:tgtEl>
                                      </p:cBhvr>
                                    </p:animEffect>
                                  </p:childTnLst>
                                </p:cTn>
                              </p:par>
                              <p:par>
                                <p:cTn id="146" presetID="22" presetClass="entr" presetSubtype="8" fill="hold" grpId="0" nodeType="withEffect">
                                  <p:stCondLst>
                                    <p:cond delay="0"/>
                                  </p:stCondLst>
                                  <p:childTnLst>
                                    <p:set>
                                      <p:cBhvr>
                                        <p:cTn id="147" dur="1" fill="hold">
                                          <p:stCondLst>
                                            <p:cond delay="0"/>
                                          </p:stCondLst>
                                        </p:cTn>
                                        <p:tgtEl>
                                          <p:spTgt spid="59"/>
                                        </p:tgtEl>
                                        <p:attrNameLst>
                                          <p:attrName>style.visibility</p:attrName>
                                        </p:attrNameLst>
                                      </p:cBhvr>
                                      <p:to>
                                        <p:strVal val="visible"/>
                                      </p:to>
                                    </p:set>
                                    <p:animEffect transition="in" filter="wipe(left)">
                                      <p:cBhvr>
                                        <p:cTn id="148" dur="300"/>
                                        <p:tgtEl>
                                          <p:spTgt spid="59"/>
                                        </p:tgtEl>
                                      </p:cBhvr>
                                    </p:animEffect>
                                  </p:childTnLst>
                                </p:cTn>
                              </p:par>
                            </p:childTnLst>
                          </p:cTn>
                        </p:par>
                        <p:par>
                          <p:cTn id="149" fill="hold">
                            <p:stCondLst>
                              <p:cond delay="3700"/>
                            </p:stCondLst>
                            <p:childTnLst>
                              <p:par>
                                <p:cTn id="150" presetID="22" presetClass="entr" presetSubtype="8" fill="hold" grpId="0" nodeType="afterEffect">
                                  <p:stCondLst>
                                    <p:cond delay="0"/>
                                  </p:stCondLst>
                                  <p:childTnLst>
                                    <p:set>
                                      <p:cBhvr>
                                        <p:cTn id="151" dur="1" fill="hold">
                                          <p:stCondLst>
                                            <p:cond delay="0"/>
                                          </p:stCondLst>
                                        </p:cTn>
                                        <p:tgtEl>
                                          <p:spTgt spid="65"/>
                                        </p:tgtEl>
                                        <p:attrNameLst>
                                          <p:attrName>style.visibility</p:attrName>
                                        </p:attrNameLst>
                                      </p:cBhvr>
                                      <p:to>
                                        <p:strVal val="visible"/>
                                      </p:to>
                                    </p:set>
                                    <p:animEffect transition="in" filter="wipe(left)">
                                      <p:cBhvr>
                                        <p:cTn id="152" dur="300"/>
                                        <p:tgtEl>
                                          <p:spTgt spid="65"/>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60"/>
                                        </p:tgtEl>
                                        <p:attrNameLst>
                                          <p:attrName>style.visibility</p:attrName>
                                        </p:attrNameLst>
                                      </p:cBhvr>
                                      <p:to>
                                        <p:strVal val="visible"/>
                                      </p:to>
                                    </p:set>
                                    <p:animEffect transition="in" filter="wipe(left)">
                                      <p:cBhvr>
                                        <p:cTn id="155" dur="3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50" grpId="0"/>
      <p:bldP spid="51" grpId="0"/>
      <p:bldP spid="52" grpId="0"/>
      <p:bldP spid="53" grpId="0"/>
      <p:bldP spid="54" grpId="0"/>
      <p:bldP spid="55" grpId="0"/>
      <p:bldP spid="56" grpId="0" animBg="1"/>
      <p:bldP spid="57" grpId="0" animBg="1"/>
      <p:bldP spid="58" grpId="0" animBg="1"/>
      <p:bldP spid="59" grpId="0" animBg="1"/>
      <p:bldP spid="60" grpId="0" animBg="1"/>
      <p:bldP spid="61" grpId="0"/>
      <p:bldP spid="62" grpId="0"/>
      <p:bldP spid="63" grpId="0"/>
      <p:bldP spid="64" grpId="0"/>
      <p:bldP spid="6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6012160" y="3848799"/>
            <a:ext cx="715109" cy="715108"/>
            <a:chOff x="680580" y="1491630"/>
            <a:chExt cx="1479184" cy="1479182"/>
          </a:xfrm>
        </p:grpSpPr>
        <p:grpSp>
          <p:nvGrpSpPr>
            <p:cNvPr id="48" name="组合 4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1" name="椭圆 50"/>
              <p:cNvSpPr/>
              <p:nvPr/>
            </p:nvSpPr>
            <p:spPr>
              <a:xfrm>
                <a:off x="407840" y="776140"/>
                <a:ext cx="3794420" cy="379442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9" name="Rectangle 273"/>
            <p:cNvSpPr>
              <a:spLocks noChangeArrowheads="1"/>
            </p:cNvSpPr>
            <p:nvPr/>
          </p:nvSpPr>
          <p:spPr bwMode="auto">
            <a:xfrm>
              <a:off x="1717556" y="2327320"/>
              <a:ext cx="1681" cy="1681"/>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2" name="组合 51"/>
          <p:cNvGrpSpPr/>
          <p:nvPr/>
        </p:nvGrpSpPr>
        <p:grpSpPr>
          <a:xfrm>
            <a:off x="6012160" y="2014773"/>
            <a:ext cx="715109" cy="715108"/>
            <a:chOff x="680580" y="1491630"/>
            <a:chExt cx="1479184" cy="1479182"/>
          </a:xfrm>
        </p:grpSpPr>
        <p:grpSp>
          <p:nvGrpSpPr>
            <p:cNvPr id="53" name="组合 52"/>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6" name="椭圆 55"/>
              <p:cNvSpPr/>
              <p:nvPr/>
            </p:nvSpPr>
            <p:spPr>
              <a:xfrm>
                <a:off x="407840" y="776140"/>
                <a:ext cx="3794420" cy="379442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4" name="Rectangle 273"/>
            <p:cNvSpPr>
              <a:spLocks noChangeArrowheads="1"/>
            </p:cNvSpPr>
            <p:nvPr/>
          </p:nvSpPr>
          <p:spPr bwMode="auto">
            <a:xfrm>
              <a:off x="1717556" y="2327320"/>
              <a:ext cx="1681" cy="1681"/>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7" name="组合 56"/>
          <p:cNvGrpSpPr/>
          <p:nvPr/>
        </p:nvGrpSpPr>
        <p:grpSpPr>
          <a:xfrm>
            <a:off x="2512752" y="3845335"/>
            <a:ext cx="715109" cy="715108"/>
            <a:chOff x="680580" y="1491630"/>
            <a:chExt cx="1479184" cy="1479182"/>
          </a:xfrm>
        </p:grpSpPr>
        <p:grpSp>
          <p:nvGrpSpPr>
            <p:cNvPr id="58" name="组合 5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1" name="椭圆 60"/>
              <p:cNvSpPr/>
              <p:nvPr/>
            </p:nvSpPr>
            <p:spPr>
              <a:xfrm>
                <a:off x="407840" y="776140"/>
                <a:ext cx="3794420" cy="379442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9" name="Rectangle 273"/>
            <p:cNvSpPr>
              <a:spLocks noChangeArrowheads="1"/>
            </p:cNvSpPr>
            <p:nvPr/>
          </p:nvSpPr>
          <p:spPr bwMode="auto">
            <a:xfrm>
              <a:off x="1717556" y="2327320"/>
              <a:ext cx="1681" cy="1681"/>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62" name="Freeform 47"/>
          <p:cNvSpPr>
            <a:spLocks/>
          </p:cNvSpPr>
          <p:nvPr/>
        </p:nvSpPr>
        <p:spPr bwMode="auto">
          <a:xfrm>
            <a:off x="3480607" y="2984013"/>
            <a:ext cx="2665376" cy="1655651"/>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mn-ea"/>
            </a:endParaRPr>
          </a:p>
        </p:txBody>
      </p:sp>
      <p:grpSp>
        <p:nvGrpSpPr>
          <p:cNvPr id="63" name="Group 126"/>
          <p:cNvGrpSpPr/>
          <p:nvPr/>
        </p:nvGrpSpPr>
        <p:grpSpPr>
          <a:xfrm>
            <a:off x="2694782" y="4018297"/>
            <a:ext cx="369956" cy="347622"/>
            <a:chOff x="3175" y="-1587"/>
            <a:chExt cx="1209675" cy="1136651"/>
          </a:xfrm>
          <a:solidFill>
            <a:srgbClr val="007CD0"/>
          </a:solidFill>
        </p:grpSpPr>
        <p:sp>
          <p:nvSpPr>
            <p:cNvPr id="64" name="Freeform 59"/>
            <p:cNvSpPr>
              <a:spLocks/>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65"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66"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grpSp>
        <p:nvGrpSpPr>
          <p:cNvPr id="67" name="Group 135"/>
          <p:cNvGrpSpPr/>
          <p:nvPr/>
        </p:nvGrpSpPr>
        <p:grpSpPr>
          <a:xfrm>
            <a:off x="6188712" y="4079365"/>
            <a:ext cx="368538" cy="253976"/>
            <a:chOff x="3175" y="4763"/>
            <a:chExt cx="3130550" cy="2157412"/>
          </a:xfrm>
          <a:solidFill>
            <a:srgbClr val="007CD0"/>
          </a:solidFill>
        </p:grpSpPr>
        <p:sp>
          <p:nvSpPr>
            <p:cNvPr id="68" name="Freeform 65"/>
            <p:cNvSpPr>
              <a:spLocks/>
            </p:cNvSpPr>
            <p:nvPr/>
          </p:nvSpPr>
          <p:spPr bwMode="auto">
            <a:xfrm>
              <a:off x="387350" y="396875"/>
              <a:ext cx="917575" cy="833437"/>
            </a:xfrm>
            <a:custGeom>
              <a:avLst/>
              <a:gdLst>
                <a:gd name="T0" fmla="*/ 242 w 244"/>
                <a:gd name="T1" fmla="*/ 221 h 221"/>
                <a:gd name="T2" fmla="*/ 237 w 244"/>
                <a:gd name="T3" fmla="*/ 188 h 221"/>
                <a:gd name="T4" fmla="*/ 182 w 244"/>
                <a:gd name="T5" fmla="*/ 159 h 221"/>
                <a:gd name="T6" fmla="*/ 152 w 244"/>
                <a:gd name="T7" fmla="*/ 146 h 221"/>
                <a:gd name="T8" fmla="*/ 152 w 244"/>
                <a:gd name="T9" fmla="*/ 123 h 221"/>
                <a:gd name="T10" fmla="*/ 164 w 244"/>
                <a:gd name="T11" fmla="*/ 94 h 221"/>
                <a:gd name="T12" fmla="*/ 176 w 244"/>
                <a:gd name="T13" fmla="*/ 81 h 221"/>
                <a:gd name="T14" fmla="*/ 168 w 244"/>
                <a:gd name="T15" fmla="*/ 63 h 221"/>
                <a:gd name="T16" fmla="*/ 170 w 244"/>
                <a:gd name="T17" fmla="*/ 38 h 221"/>
                <a:gd name="T18" fmla="*/ 122 w 244"/>
                <a:gd name="T19" fmla="*/ 0 h 221"/>
                <a:gd name="T20" fmla="*/ 74 w 244"/>
                <a:gd name="T21" fmla="*/ 38 h 221"/>
                <a:gd name="T22" fmla="*/ 76 w 244"/>
                <a:gd name="T23" fmla="*/ 63 h 221"/>
                <a:gd name="T24" fmla="*/ 68 w 244"/>
                <a:gd name="T25" fmla="*/ 81 h 221"/>
                <a:gd name="T26" fmla="*/ 80 w 244"/>
                <a:gd name="T27" fmla="*/ 94 h 221"/>
                <a:gd name="T28" fmla="*/ 92 w 244"/>
                <a:gd name="T29" fmla="*/ 123 h 221"/>
                <a:gd name="T30" fmla="*/ 92 w 244"/>
                <a:gd name="T31" fmla="*/ 146 h 221"/>
                <a:gd name="T32" fmla="*/ 62 w 244"/>
                <a:gd name="T33" fmla="*/ 159 h 221"/>
                <a:gd name="T34" fmla="*/ 7 w 244"/>
                <a:gd name="T35" fmla="*/ 188 h 221"/>
                <a:gd name="T36" fmla="*/ 2 w 244"/>
                <a:gd name="T37" fmla="*/ 221 h 221"/>
                <a:gd name="T38" fmla="*/ 242 w 244"/>
                <a:gd name="T3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4" h="221">
                  <a:moveTo>
                    <a:pt x="242" y="221"/>
                  </a:moveTo>
                  <a:cubicBezTo>
                    <a:pt x="242" y="221"/>
                    <a:pt x="244" y="198"/>
                    <a:pt x="237" y="188"/>
                  </a:cubicBezTo>
                  <a:cubicBezTo>
                    <a:pt x="230" y="176"/>
                    <a:pt x="206" y="169"/>
                    <a:pt x="182" y="159"/>
                  </a:cubicBezTo>
                  <a:cubicBezTo>
                    <a:pt x="158" y="149"/>
                    <a:pt x="152" y="146"/>
                    <a:pt x="152" y="146"/>
                  </a:cubicBezTo>
                  <a:cubicBezTo>
                    <a:pt x="152" y="123"/>
                    <a:pt x="152" y="123"/>
                    <a:pt x="152" y="123"/>
                  </a:cubicBezTo>
                  <a:cubicBezTo>
                    <a:pt x="152" y="123"/>
                    <a:pt x="161" y="116"/>
                    <a:pt x="164" y="94"/>
                  </a:cubicBezTo>
                  <a:cubicBezTo>
                    <a:pt x="169" y="96"/>
                    <a:pt x="175" y="86"/>
                    <a:pt x="176" y="81"/>
                  </a:cubicBezTo>
                  <a:cubicBezTo>
                    <a:pt x="176" y="76"/>
                    <a:pt x="175" y="62"/>
                    <a:pt x="168" y="63"/>
                  </a:cubicBezTo>
                  <a:cubicBezTo>
                    <a:pt x="169" y="52"/>
                    <a:pt x="170" y="43"/>
                    <a:pt x="170" y="38"/>
                  </a:cubicBezTo>
                  <a:cubicBezTo>
                    <a:pt x="168" y="19"/>
                    <a:pt x="150" y="0"/>
                    <a:pt x="122" y="0"/>
                  </a:cubicBezTo>
                  <a:cubicBezTo>
                    <a:pt x="94" y="0"/>
                    <a:pt x="76" y="19"/>
                    <a:pt x="74" y="38"/>
                  </a:cubicBezTo>
                  <a:cubicBezTo>
                    <a:pt x="74" y="43"/>
                    <a:pt x="75" y="52"/>
                    <a:pt x="76" y="63"/>
                  </a:cubicBezTo>
                  <a:cubicBezTo>
                    <a:pt x="69" y="62"/>
                    <a:pt x="68" y="76"/>
                    <a:pt x="68" y="81"/>
                  </a:cubicBezTo>
                  <a:cubicBezTo>
                    <a:pt x="69" y="86"/>
                    <a:pt x="75" y="96"/>
                    <a:pt x="80" y="94"/>
                  </a:cubicBezTo>
                  <a:cubicBezTo>
                    <a:pt x="83" y="116"/>
                    <a:pt x="92" y="123"/>
                    <a:pt x="92" y="123"/>
                  </a:cubicBezTo>
                  <a:cubicBezTo>
                    <a:pt x="92" y="146"/>
                    <a:pt x="92" y="146"/>
                    <a:pt x="92" y="146"/>
                  </a:cubicBezTo>
                  <a:cubicBezTo>
                    <a:pt x="92" y="146"/>
                    <a:pt x="86" y="149"/>
                    <a:pt x="62" y="159"/>
                  </a:cubicBezTo>
                  <a:cubicBezTo>
                    <a:pt x="38" y="169"/>
                    <a:pt x="14" y="176"/>
                    <a:pt x="7" y="188"/>
                  </a:cubicBezTo>
                  <a:cubicBezTo>
                    <a:pt x="0" y="198"/>
                    <a:pt x="2" y="221"/>
                    <a:pt x="2" y="221"/>
                  </a:cubicBezTo>
                  <a:lnTo>
                    <a:pt x="242"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69" name="Rectangle 66"/>
            <p:cNvSpPr>
              <a:spLocks noChangeArrowheads="1"/>
            </p:cNvSpPr>
            <p:nvPr/>
          </p:nvSpPr>
          <p:spPr bwMode="auto">
            <a:xfrm>
              <a:off x="1568450" y="396875"/>
              <a:ext cx="78263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0" name="Rectangle 67"/>
            <p:cNvSpPr>
              <a:spLocks noChangeArrowheads="1"/>
            </p:cNvSpPr>
            <p:nvPr/>
          </p:nvSpPr>
          <p:spPr bwMode="auto">
            <a:xfrm>
              <a:off x="1568450" y="788988"/>
              <a:ext cx="1174750"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1" name="Rectangle 68"/>
            <p:cNvSpPr>
              <a:spLocks noChangeArrowheads="1"/>
            </p:cNvSpPr>
            <p:nvPr/>
          </p:nvSpPr>
          <p:spPr bwMode="auto">
            <a:xfrm>
              <a:off x="1568450" y="1181100"/>
              <a:ext cx="97948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2" name="Freeform 69"/>
            <p:cNvSpPr>
              <a:spLocks noEditPoints="1"/>
            </p:cNvSpPr>
            <p:nvPr/>
          </p:nvSpPr>
          <p:spPr bwMode="auto">
            <a:xfrm>
              <a:off x="3175" y="4763"/>
              <a:ext cx="3130550" cy="2157412"/>
            </a:xfrm>
            <a:custGeom>
              <a:avLst/>
              <a:gdLst>
                <a:gd name="T0" fmla="*/ 0 w 832"/>
                <a:gd name="T1" fmla="*/ 0 h 572"/>
                <a:gd name="T2" fmla="*/ 0 w 832"/>
                <a:gd name="T3" fmla="*/ 572 h 572"/>
                <a:gd name="T4" fmla="*/ 832 w 832"/>
                <a:gd name="T5" fmla="*/ 572 h 572"/>
                <a:gd name="T6" fmla="*/ 832 w 832"/>
                <a:gd name="T7" fmla="*/ 0 h 572"/>
                <a:gd name="T8" fmla="*/ 0 w 832"/>
                <a:gd name="T9" fmla="*/ 0 h 572"/>
                <a:gd name="T10" fmla="*/ 780 w 832"/>
                <a:gd name="T11" fmla="*/ 520 h 572"/>
                <a:gd name="T12" fmla="*/ 671 w 832"/>
                <a:gd name="T13" fmla="*/ 520 h 572"/>
                <a:gd name="T14" fmla="*/ 676 w 832"/>
                <a:gd name="T15" fmla="*/ 494 h 572"/>
                <a:gd name="T16" fmla="*/ 598 w 832"/>
                <a:gd name="T17" fmla="*/ 416 h 572"/>
                <a:gd name="T18" fmla="*/ 520 w 832"/>
                <a:gd name="T19" fmla="*/ 494 h 572"/>
                <a:gd name="T20" fmla="*/ 525 w 832"/>
                <a:gd name="T21" fmla="*/ 520 h 572"/>
                <a:gd name="T22" fmla="*/ 307 w 832"/>
                <a:gd name="T23" fmla="*/ 520 h 572"/>
                <a:gd name="T24" fmla="*/ 312 w 832"/>
                <a:gd name="T25" fmla="*/ 494 h 572"/>
                <a:gd name="T26" fmla="*/ 234 w 832"/>
                <a:gd name="T27" fmla="*/ 416 h 572"/>
                <a:gd name="T28" fmla="*/ 156 w 832"/>
                <a:gd name="T29" fmla="*/ 494 h 572"/>
                <a:gd name="T30" fmla="*/ 161 w 832"/>
                <a:gd name="T31" fmla="*/ 520 h 572"/>
                <a:gd name="T32" fmla="*/ 52 w 832"/>
                <a:gd name="T33" fmla="*/ 520 h 572"/>
                <a:gd name="T34" fmla="*/ 52 w 832"/>
                <a:gd name="T35" fmla="*/ 52 h 572"/>
                <a:gd name="T36" fmla="*/ 780 w 832"/>
                <a:gd name="T37" fmla="*/ 52 h 572"/>
                <a:gd name="T38" fmla="*/ 780 w 832"/>
                <a:gd name="T39" fmla="*/ 52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2" h="572">
                  <a:moveTo>
                    <a:pt x="0" y="0"/>
                  </a:moveTo>
                  <a:cubicBezTo>
                    <a:pt x="0" y="572"/>
                    <a:pt x="0" y="572"/>
                    <a:pt x="0" y="572"/>
                  </a:cubicBezTo>
                  <a:cubicBezTo>
                    <a:pt x="832" y="572"/>
                    <a:pt x="832" y="572"/>
                    <a:pt x="832" y="572"/>
                  </a:cubicBezTo>
                  <a:cubicBezTo>
                    <a:pt x="832" y="0"/>
                    <a:pt x="832" y="0"/>
                    <a:pt x="832" y="0"/>
                  </a:cubicBezTo>
                  <a:lnTo>
                    <a:pt x="0" y="0"/>
                  </a:lnTo>
                  <a:close/>
                  <a:moveTo>
                    <a:pt x="780" y="520"/>
                  </a:moveTo>
                  <a:cubicBezTo>
                    <a:pt x="671" y="520"/>
                    <a:pt x="671" y="520"/>
                    <a:pt x="671" y="520"/>
                  </a:cubicBezTo>
                  <a:cubicBezTo>
                    <a:pt x="674" y="512"/>
                    <a:pt x="676" y="503"/>
                    <a:pt x="676" y="494"/>
                  </a:cubicBezTo>
                  <a:cubicBezTo>
                    <a:pt x="676" y="451"/>
                    <a:pt x="641" y="416"/>
                    <a:pt x="598" y="416"/>
                  </a:cubicBezTo>
                  <a:cubicBezTo>
                    <a:pt x="555" y="416"/>
                    <a:pt x="520" y="451"/>
                    <a:pt x="520" y="494"/>
                  </a:cubicBezTo>
                  <a:cubicBezTo>
                    <a:pt x="520" y="503"/>
                    <a:pt x="522" y="512"/>
                    <a:pt x="525" y="520"/>
                  </a:cubicBezTo>
                  <a:cubicBezTo>
                    <a:pt x="307" y="520"/>
                    <a:pt x="307" y="520"/>
                    <a:pt x="307" y="520"/>
                  </a:cubicBezTo>
                  <a:cubicBezTo>
                    <a:pt x="310" y="512"/>
                    <a:pt x="312" y="503"/>
                    <a:pt x="312" y="494"/>
                  </a:cubicBezTo>
                  <a:cubicBezTo>
                    <a:pt x="312" y="451"/>
                    <a:pt x="277" y="416"/>
                    <a:pt x="234" y="416"/>
                  </a:cubicBezTo>
                  <a:cubicBezTo>
                    <a:pt x="191" y="416"/>
                    <a:pt x="156" y="451"/>
                    <a:pt x="156" y="494"/>
                  </a:cubicBezTo>
                  <a:cubicBezTo>
                    <a:pt x="156" y="503"/>
                    <a:pt x="158" y="512"/>
                    <a:pt x="161" y="520"/>
                  </a:cubicBezTo>
                  <a:cubicBezTo>
                    <a:pt x="52" y="520"/>
                    <a:pt x="52" y="520"/>
                    <a:pt x="52" y="520"/>
                  </a:cubicBezTo>
                  <a:cubicBezTo>
                    <a:pt x="52" y="52"/>
                    <a:pt x="52" y="52"/>
                    <a:pt x="52" y="52"/>
                  </a:cubicBezTo>
                  <a:cubicBezTo>
                    <a:pt x="780" y="52"/>
                    <a:pt x="780" y="52"/>
                    <a:pt x="780" y="52"/>
                  </a:cubicBezTo>
                  <a:lnTo>
                    <a:pt x="780" y="5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sp>
        <p:nvSpPr>
          <p:cNvPr id="73" name="Freeform 73"/>
          <p:cNvSpPr>
            <a:spLocks/>
          </p:cNvSpPr>
          <p:nvPr/>
        </p:nvSpPr>
        <p:spPr bwMode="auto">
          <a:xfrm>
            <a:off x="6220815" y="2220569"/>
            <a:ext cx="304654" cy="303517"/>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rgbClr val="007CD0"/>
          </a:solidFill>
          <a:ln>
            <a:noFill/>
          </a:ln>
        </p:spPr>
        <p:txBody>
          <a:bodyPr vert="horz" wrap="square" lIns="68580" tIns="34290" rIns="68580" bIns="34290" numCol="1" anchor="t" anchorCtr="0" compatLnSpc="1">
            <a:prstTxWarp prst="textNoShape">
              <a:avLst/>
            </a:prstTxWarp>
          </a:bodyPr>
          <a:lstStyle/>
          <a:p>
            <a:endParaRPr lang="id-ID">
              <a:latin typeface="+mn-ea"/>
            </a:endParaRPr>
          </a:p>
        </p:txBody>
      </p:sp>
      <p:grpSp>
        <p:nvGrpSpPr>
          <p:cNvPr id="74" name="组合 73"/>
          <p:cNvGrpSpPr/>
          <p:nvPr/>
        </p:nvGrpSpPr>
        <p:grpSpPr>
          <a:xfrm>
            <a:off x="2506734" y="2108526"/>
            <a:ext cx="715109" cy="715108"/>
            <a:chOff x="680580" y="1491630"/>
            <a:chExt cx="1479184" cy="1479182"/>
          </a:xfrm>
        </p:grpSpPr>
        <p:grpSp>
          <p:nvGrpSpPr>
            <p:cNvPr id="75" name="组合 74"/>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8" name="椭圆 77"/>
              <p:cNvSpPr/>
              <p:nvPr/>
            </p:nvSpPr>
            <p:spPr>
              <a:xfrm>
                <a:off x="407840" y="776140"/>
                <a:ext cx="3794420" cy="379442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6" name="Rectangle 273"/>
            <p:cNvSpPr>
              <a:spLocks noChangeArrowheads="1"/>
            </p:cNvSpPr>
            <p:nvPr/>
          </p:nvSpPr>
          <p:spPr bwMode="auto">
            <a:xfrm>
              <a:off x="1717556" y="2327320"/>
              <a:ext cx="1681" cy="1681"/>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79" name="Freeform 55"/>
          <p:cNvSpPr>
            <a:spLocks/>
          </p:cNvSpPr>
          <p:nvPr/>
        </p:nvSpPr>
        <p:spPr bwMode="auto">
          <a:xfrm>
            <a:off x="2696032" y="2223994"/>
            <a:ext cx="309119" cy="383084"/>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rgbClr val="007CD0"/>
          </a:solidFill>
          <a:ln>
            <a:noFill/>
          </a:ln>
        </p:spPr>
        <p:txBody>
          <a:bodyPr vert="horz" wrap="square" lIns="68580" tIns="34290" rIns="68580" bIns="34290" numCol="1" anchor="t" anchorCtr="0" compatLnSpc="1">
            <a:prstTxWarp prst="textNoShape">
              <a:avLst/>
            </a:prstTxWarp>
          </a:bodyPr>
          <a:lstStyle/>
          <a:p>
            <a:endParaRPr lang="id-ID">
              <a:latin typeface="+mn-ea"/>
            </a:endParaRPr>
          </a:p>
        </p:txBody>
      </p:sp>
      <p:sp>
        <p:nvSpPr>
          <p:cNvPr id="80" name="TextBox 79"/>
          <p:cNvSpPr txBox="1"/>
          <p:nvPr/>
        </p:nvSpPr>
        <p:spPr>
          <a:xfrm>
            <a:off x="899592" y="3688174"/>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rgbClr val="007CD0"/>
                </a:solidFill>
                <a:latin typeface="微软雅黑" panose="020B0503020204020204" pitchFamily="34" charset="-122"/>
                <a:ea typeface="微软雅黑" panose="020B0503020204020204" pitchFamily="34" charset="-122"/>
                <a:cs typeface="Calibri"/>
              </a:rPr>
              <a:t>填加标</a:t>
            </a:r>
            <a:r>
              <a:rPr lang="zh-CN" altLang="en-US" sz="1600" b="1" dirty="0">
                <a:solidFill>
                  <a:srgbClr val="007CD0"/>
                </a:solidFill>
                <a:latin typeface="微软雅黑" panose="020B0503020204020204" pitchFamily="34" charset="-122"/>
                <a:ea typeface="微软雅黑" panose="020B0503020204020204" pitchFamily="34" charset="-122"/>
                <a:cs typeface="Calibri"/>
              </a:rPr>
              <a:t>题</a:t>
            </a:r>
            <a:endParaRPr lang="en-US" sz="1600" b="1" dirty="0">
              <a:solidFill>
                <a:srgbClr val="007CD0"/>
              </a:solidFill>
              <a:latin typeface="微软雅黑" panose="020B0503020204020204" pitchFamily="34" charset="-122"/>
              <a:ea typeface="微软雅黑" panose="020B0503020204020204" pitchFamily="34" charset="-122"/>
              <a:cs typeface="Calibri"/>
            </a:endParaRPr>
          </a:p>
        </p:txBody>
      </p:sp>
      <p:sp>
        <p:nvSpPr>
          <p:cNvPr id="81" name="TextBox 80"/>
          <p:cNvSpPr txBox="1"/>
          <p:nvPr/>
        </p:nvSpPr>
        <p:spPr>
          <a:xfrm>
            <a:off x="755576" y="3992376"/>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a:t>
            </a: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此处文本单击添加文本</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单击此处文本单击添加</a:t>
            </a: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文本</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单击此处文本单击添加文本</a:t>
            </a:r>
            <a:endParaRPr kumimoji="0" lang="en-US" sz="1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Calibri"/>
            </a:endParaRPr>
          </a:p>
        </p:txBody>
      </p:sp>
      <p:sp>
        <p:nvSpPr>
          <p:cNvPr id="82" name="TextBox 81"/>
          <p:cNvSpPr txBox="1"/>
          <p:nvPr/>
        </p:nvSpPr>
        <p:spPr>
          <a:xfrm>
            <a:off x="931459" y="1959982"/>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rgbClr val="007CD0"/>
                </a:solidFill>
                <a:latin typeface="微软雅黑" panose="020B0503020204020204" pitchFamily="34" charset="-122"/>
                <a:ea typeface="微软雅黑" panose="020B0503020204020204" pitchFamily="34" charset="-122"/>
                <a:cs typeface="Calibri"/>
              </a:rPr>
              <a:t>填加标</a:t>
            </a:r>
            <a:r>
              <a:rPr lang="zh-CN" altLang="en-US" sz="1600" b="1" dirty="0">
                <a:solidFill>
                  <a:srgbClr val="007CD0"/>
                </a:solidFill>
                <a:latin typeface="微软雅黑" panose="020B0503020204020204" pitchFamily="34" charset="-122"/>
                <a:ea typeface="微软雅黑" panose="020B0503020204020204" pitchFamily="34" charset="-122"/>
                <a:cs typeface="Calibri"/>
              </a:rPr>
              <a:t>题</a:t>
            </a:r>
            <a:endParaRPr lang="en-US" sz="1600" b="1" dirty="0">
              <a:solidFill>
                <a:srgbClr val="007CD0"/>
              </a:solidFill>
              <a:latin typeface="微软雅黑" panose="020B0503020204020204" pitchFamily="34" charset="-122"/>
              <a:ea typeface="微软雅黑" panose="020B0503020204020204" pitchFamily="34" charset="-122"/>
              <a:cs typeface="Calibri"/>
            </a:endParaRPr>
          </a:p>
        </p:txBody>
      </p:sp>
      <p:sp>
        <p:nvSpPr>
          <p:cNvPr id="83" name="TextBox 82"/>
          <p:cNvSpPr txBox="1"/>
          <p:nvPr/>
        </p:nvSpPr>
        <p:spPr>
          <a:xfrm>
            <a:off x="755576" y="2264184"/>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a:t>
            </a: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此处文本单击添加文本</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单击此处文本单击添加</a:t>
            </a: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文本</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单击此处文本单击添加文本</a:t>
            </a:r>
            <a:endParaRPr kumimoji="0" lang="en-US" sz="1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Calibri"/>
            </a:endParaRPr>
          </a:p>
        </p:txBody>
      </p:sp>
      <p:sp>
        <p:nvSpPr>
          <p:cNvPr id="84" name="TextBox 83"/>
          <p:cNvSpPr txBox="1"/>
          <p:nvPr/>
        </p:nvSpPr>
        <p:spPr>
          <a:xfrm>
            <a:off x="6372107" y="1902403"/>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rgbClr val="007CD0"/>
                </a:solidFill>
                <a:latin typeface="微软雅黑" panose="020B0503020204020204" pitchFamily="34" charset="-122"/>
                <a:ea typeface="微软雅黑" panose="020B0503020204020204" pitchFamily="34" charset="-122"/>
                <a:cs typeface="Calibri"/>
              </a:rPr>
              <a:t>填加标</a:t>
            </a:r>
            <a:r>
              <a:rPr lang="zh-CN" altLang="en-US" sz="1600" b="1" dirty="0">
                <a:solidFill>
                  <a:srgbClr val="007CD0"/>
                </a:solidFill>
                <a:latin typeface="微软雅黑" panose="020B0503020204020204" pitchFamily="34" charset="-122"/>
                <a:ea typeface="微软雅黑" panose="020B0503020204020204" pitchFamily="34" charset="-122"/>
                <a:cs typeface="Calibri"/>
              </a:rPr>
              <a:t>题</a:t>
            </a:r>
            <a:endParaRPr lang="en-US" sz="1600" b="1" dirty="0">
              <a:solidFill>
                <a:srgbClr val="007CD0"/>
              </a:solidFill>
              <a:latin typeface="微软雅黑" panose="020B0503020204020204" pitchFamily="34" charset="-122"/>
              <a:ea typeface="微软雅黑" panose="020B0503020204020204" pitchFamily="34" charset="-122"/>
              <a:cs typeface="Calibri"/>
            </a:endParaRPr>
          </a:p>
        </p:txBody>
      </p:sp>
      <p:sp>
        <p:nvSpPr>
          <p:cNvPr id="85" name="TextBox 84"/>
          <p:cNvSpPr txBox="1"/>
          <p:nvPr/>
        </p:nvSpPr>
        <p:spPr>
          <a:xfrm>
            <a:off x="6874985" y="2206605"/>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a:t>
            </a: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此处文本单击添加文本</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单击此处文本单击添加</a:t>
            </a: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文本</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单击此处文本单击添加文本</a:t>
            </a:r>
            <a:endParaRPr kumimoji="0" lang="en-US" sz="1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Calibri"/>
            </a:endParaRPr>
          </a:p>
        </p:txBody>
      </p:sp>
      <p:sp>
        <p:nvSpPr>
          <p:cNvPr id="86" name="TextBox 85"/>
          <p:cNvSpPr txBox="1"/>
          <p:nvPr/>
        </p:nvSpPr>
        <p:spPr>
          <a:xfrm>
            <a:off x="6393390" y="3702603"/>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rgbClr val="007CD0"/>
                </a:solidFill>
                <a:latin typeface="微软雅黑" panose="020B0503020204020204" pitchFamily="34" charset="-122"/>
                <a:ea typeface="微软雅黑" panose="020B0503020204020204" pitchFamily="34" charset="-122"/>
                <a:cs typeface="Calibri"/>
              </a:rPr>
              <a:t>填加标</a:t>
            </a:r>
            <a:r>
              <a:rPr lang="zh-CN" altLang="en-US" sz="1600" b="1" dirty="0">
                <a:solidFill>
                  <a:srgbClr val="007CD0"/>
                </a:solidFill>
                <a:latin typeface="微软雅黑" panose="020B0503020204020204" pitchFamily="34" charset="-122"/>
                <a:ea typeface="微软雅黑" panose="020B0503020204020204" pitchFamily="34" charset="-122"/>
                <a:cs typeface="Calibri"/>
              </a:rPr>
              <a:t>题</a:t>
            </a:r>
            <a:endParaRPr lang="en-US" sz="1600" b="1" dirty="0">
              <a:solidFill>
                <a:srgbClr val="007CD0"/>
              </a:solidFill>
              <a:latin typeface="微软雅黑" panose="020B0503020204020204" pitchFamily="34" charset="-122"/>
              <a:ea typeface="微软雅黑" panose="020B0503020204020204" pitchFamily="34" charset="-122"/>
              <a:cs typeface="Calibri"/>
            </a:endParaRPr>
          </a:p>
        </p:txBody>
      </p:sp>
      <p:sp>
        <p:nvSpPr>
          <p:cNvPr id="87" name="TextBox 86"/>
          <p:cNvSpPr txBox="1"/>
          <p:nvPr/>
        </p:nvSpPr>
        <p:spPr>
          <a:xfrm>
            <a:off x="6857781" y="4006805"/>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a:t>
            </a: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此处文本单击添加文本</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单击此处文本单击添加</a:t>
            </a:r>
            <a:r>
              <a:rPr kumimoji="0" lang="zh-CN" altLang="en-US" sz="10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文本</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rPr>
              <a:t>单击此处文本单击添加文本</a:t>
            </a:r>
            <a:endParaRPr kumimoji="0" lang="en-US" sz="1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Calibri"/>
            </a:endParaRPr>
          </a:p>
        </p:txBody>
      </p:sp>
      <p:grpSp>
        <p:nvGrpSpPr>
          <p:cNvPr id="88" name="组合 87"/>
          <p:cNvGrpSpPr/>
          <p:nvPr/>
        </p:nvGrpSpPr>
        <p:grpSpPr>
          <a:xfrm>
            <a:off x="3707904" y="2273482"/>
            <a:ext cx="2011893" cy="2011893"/>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0" name="椭圆 8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1" name="TextBox 90"/>
          <p:cNvSpPr txBox="1"/>
          <p:nvPr/>
        </p:nvSpPr>
        <p:spPr>
          <a:xfrm>
            <a:off x="4045398" y="2919389"/>
            <a:ext cx="1400809" cy="861774"/>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标题</a:t>
            </a:r>
            <a:endParaRPr kumimoji="0" lang="en-US" altLang="zh-CN" sz="2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内容</a:t>
            </a:r>
            <a:endParaRPr kumimoji="0" lang="en-US" altLang="zh-CN" sz="28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1500"/>
                                        <p:tgtEl>
                                          <p:spTgt spid="88"/>
                                        </p:tgtEl>
                                      </p:cBhvr>
                                    </p:animEffect>
                                    <p:anim calcmode="lin" valueType="num">
                                      <p:cBhvr>
                                        <p:cTn id="8" dur="1500" fill="hold"/>
                                        <p:tgtEl>
                                          <p:spTgt spid="88"/>
                                        </p:tgtEl>
                                        <p:attrNameLst>
                                          <p:attrName>ppt_x</p:attrName>
                                        </p:attrNameLst>
                                      </p:cBhvr>
                                      <p:tavLst>
                                        <p:tav tm="0">
                                          <p:val>
                                            <p:strVal val="#ppt_x"/>
                                          </p:val>
                                        </p:tav>
                                        <p:tav tm="100000">
                                          <p:val>
                                            <p:strVal val="#ppt_x"/>
                                          </p:val>
                                        </p:tav>
                                      </p:tavLst>
                                    </p:anim>
                                    <p:anim calcmode="lin" valueType="num">
                                      <p:cBhvr>
                                        <p:cTn id="9" dur="1500" fill="hold"/>
                                        <p:tgtEl>
                                          <p:spTgt spid="8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0"/>
                                  </p:stCondLst>
                                  <p:childTnLst>
                                    <p:set>
                                      <p:cBhvr>
                                        <p:cTn id="12" dur="1" fill="hold">
                                          <p:stCondLst>
                                            <p:cond delay="0"/>
                                          </p:stCondLst>
                                        </p:cTn>
                                        <p:tgtEl>
                                          <p:spTgt spid="91"/>
                                        </p:tgtEl>
                                        <p:attrNameLst>
                                          <p:attrName>style.visibility</p:attrName>
                                        </p:attrNameLst>
                                      </p:cBhvr>
                                      <p:to>
                                        <p:strVal val="visible"/>
                                      </p:to>
                                    </p:set>
                                    <p:anim calcmode="lin" valueType="num">
                                      <p:cBhvr>
                                        <p:cTn id="13" dur="500" fill="hold"/>
                                        <p:tgtEl>
                                          <p:spTgt spid="91"/>
                                        </p:tgtEl>
                                        <p:attrNameLst>
                                          <p:attrName>ppt_w</p:attrName>
                                        </p:attrNameLst>
                                      </p:cBhvr>
                                      <p:tavLst>
                                        <p:tav tm="0">
                                          <p:val>
                                            <p:fltVal val="0"/>
                                          </p:val>
                                        </p:tav>
                                        <p:tav tm="100000">
                                          <p:val>
                                            <p:strVal val="#ppt_w"/>
                                          </p:val>
                                        </p:tav>
                                      </p:tavLst>
                                    </p:anim>
                                    <p:anim calcmode="lin" valueType="num">
                                      <p:cBhvr>
                                        <p:cTn id="14" dur="500" fill="hold"/>
                                        <p:tgtEl>
                                          <p:spTgt spid="91"/>
                                        </p:tgtEl>
                                        <p:attrNameLst>
                                          <p:attrName>ppt_h</p:attrName>
                                        </p:attrNameLst>
                                      </p:cBhvr>
                                      <p:tavLst>
                                        <p:tav tm="0">
                                          <p:val>
                                            <p:fltVal val="0"/>
                                          </p:val>
                                        </p:tav>
                                        <p:tav tm="100000">
                                          <p:val>
                                            <p:strVal val="#ppt_h"/>
                                          </p:val>
                                        </p:tav>
                                      </p:tavLst>
                                    </p:anim>
                                    <p:animEffect transition="in" filter="fade">
                                      <p:cBhvr>
                                        <p:cTn id="15" dur="500"/>
                                        <p:tgtEl>
                                          <p:spTgt spid="91"/>
                                        </p:tgtEl>
                                      </p:cBhvr>
                                    </p:animEffect>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74"/>
                                        </p:tgtEl>
                                        <p:attrNameLst>
                                          <p:attrName>style.visibility</p:attrName>
                                        </p:attrNameLst>
                                      </p:cBhvr>
                                      <p:to>
                                        <p:strVal val="visible"/>
                                      </p:to>
                                    </p:set>
                                    <p:anim calcmode="lin" valueType="num">
                                      <p:cBhvr>
                                        <p:cTn id="19" dur="500" fill="hold"/>
                                        <p:tgtEl>
                                          <p:spTgt spid="74"/>
                                        </p:tgtEl>
                                        <p:attrNameLst>
                                          <p:attrName>ppt_w</p:attrName>
                                        </p:attrNameLst>
                                      </p:cBhvr>
                                      <p:tavLst>
                                        <p:tav tm="0">
                                          <p:val>
                                            <p:fltVal val="0"/>
                                          </p:val>
                                        </p:tav>
                                        <p:tav tm="100000">
                                          <p:val>
                                            <p:strVal val="#ppt_w"/>
                                          </p:val>
                                        </p:tav>
                                      </p:tavLst>
                                    </p:anim>
                                    <p:anim calcmode="lin" valueType="num">
                                      <p:cBhvr>
                                        <p:cTn id="20" dur="500" fill="hold"/>
                                        <p:tgtEl>
                                          <p:spTgt spid="74"/>
                                        </p:tgtEl>
                                        <p:attrNameLst>
                                          <p:attrName>ppt_h</p:attrName>
                                        </p:attrNameLst>
                                      </p:cBhvr>
                                      <p:tavLst>
                                        <p:tav tm="0">
                                          <p:val>
                                            <p:fltVal val="0"/>
                                          </p:val>
                                        </p:tav>
                                        <p:tav tm="100000">
                                          <p:val>
                                            <p:strVal val="#ppt_h"/>
                                          </p:val>
                                        </p:tav>
                                      </p:tavLst>
                                    </p:anim>
                                    <p:animEffect transition="in" filter="fade">
                                      <p:cBhvr>
                                        <p:cTn id="21" dur="500"/>
                                        <p:tgtEl>
                                          <p:spTgt spid="74"/>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p:cTn id="37" dur="500" fill="hold"/>
                                        <p:tgtEl>
                                          <p:spTgt spid="73"/>
                                        </p:tgtEl>
                                        <p:attrNameLst>
                                          <p:attrName>ppt_w</p:attrName>
                                        </p:attrNameLst>
                                      </p:cBhvr>
                                      <p:tavLst>
                                        <p:tav tm="0">
                                          <p:val>
                                            <p:fltVal val="0"/>
                                          </p:val>
                                        </p:tav>
                                        <p:tav tm="100000">
                                          <p:val>
                                            <p:strVal val="#ppt_w"/>
                                          </p:val>
                                        </p:tav>
                                      </p:tavLst>
                                    </p:anim>
                                    <p:anim calcmode="lin" valueType="num">
                                      <p:cBhvr>
                                        <p:cTn id="38" dur="500" fill="hold"/>
                                        <p:tgtEl>
                                          <p:spTgt spid="73"/>
                                        </p:tgtEl>
                                        <p:attrNameLst>
                                          <p:attrName>ppt_h</p:attrName>
                                        </p:attrNameLst>
                                      </p:cBhvr>
                                      <p:tavLst>
                                        <p:tav tm="0">
                                          <p:val>
                                            <p:fltVal val="0"/>
                                          </p:val>
                                        </p:tav>
                                        <p:tav tm="100000">
                                          <p:val>
                                            <p:strVal val="#ppt_h"/>
                                          </p:val>
                                        </p:tav>
                                      </p:tavLst>
                                    </p:anim>
                                    <p:animEffect transition="in" filter="fade">
                                      <p:cBhvr>
                                        <p:cTn id="39" dur="500"/>
                                        <p:tgtEl>
                                          <p:spTgt spid="73"/>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p:cTn id="43" dur="500" fill="hold"/>
                                        <p:tgtEl>
                                          <p:spTgt spid="57"/>
                                        </p:tgtEl>
                                        <p:attrNameLst>
                                          <p:attrName>ppt_w</p:attrName>
                                        </p:attrNameLst>
                                      </p:cBhvr>
                                      <p:tavLst>
                                        <p:tav tm="0">
                                          <p:val>
                                            <p:fltVal val="0"/>
                                          </p:val>
                                        </p:tav>
                                        <p:tav tm="100000">
                                          <p:val>
                                            <p:strVal val="#ppt_w"/>
                                          </p:val>
                                        </p:tav>
                                      </p:tavLst>
                                    </p:anim>
                                    <p:anim calcmode="lin" valueType="num">
                                      <p:cBhvr>
                                        <p:cTn id="44" dur="500" fill="hold"/>
                                        <p:tgtEl>
                                          <p:spTgt spid="57"/>
                                        </p:tgtEl>
                                        <p:attrNameLst>
                                          <p:attrName>ppt_h</p:attrName>
                                        </p:attrNameLst>
                                      </p:cBhvr>
                                      <p:tavLst>
                                        <p:tav tm="0">
                                          <p:val>
                                            <p:fltVal val="0"/>
                                          </p:val>
                                        </p:tav>
                                        <p:tav tm="100000">
                                          <p:val>
                                            <p:strVal val="#ppt_h"/>
                                          </p:val>
                                        </p:tav>
                                      </p:tavLst>
                                    </p:anim>
                                    <p:animEffect transition="in" filter="fade">
                                      <p:cBhvr>
                                        <p:cTn id="45" dur="500"/>
                                        <p:tgtEl>
                                          <p:spTgt spid="57"/>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p:cTn id="49" dur="500" fill="hold"/>
                                        <p:tgtEl>
                                          <p:spTgt spid="63"/>
                                        </p:tgtEl>
                                        <p:attrNameLst>
                                          <p:attrName>ppt_w</p:attrName>
                                        </p:attrNameLst>
                                      </p:cBhvr>
                                      <p:tavLst>
                                        <p:tav tm="0">
                                          <p:val>
                                            <p:fltVal val="0"/>
                                          </p:val>
                                        </p:tav>
                                        <p:tav tm="100000">
                                          <p:val>
                                            <p:strVal val="#ppt_w"/>
                                          </p:val>
                                        </p:tav>
                                      </p:tavLst>
                                    </p:anim>
                                    <p:anim calcmode="lin" valueType="num">
                                      <p:cBhvr>
                                        <p:cTn id="50" dur="500" fill="hold"/>
                                        <p:tgtEl>
                                          <p:spTgt spid="63"/>
                                        </p:tgtEl>
                                        <p:attrNameLst>
                                          <p:attrName>ppt_h</p:attrName>
                                        </p:attrNameLst>
                                      </p:cBhvr>
                                      <p:tavLst>
                                        <p:tav tm="0">
                                          <p:val>
                                            <p:fltVal val="0"/>
                                          </p:val>
                                        </p:tav>
                                        <p:tav tm="100000">
                                          <p:val>
                                            <p:strVal val="#ppt_h"/>
                                          </p:val>
                                        </p:tav>
                                      </p:tavLst>
                                    </p:anim>
                                    <p:animEffect transition="in" filter="fade">
                                      <p:cBhvr>
                                        <p:cTn id="51" dur="500"/>
                                        <p:tgtEl>
                                          <p:spTgt spid="63"/>
                                        </p:tgtEl>
                                      </p:cBhvr>
                                    </p:animEffect>
                                  </p:childTnLst>
                                </p:cTn>
                              </p:par>
                            </p:childTnLst>
                          </p:cTn>
                        </p:par>
                        <p:par>
                          <p:cTn id="52" fill="hold">
                            <p:stCondLst>
                              <p:cond delay="5000"/>
                            </p:stCondLst>
                            <p:childTnLst>
                              <p:par>
                                <p:cTn id="53" presetID="53" presetClass="entr" presetSubtype="16"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fltVal val="0"/>
                                          </p:val>
                                        </p:tav>
                                        <p:tav tm="100000">
                                          <p:val>
                                            <p:strVal val="#ppt_w"/>
                                          </p:val>
                                        </p:tav>
                                      </p:tavLst>
                                    </p:anim>
                                    <p:anim calcmode="lin" valueType="num">
                                      <p:cBhvr>
                                        <p:cTn id="56" dur="500" fill="hold"/>
                                        <p:tgtEl>
                                          <p:spTgt spid="47"/>
                                        </p:tgtEl>
                                        <p:attrNameLst>
                                          <p:attrName>ppt_h</p:attrName>
                                        </p:attrNameLst>
                                      </p:cBhvr>
                                      <p:tavLst>
                                        <p:tav tm="0">
                                          <p:val>
                                            <p:fltVal val="0"/>
                                          </p:val>
                                        </p:tav>
                                        <p:tav tm="100000">
                                          <p:val>
                                            <p:strVal val="#ppt_h"/>
                                          </p:val>
                                        </p:tav>
                                      </p:tavLst>
                                    </p:anim>
                                    <p:animEffect transition="in" filter="fade">
                                      <p:cBhvr>
                                        <p:cTn id="57" dur="500"/>
                                        <p:tgtEl>
                                          <p:spTgt spid="4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p:cTn id="61" dur="500" fill="hold"/>
                                        <p:tgtEl>
                                          <p:spTgt spid="67"/>
                                        </p:tgtEl>
                                        <p:attrNameLst>
                                          <p:attrName>ppt_w</p:attrName>
                                        </p:attrNameLst>
                                      </p:cBhvr>
                                      <p:tavLst>
                                        <p:tav tm="0">
                                          <p:val>
                                            <p:fltVal val="0"/>
                                          </p:val>
                                        </p:tav>
                                        <p:tav tm="100000">
                                          <p:val>
                                            <p:strVal val="#ppt_w"/>
                                          </p:val>
                                        </p:tav>
                                      </p:tavLst>
                                    </p:anim>
                                    <p:anim calcmode="lin" valueType="num">
                                      <p:cBhvr>
                                        <p:cTn id="62" dur="500" fill="hold"/>
                                        <p:tgtEl>
                                          <p:spTgt spid="67"/>
                                        </p:tgtEl>
                                        <p:attrNameLst>
                                          <p:attrName>ppt_h</p:attrName>
                                        </p:attrNameLst>
                                      </p:cBhvr>
                                      <p:tavLst>
                                        <p:tav tm="0">
                                          <p:val>
                                            <p:fltVal val="0"/>
                                          </p:val>
                                        </p:tav>
                                        <p:tav tm="100000">
                                          <p:val>
                                            <p:strVal val="#ppt_h"/>
                                          </p:val>
                                        </p:tav>
                                      </p:tavLst>
                                    </p:anim>
                                    <p:animEffect transition="in" filter="fade">
                                      <p:cBhvr>
                                        <p:cTn id="63" dur="500"/>
                                        <p:tgtEl>
                                          <p:spTgt spid="67"/>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fade">
                                      <p:cBhvr>
                                        <p:cTn id="67" dur="500"/>
                                        <p:tgtEl>
                                          <p:spTgt spid="8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fade">
                                      <p:cBhvr>
                                        <p:cTn id="73" dur="500"/>
                                        <p:tgtEl>
                                          <p:spTgt spid="8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3"/>
                                        </p:tgtEl>
                                        <p:attrNameLst>
                                          <p:attrName>style.visibility</p:attrName>
                                        </p:attrNameLst>
                                      </p:cBhvr>
                                      <p:to>
                                        <p:strVal val="visible"/>
                                      </p:to>
                                    </p:set>
                                    <p:animEffect transition="in" filter="fade">
                                      <p:cBhvr>
                                        <p:cTn id="76" dur="500"/>
                                        <p:tgtEl>
                                          <p:spTgt spid="8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4"/>
                                        </p:tgtEl>
                                        <p:attrNameLst>
                                          <p:attrName>style.visibility</p:attrName>
                                        </p:attrNameLst>
                                      </p:cBhvr>
                                      <p:to>
                                        <p:strVal val="visible"/>
                                      </p:to>
                                    </p:set>
                                    <p:animEffect transition="in" filter="fade">
                                      <p:cBhvr>
                                        <p:cTn id="79" dur="500"/>
                                        <p:tgtEl>
                                          <p:spTgt spid="8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86"/>
                                        </p:tgtEl>
                                        <p:attrNameLst>
                                          <p:attrName>style.visibility</p:attrName>
                                        </p:attrNameLst>
                                      </p:cBhvr>
                                      <p:to>
                                        <p:strVal val="visible"/>
                                      </p:to>
                                    </p:set>
                                    <p:animEffect transition="in" filter="fade">
                                      <p:cBhvr>
                                        <p:cTn id="85" dur="500"/>
                                        <p:tgtEl>
                                          <p:spTgt spid="8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87"/>
                                        </p:tgtEl>
                                        <p:attrNameLst>
                                          <p:attrName>style.visibility</p:attrName>
                                        </p:attrNameLst>
                                      </p:cBhvr>
                                      <p:to>
                                        <p:strVal val="visible"/>
                                      </p:to>
                                    </p:set>
                                    <p:animEffect transition="in" filter="fade">
                                      <p:cBhvr>
                                        <p:cTn id="88"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9" grpId="0" animBg="1"/>
      <p:bldP spid="80" grpId="0"/>
      <p:bldP spid="81" grpId="0"/>
      <p:bldP spid="82" grpId="0"/>
      <p:bldP spid="83" grpId="0"/>
      <p:bldP spid="84" grpId="0"/>
      <p:bldP spid="85" grpId="0"/>
      <p:bldP spid="86" grpId="0"/>
      <p:bldP spid="87" grpId="0"/>
      <p:bldP spid="9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0"/>
          <p:cNvSpPr/>
          <p:nvPr/>
        </p:nvSpPr>
        <p:spPr>
          <a:xfrm>
            <a:off x="3707904" y="3785265"/>
            <a:ext cx="1415772" cy="461665"/>
          </a:xfrm>
          <a:prstGeom prst="rect">
            <a:avLst/>
          </a:prstGeom>
        </p:spPr>
        <p:txBody>
          <a:bodyPr wrap="none">
            <a:spAutoFit/>
          </a:bodyPr>
          <a:lstStyle/>
          <a:p>
            <a:r>
              <a:rPr lang="zh-CN" altLang="en-US" sz="2400" b="1" dirty="0" smtClean="0">
                <a:solidFill>
                  <a:srgbClr val="007CD0"/>
                </a:solidFill>
                <a:latin typeface="微软雅黑" panose="020B0503020204020204" pitchFamily="34" charset="-122"/>
                <a:ea typeface="微软雅黑" panose="020B0503020204020204" pitchFamily="34" charset="-122"/>
              </a:rPr>
              <a:t>填加标题</a:t>
            </a:r>
            <a:endParaRPr lang="en-US" sz="2400" b="1" dirty="0">
              <a:solidFill>
                <a:srgbClr val="007CD0"/>
              </a:solidFill>
              <a:latin typeface="微软雅黑" panose="020B0503020204020204" pitchFamily="34" charset="-122"/>
              <a:ea typeface="微软雅黑" panose="020B0503020204020204" pitchFamily="34" charset="-122"/>
            </a:endParaRPr>
          </a:p>
        </p:txBody>
      </p:sp>
      <p:sp>
        <p:nvSpPr>
          <p:cNvPr id="22" name="Rectangle 12"/>
          <p:cNvSpPr/>
          <p:nvPr/>
        </p:nvSpPr>
        <p:spPr>
          <a:xfrm>
            <a:off x="3822090" y="4318332"/>
            <a:ext cx="3196346" cy="65064"/>
          </a:xfrm>
          <a:prstGeom prst="rect">
            <a:avLst/>
          </a:prstGeom>
          <a:pattFill prst="ltDnDiag">
            <a:fgClr>
              <a:sysClr val="window" lastClr="FFFFFF">
                <a:lumMod val="65000"/>
              </a:sysClr>
            </a:fgClr>
            <a:bgClr>
              <a:sysClr val="window" lastClr="FFFFFF">
                <a:lumMod val="95000"/>
              </a:sysClr>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3" name="TextBox 22"/>
          <p:cNvSpPr txBox="1"/>
          <p:nvPr/>
        </p:nvSpPr>
        <p:spPr>
          <a:xfrm>
            <a:off x="3712632" y="4383395"/>
            <a:ext cx="3441852" cy="106182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单击此处添加文本  单击此处添加文本</a:t>
            </a:r>
            <a:endPar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单击此处添加</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文本  单击</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此处添加文本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grpSp>
        <p:nvGrpSpPr>
          <p:cNvPr id="24" name="组合 23"/>
          <p:cNvGrpSpPr/>
          <p:nvPr/>
        </p:nvGrpSpPr>
        <p:grpSpPr>
          <a:xfrm rot="5400000">
            <a:off x="6753075" y="1856600"/>
            <a:ext cx="2010940" cy="1547790"/>
            <a:chOff x="5027106" y="2345385"/>
            <a:chExt cx="1172844" cy="902720"/>
          </a:xfrm>
        </p:grpSpPr>
        <p:grpSp>
          <p:nvGrpSpPr>
            <p:cNvPr id="25" name="组合 2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28"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26" name="TextBox 33"/>
            <p:cNvSpPr>
              <a:spLocks noChangeArrowheads="1"/>
            </p:cNvSpPr>
            <p:nvPr/>
          </p:nvSpPr>
          <p:spPr bwMode="auto">
            <a:xfrm rot="16200000">
              <a:off x="5142848" y="2612185"/>
              <a:ext cx="678823" cy="394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单击填</a:t>
              </a:r>
              <a:endParaRPr kumimoji="0" lang="en-US" altLang="zh-CN" sz="22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加内容</a:t>
              </a:r>
              <a:endParaRPr kumimoji="0" lang="zh-CN" altLang="en-US" sz="22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29" name="组合 28"/>
          <p:cNvGrpSpPr/>
          <p:nvPr/>
        </p:nvGrpSpPr>
        <p:grpSpPr>
          <a:xfrm rot="5400000">
            <a:off x="4988497" y="1856600"/>
            <a:ext cx="2010940" cy="1547790"/>
            <a:chOff x="5027106" y="2345385"/>
            <a:chExt cx="1172844" cy="902720"/>
          </a:xfrm>
        </p:grpSpPr>
        <p:grpSp>
          <p:nvGrpSpPr>
            <p:cNvPr id="30" name="组合 2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33"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31" name="TextBox 33"/>
            <p:cNvSpPr>
              <a:spLocks noChangeArrowheads="1"/>
            </p:cNvSpPr>
            <p:nvPr/>
          </p:nvSpPr>
          <p:spPr bwMode="auto">
            <a:xfrm rot="16200000">
              <a:off x="5142848" y="2612185"/>
              <a:ext cx="678823" cy="394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单击填</a:t>
              </a:r>
              <a:endParaRPr kumimoji="0" lang="en-US" altLang="zh-CN" sz="22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加内容</a:t>
              </a:r>
              <a:endParaRPr kumimoji="0" lang="zh-CN" altLang="en-US" sz="22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34" name="组合 33"/>
          <p:cNvGrpSpPr/>
          <p:nvPr/>
        </p:nvGrpSpPr>
        <p:grpSpPr>
          <a:xfrm rot="5400000">
            <a:off x="3188297" y="1856600"/>
            <a:ext cx="2010940" cy="1547790"/>
            <a:chOff x="5027106" y="2345385"/>
            <a:chExt cx="1172844" cy="902720"/>
          </a:xfrm>
        </p:grpSpPr>
        <p:grpSp>
          <p:nvGrpSpPr>
            <p:cNvPr id="35" name="组合 3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38"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36" name="TextBox 33"/>
            <p:cNvSpPr>
              <a:spLocks noChangeArrowheads="1"/>
            </p:cNvSpPr>
            <p:nvPr/>
          </p:nvSpPr>
          <p:spPr bwMode="auto">
            <a:xfrm rot="16200000">
              <a:off x="5142848" y="2612185"/>
              <a:ext cx="678823" cy="394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单击填</a:t>
              </a:r>
              <a:endParaRPr kumimoji="0" lang="en-US" altLang="zh-CN" sz="22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加内容</a:t>
              </a:r>
              <a:endParaRPr kumimoji="0" lang="zh-CN" altLang="en-US" sz="22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pic>
        <p:nvPicPr>
          <p:cNvPr id="39" name="图片 3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0202" y="1481009"/>
            <a:ext cx="3181166" cy="3061872"/>
          </a:xfrm>
          <a:prstGeom prst="rect">
            <a:avLst/>
          </a:prstGeom>
        </p:spPr>
      </p:pic>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ntr" presetSubtype="0"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down)">
                                      <p:cBhvr>
                                        <p:cTn id="13" dur="362">
                                          <p:stCondLst>
                                            <p:cond delay="0"/>
                                          </p:stCondLst>
                                        </p:cTn>
                                        <p:tgtEl>
                                          <p:spTgt spid="34"/>
                                        </p:tgtEl>
                                      </p:cBhvr>
                                    </p:animEffect>
                                    <p:anim calcmode="lin" valueType="num">
                                      <p:cBhvr>
                                        <p:cTn id="14" dur="1139"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15" dur="415"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16" dur="415" tmFilter="0, 0; 0.125,0.2665; 0.25,0.4; 0.375,0.465; 0.5,0.5;  0.625,0.535; 0.75,0.6; 0.875,0.7335; 1,1">
                                          <p:stCondLst>
                                            <p:cond delay="415"/>
                                          </p:stCondLst>
                                        </p:cTn>
                                        <p:tgtEl>
                                          <p:spTgt spid="34"/>
                                        </p:tgtEl>
                                        <p:attrNameLst>
                                          <p:attrName>ppt_y</p:attrName>
                                        </p:attrNameLst>
                                      </p:cBhvr>
                                      <p:tavLst>
                                        <p:tav tm="0" fmla="#ppt_y-sin(pi*$)/9">
                                          <p:val>
                                            <p:fltVal val="0"/>
                                          </p:val>
                                        </p:tav>
                                        <p:tav tm="100000">
                                          <p:val>
                                            <p:fltVal val="1"/>
                                          </p:val>
                                        </p:tav>
                                      </p:tavLst>
                                    </p:anim>
                                    <p:anim calcmode="lin" valueType="num">
                                      <p:cBhvr>
                                        <p:cTn id="17" dur="207" tmFilter="0, 0; 0.125,0.2665; 0.25,0.4; 0.375,0.465; 0.5,0.5;  0.625,0.535; 0.75,0.6; 0.875,0.7335; 1,1">
                                          <p:stCondLst>
                                            <p:cond delay="828"/>
                                          </p:stCondLst>
                                        </p:cTn>
                                        <p:tgtEl>
                                          <p:spTgt spid="34"/>
                                        </p:tgtEl>
                                        <p:attrNameLst>
                                          <p:attrName>ppt_y</p:attrName>
                                        </p:attrNameLst>
                                      </p:cBhvr>
                                      <p:tavLst>
                                        <p:tav tm="0" fmla="#ppt_y-sin(pi*$)/27">
                                          <p:val>
                                            <p:fltVal val="0"/>
                                          </p:val>
                                        </p:tav>
                                        <p:tav tm="100000">
                                          <p:val>
                                            <p:fltVal val="1"/>
                                          </p:val>
                                        </p:tav>
                                      </p:tavLst>
                                    </p:anim>
                                    <p:anim calcmode="lin" valueType="num">
                                      <p:cBhvr>
                                        <p:cTn id="18" dur="103" tmFilter="0, 0; 0.125,0.2665; 0.25,0.4; 0.375,0.465; 0.5,0.5;  0.625,0.535; 0.75,0.6; 0.875,0.7335; 1,1">
                                          <p:stCondLst>
                                            <p:cond delay="1035"/>
                                          </p:stCondLst>
                                        </p:cTn>
                                        <p:tgtEl>
                                          <p:spTgt spid="34"/>
                                        </p:tgtEl>
                                        <p:attrNameLst>
                                          <p:attrName>ppt_y</p:attrName>
                                        </p:attrNameLst>
                                      </p:cBhvr>
                                      <p:tavLst>
                                        <p:tav tm="0" fmla="#ppt_y-sin(pi*$)/81">
                                          <p:val>
                                            <p:fltVal val="0"/>
                                          </p:val>
                                        </p:tav>
                                        <p:tav tm="100000">
                                          <p:val>
                                            <p:fltVal val="1"/>
                                          </p:val>
                                        </p:tav>
                                      </p:tavLst>
                                    </p:anim>
                                    <p:animScale>
                                      <p:cBhvr>
                                        <p:cTn id="19" dur="16">
                                          <p:stCondLst>
                                            <p:cond delay="406"/>
                                          </p:stCondLst>
                                        </p:cTn>
                                        <p:tgtEl>
                                          <p:spTgt spid="34"/>
                                        </p:tgtEl>
                                      </p:cBhvr>
                                      <p:to x="100000" y="60000"/>
                                    </p:animScale>
                                    <p:animScale>
                                      <p:cBhvr>
                                        <p:cTn id="20" dur="104" decel="50000">
                                          <p:stCondLst>
                                            <p:cond delay="423"/>
                                          </p:stCondLst>
                                        </p:cTn>
                                        <p:tgtEl>
                                          <p:spTgt spid="34"/>
                                        </p:tgtEl>
                                      </p:cBhvr>
                                      <p:to x="100000" y="100000"/>
                                    </p:animScale>
                                    <p:animScale>
                                      <p:cBhvr>
                                        <p:cTn id="21" dur="16">
                                          <p:stCondLst>
                                            <p:cond delay="820"/>
                                          </p:stCondLst>
                                        </p:cTn>
                                        <p:tgtEl>
                                          <p:spTgt spid="34"/>
                                        </p:tgtEl>
                                      </p:cBhvr>
                                      <p:to x="100000" y="80000"/>
                                    </p:animScale>
                                    <p:animScale>
                                      <p:cBhvr>
                                        <p:cTn id="22" dur="104" decel="50000">
                                          <p:stCondLst>
                                            <p:cond delay="836"/>
                                          </p:stCondLst>
                                        </p:cTn>
                                        <p:tgtEl>
                                          <p:spTgt spid="34"/>
                                        </p:tgtEl>
                                      </p:cBhvr>
                                      <p:to x="100000" y="100000"/>
                                    </p:animScale>
                                    <p:animScale>
                                      <p:cBhvr>
                                        <p:cTn id="23" dur="16">
                                          <p:stCondLst>
                                            <p:cond delay="1026"/>
                                          </p:stCondLst>
                                        </p:cTn>
                                        <p:tgtEl>
                                          <p:spTgt spid="34"/>
                                        </p:tgtEl>
                                      </p:cBhvr>
                                      <p:to x="100000" y="90000"/>
                                    </p:animScale>
                                    <p:animScale>
                                      <p:cBhvr>
                                        <p:cTn id="24" dur="104" decel="50000">
                                          <p:stCondLst>
                                            <p:cond delay="1042"/>
                                          </p:stCondLst>
                                        </p:cTn>
                                        <p:tgtEl>
                                          <p:spTgt spid="34"/>
                                        </p:tgtEl>
                                      </p:cBhvr>
                                      <p:to x="100000" y="100000"/>
                                    </p:animScale>
                                    <p:animScale>
                                      <p:cBhvr>
                                        <p:cTn id="25" dur="16">
                                          <p:stCondLst>
                                            <p:cond delay="1130"/>
                                          </p:stCondLst>
                                        </p:cTn>
                                        <p:tgtEl>
                                          <p:spTgt spid="34"/>
                                        </p:tgtEl>
                                      </p:cBhvr>
                                      <p:to x="100000" y="95000"/>
                                    </p:animScale>
                                    <p:animScale>
                                      <p:cBhvr>
                                        <p:cTn id="26" dur="104" decel="50000">
                                          <p:stCondLst>
                                            <p:cond delay="1146"/>
                                          </p:stCondLst>
                                        </p:cTn>
                                        <p:tgtEl>
                                          <p:spTgt spid="34"/>
                                        </p:tgtEl>
                                      </p:cBhvr>
                                      <p:to x="100000" y="100000"/>
                                    </p:animScale>
                                  </p:childTnLst>
                                </p:cTn>
                              </p:par>
                              <p:par>
                                <p:cTn id="27" presetID="26" presetClass="entr" presetSubtype="0" fill="hold" nodeType="withEffect">
                                  <p:stCondLst>
                                    <p:cond delay="250"/>
                                  </p:stCondLst>
                                  <p:childTnLst>
                                    <p:set>
                                      <p:cBhvr>
                                        <p:cTn id="28" dur="1" fill="hold">
                                          <p:stCondLst>
                                            <p:cond delay="0"/>
                                          </p:stCondLst>
                                        </p:cTn>
                                        <p:tgtEl>
                                          <p:spTgt spid="29"/>
                                        </p:tgtEl>
                                        <p:attrNameLst>
                                          <p:attrName>style.visibility</p:attrName>
                                        </p:attrNameLst>
                                      </p:cBhvr>
                                      <p:to>
                                        <p:strVal val="visible"/>
                                      </p:to>
                                    </p:set>
                                    <p:animEffect transition="in" filter="wipe(down)">
                                      <p:cBhvr>
                                        <p:cTn id="29" dur="362">
                                          <p:stCondLst>
                                            <p:cond delay="0"/>
                                          </p:stCondLst>
                                        </p:cTn>
                                        <p:tgtEl>
                                          <p:spTgt spid="29"/>
                                        </p:tgtEl>
                                      </p:cBhvr>
                                    </p:animEffect>
                                    <p:anim calcmode="lin" valueType="num">
                                      <p:cBhvr>
                                        <p:cTn id="30" dur="1139"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31" dur="415"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32" dur="415" tmFilter="0, 0; 0.125,0.2665; 0.25,0.4; 0.375,0.465; 0.5,0.5;  0.625,0.535; 0.75,0.6; 0.875,0.7335; 1,1">
                                          <p:stCondLst>
                                            <p:cond delay="415"/>
                                          </p:stCondLst>
                                        </p:cTn>
                                        <p:tgtEl>
                                          <p:spTgt spid="29"/>
                                        </p:tgtEl>
                                        <p:attrNameLst>
                                          <p:attrName>ppt_y</p:attrName>
                                        </p:attrNameLst>
                                      </p:cBhvr>
                                      <p:tavLst>
                                        <p:tav tm="0" fmla="#ppt_y-sin(pi*$)/9">
                                          <p:val>
                                            <p:fltVal val="0"/>
                                          </p:val>
                                        </p:tav>
                                        <p:tav tm="100000">
                                          <p:val>
                                            <p:fltVal val="1"/>
                                          </p:val>
                                        </p:tav>
                                      </p:tavLst>
                                    </p:anim>
                                    <p:anim calcmode="lin" valueType="num">
                                      <p:cBhvr>
                                        <p:cTn id="33" dur="207" tmFilter="0, 0; 0.125,0.2665; 0.25,0.4; 0.375,0.465; 0.5,0.5;  0.625,0.535; 0.75,0.6; 0.875,0.7335; 1,1">
                                          <p:stCondLst>
                                            <p:cond delay="828"/>
                                          </p:stCondLst>
                                        </p:cTn>
                                        <p:tgtEl>
                                          <p:spTgt spid="29"/>
                                        </p:tgtEl>
                                        <p:attrNameLst>
                                          <p:attrName>ppt_y</p:attrName>
                                        </p:attrNameLst>
                                      </p:cBhvr>
                                      <p:tavLst>
                                        <p:tav tm="0" fmla="#ppt_y-sin(pi*$)/27">
                                          <p:val>
                                            <p:fltVal val="0"/>
                                          </p:val>
                                        </p:tav>
                                        <p:tav tm="100000">
                                          <p:val>
                                            <p:fltVal val="1"/>
                                          </p:val>
                                        </p:tav>
                                      </p:tavLst>
                                    </p:anim>
                                    <p:anim calcmode="lin" valueType="num">
                                      <p:cBhvr>
                                        <p:cTn id="34" dur="103" tmFilter="0, 0; 0.125,0.2665; 0.25,0.4; 0.375,0.465; 0.5,0.5;  0.625,0.535; 0.75,0.6; 0.875,0.7335; 1,1">
                                          <p:stCondLst>
                                            <p:cond delay="1035"/>
                                          </p:stCondLst>
                                        </p:cTn>
                                        <p:tgtEl>
                                          <p:spTgt spid="29"/>
                                        </p:tgtEl>
                                        <p:attrNameLst>
                                          <p:attrName>ppt_y</p:attrName>
                                        </p:attrNameLst>
                                      </p:cBhvr>
                                      <p:tavLst>
                                        <p:tav tm="0" fmla="#ppt_y-sin(pi*$)/81">
                                          <p:val>
                                            <p:fltVal val="0"/>
                                          </p:val>
                                        </p:tav>
                                        <p:tav tm="100000">
                                          <p:val>
                                            <p:fltVal val="1"/>
                                          </p:val>
                                        </p:tav>
                                      </p:tavLst>
                                    </p:anim>
                                    <p:animScale>
                                      <p:cBhvr>
                                        <p:cTn id="35" dur="16">
                                          <p:stCondLst>
                                            <p:cond delay="406"/>
                                          </p:stCondLst>
                                        </p:cTn>
                                        <p:tgtEl>
                                          <p:spTgt spid="29"/>
                                        </p:tgtEl>
                                      </p:cBhvr>
                                      <p:to x="100000" y="60000"/>
                                    </p:animScale>
                                    <p:animScale>
                                      <p:cBhvr>
                                        <p:cTn id="36" dur="104" decel="50000">
                                          <p:stCondLst>
                                            <p:cond delay="423"/>
                                          </p:stCondLst>
                                        </p:cTn>
                                        <p:tgtEl>
                                          <p:spTgt spid="29"/>
                                        </p:tgtEl>
                                      </p:cBhvr>
                                      <p:to x="100000" y="100000"/>
                                    </p:animScale>
                                    <p:animScale>
                                      <p:cBhvr>
                                        <p:cTn id="37" dur="16">
                                          <p:stCondLst>
                                            <p:cond delay="820"/>
                                          </p:stCondLst>
                                        </p:cTn>
                                        <p:tgtEl>
                                          <p:spTgt spid="29"/>
                                        </p:tgtEl>
                                      </p:cBhvr>
                                      <p:to x="100000" y="80000"/>
                                    </p:animScale>
                                    <p:animScale>
                                      <p:cBhvr>
                                        <p:cTn id="38" dur="104" decel="50000">
                                          <p:stCondLst>
                                            <p:cond delay="836"/>
                                          </p:stCondLst>
                                        </p:cTn>
                                        <p:tgtEl>
                                          <p:spTgt spid="29"/>
                                        </p:tgtEl>
                                      </p:cBhvr>
                                      <p:to x="100000" y="100000"/>
                                    </p:animScale>
                                    <p:animScale>
                                      <p:cBhvr>
                                        <p:cTn id="39" dur="16">
                                          <p:stCondLst>
                                            <p:cond delay="1026"/>
                                          </p:stCondLst>
                                        </p:cTn>
                                        <p:tgtEl>
                                          <p:spTgt spid="29"/>
                                        </p:tgtEl>
                                      </p:cBhvr>
                                      <p:to x="100000" y="90000"/>
                                    </p:animScale>
                                    <p:animScale>
                                      <p:cBhvr>
                                        <p:cTn id="40" dur="104" decel="50000">
                                          <p:stCondLst>
                                            <p:cond delay="1042"/>
                                          </p:stCondLst>
                                        </p:cTn>
                                        <p:tgtEl>
                                          <p:spTgt spid="29"/>
                                        </p:tgtEl>
                                      </p:cBhvr>
                                      <p:to x="100000" y="100000"/>
                                    </p:animScale>
                                    <p:animScale>
                                      <p:cBhvr>
                                        <p:cTn id="41" dur="16">
                                          <p:stCondLst>
                                            <p:cond delay="1130"/>
                                          </p:stCondLst>
                                        </p:cTn>
                                        <p:tgtEl>
                                          <p:spTgt spid="29"/>
                                        </p:tgtEl>
                                      </p:cBhvr>
                                      <p:to x="100000" y="95000"/>
                                    </p:animScale>
                                    <p:animScale>
                                      <p:cBhvr>
                                        <p:cTn id="42" dur="104" decel="50000">
                                          <p:stCondLst>
                                            <p:cond delay="1146"/>
                                          </p:stCondLst>
                                        </p:cTn>
                                        <p:tgtEl>
                                          <p:spTgt spid="29"/>
                                        </p:tgtEl>
                                      </p:cBhvr>
                                      <p:to x="100000" y="100000"/>
                                    </p:animScale>
                                  </p:childTnLst>
                                </p:cTn>
                              </p:par>
                              <p:par>
                                <p:cTn id="43" presetID="26" presetClass="entr" presetSubtype="0" fill="hold"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wipe(down)">
                                      <p:cBhvr>
                                        <p:cTn id="45" dur="362">
                                          <p:stCondLst>
                                            <p:cond delay="0"/>
                                          </p:stCondLst>
                                        </p:cTn>
                                        <p:tgtEl>
                                          <p:spTgt spid="24"/>
                                        </p:tgtEl>
                                      </p:cBhvr>
                                    </p:animEffect>
                                    <p:anim calcmode="lin" valueType="num">
                                      <p:cBhvr>
                                        <p:cTn id="46" dur="1139"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47" dur="415"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48" dur="415" tmFilter="0, 0; 0.125,0.2665; 0.25,0.4; 0.375,0.465; 0.5,0.5;  0.625,0.535; 0.75,0.6; 0.875,0.7335; 1,1">
                                          <p:stCondLst>
                                            <p:cond delay="415"/>
                                          </p:stCondLst>
                                        </p:cTn>
                                        <p:tgtEl>
                                          <p:spTgt spid="24"/>
                                        </p:tgtEl>
                                        <p:attrNameLst>
                                          <p:attrName>ppt_y</p:attrName>
                                        </p:attrNameLst>
                                      </p:cBhvr>
                                      <p:tavLst>
                                        <p:tav tm="0" fmla="#ppt_y-sin(pi*$)/9">
                                          <p:val>
                                            <p:fltVal val="0"/>
                                          </p:val>
                                        </p:tav>
                                        <p:tav tm="100000">
                                          <p:val>
                                            <p:fltVal val="1"/>
                                          </p:val>
                                        </p:tav>
                                      </p:tavLst>
                                    </p:anim>
                                    <p:anim calcmode="lin" valueType="num">
                                      <p:cBhvr>
                                        <p:cTn id="49" dur="207" tmFilter="0, 0; 0.125,0.2665; 0.25,0.4; 0.375,0.465; 0.5,0.5;  0.625,0.535; 0.75,0.6; 0.875,0.7335; 1,1">
                                          <p:stCondLst>
                                            <p:cond delay="828"/>
                                          </p:stCondLst>
                                        </p:cTn>
                                        <p:tgtEl>
                                          <p:spTgt spid="24"/>
                                        </p:tgtEl>
                                        <p:attrNameLst>
                                          <p:attrName>ppt_y</p:attrName>
                                        </p:attrNameLst>
                                      </p:cBhvr>
                                      <p:tavLst>
                                        <p:tav tm="0" fmla="#ppt_y-sin(pi*$)/27">
                                          <p:val>
                                            <p:fltVal val="0"/>
                                          </p:val>
                                        </p:tav>
                                        <p:tav tm="100000">
                                          <p:val>
                                            <p:fltVal val="1"/>
                                          </p:val>
                                        </p:tav>
                                      </p:tavLst>
                                    </p:anim>
                                    <p:anim calcmode="lin" valueType="num">
                                      <p:cBhvr>
                                        <p:cTn id="50" dur="103" tmFilter="0, 0; 0.125,0.2665; 0.25,0.4; 0.375,0.465; 0.5,0.5;  0.625,0.535; 0.75,0.6; 0.875,0.7335; 1,1">
                                          <p:stCondLst>
                                            <p:cond delay="1035"/>
                                          </p:stCondLst>
                                        </p:cTn>
                                        <p:tgtEl>
                                          <p:spTgt spid="24"/>
                                        </p:tgtEl>
                                        <p:attrNameLst>
                                          <p:attrName>ppt_y</p:attrName>
                                        </p:attrNameLst>
                                      </p:cBhvr>
                                      <p:tavLst>
                                        <p:tav tm="0" fmla="#ppt_y-sin(pi*$)/81">
                                          <p:val>
                                            <p:fltVal val="0"/>
                                          </p:val>
                                        </p:tav>
                                        <p:tav tm="100000">
                                          <p:val>
                                            <p:fltVal val="1"/>
                                          </p:val>
                                        </p:tav>
                                      </p:tavLst>
                                    </p:anim>
                                    <p:animScale>
                                      <p:cBhvr>
                                        <p:cTn id="51" dur="16">
                                          <p:stCondLst>
                                            <p:cond delay="406"/>
                                          </p:stCondLst>
                                        </p:cTn>
                                        <p:tgtEl>
                                          <p:spTgt spid="24"/>
                                        </p:tgtEl>
                                      </p:cBhvr>
                                      <p:to x="100000" y="60000"/>
                                    </p:animScale>
                                    <p:animScale>
                                      <p:cBhvr>
                                        <p:cTn id="52" dur="104" decel="50000">
                                          <p:stCondLst>
                                            <p:cond delay="423"/>
                                          </p:stCondLst>
                                        </p:cTn>
                                        <p:tgtEl>
                                          <p:spTgt spid="24"/>
                                        </p:tgtEl>
                                      </p:cBhvr>
                                      <p:to x="100000" y="100000"/>
                                    </p:animScale>
                                    <p:animScale>
                                      <p:cBhvr>
                                        <p:cTn id="53" dur="16">
                                          <p:stCondLst>
                                            <p:cond delay="820"/>
                                          </p:stCondLst>
                                        </p:cTn>
                                        <p:tgtEl>
                                          <p:spTgt spid="24"/>
                                        </p:tgtEl>
                                      </p:cBhvr>
                                      <p:to x="100000" y="80000"/>
                                    </p:animScale>
                                    <p:animScale>
                                      <p:cBhvr>
                                        <p:cTn id="54" dur="104" decel="50000">
                                          <p:stCondLst>
                                            <p:cond delay="836"/>
                                          </p:stCondLst>
                                        </p:cTn>
                                        <p:tgtEl>
                                          <p:spTgt spid="24"/>
                                        </p:tgtEl>
                                      </p:cBhvr>
                                      <p:to x="100000" y="100000"/>
                                    </p:animScale>
                                    <p:animScale>
                                      <p:cBhvr>
                                        <p:cTn id="55" dur="16">
                                          <p:stCondLst>
                                            <p:cond delay="1026"/>
                                          </p:stCondLst>
                                        </p:cTn>
                                        <p:tgtEl>
                                          <p:spTgt spid="24"/>
                                        </p:tgtEl>
                                      </p:cBhvr>
                                      <p:to x="100000" y="90000"/>
                                    </p:animScale>
                                    <p:animScale>
                                      <p:cBhvr>
                                        <p:cTn id="56" dur="104" decel="50000">
                                          <p:stCondLst>
                                            <p:cond delay="1042"/>
                                          </p:stCondLst>
                                        </p:cTn>
                                        <p:tgtEl>
                                          <p:spTgt spid="24"/>
                                        </p:tgtEl>
                                      </p:cBhvr>
                                      <p:to x="100000" y="100000"/>
                                    </p:animScale>
                                    <p:animScale>
                                      <p:cBhvr>
                                        <p:cTn id="57" dur="16">
                                          <p:stCondLst>
                                            <p:cond delay="1130"/>
                                          </p:stCondLst>
                                        </p:cTn>
                                        <p:tgtEl>
                                          <p:spTgt spid="24"/>
                                        </p:tgtEl>
                                      </p:cBhvr>
                                      <p:to x="100000" y="95000"/>
                                    </p:animScale>
                                    <p:animScale>
                                      <p:cBhvr>
                                        <p:cTn id="58" dur="104" decel="50000">
                                          <p:stCondLst>
                                            <p:cond delay="1146"/>
                                          </p:stCondLst>
                                        </p:cTn>
                                        <p:tgtEl>
                                          <p:spTgt spid="24"/>
                                        </p:tgtEl>
                                      </p:cBhvr>
                                      <p:to x="100000" y="100000"/>
                                    </p:animScale>
                                  </p:childTnLst>
                                </p:cTn>
                              </p:par>
                            </p:childTnLst>
                          </p:cTn>
                        </p:par>
                        <p:par>
                          <p:cTn id="59" fill="hold">
                            <p:stCondLst>
                              <p:cond delay="2750"/>
                            </p:stCondLst>
                            <p:childTnLst>
                              <p:par>
                                <p:cTn id="60" presetID="10" presetClass="entr" presetSubtype="0"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childTnLst>
                          </p:cTn>
                        </p:par>
                        <p:par>
                          <p:cTn id="63" fill="hold">
                            <p:stCondLst>
                              <p:cond delay="3250"/>
                            </p:stCondLst>
                            <p:childTnLst>
                              <p:par>
                                <p:cTn id="64" presetID="22" presetClass="entr" presetSubtype="8"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wipe(left)">
                                      <p:cBhvr>
                                        <p:cTn id="66" dur="500"/>
                                        <p:tgtEl>
                                          <p:spTgt spid="22"/>
                                        </p:tgtEl>
                                      </p:cBhvr>
                                    </p:animEffect>
                                  </p:childTnLst>
                                </p:cTn>
                              </p:par>
                            </p:childTnLst>
                          </p:cTn>
                        </p:par>
                        <p:par>
                          <p:cTn id="67" fill="hold">
                            <p:stCondLst>
                              <p:cond delay="3750"/>
                            </p:stCondLst>
                            <p:childTnLst>
                              <p:par>
                                <p:cTn id="68" presetID="10" presetClass="entr" presetSubtype="0"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2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701579" y="1483455"/>
            <a:ext cx="2982802" cy="2982802"/>
            <a:chOff x="1403648" y="1115468"/>
            <a:chExt cx="1294414" cy="1294414"/>
          </a:xfrm>
        </p:grpSpPr>
        <p:sp>
          <p:nvSpPr>
            <p:cNvPr id="19" name="椭圆 18"/>
            <p:cNvSpPr/>
            <p:nvPr/>
          </p:nvSpPr>
          <p:spPr>
            <a:xfrm>
              <a:off x="1539485" y="1259632"/>
              <a:ext cx="1022740" cy="1022740"/>
            </a:xfrm>
            <a:prstGeom prst="ellipse">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22" name="同心圆 21"/>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3" name="同心圆 22"/>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21" name="TextBox 20"/>
            <p:cNvSpPr txBox="1"/>
            <p:nvPr/>
          </p:nvSpPr>
          <p:spPr>
            <a:xfrm>
              <a:off x="1695313" y="1545810"/>
              <a:ext cx="725958" cy="467469"/>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007CD0"/>
                  </a:solidFill>
                  <a:effectLst/>
                  <a:uLnTx/>
                  <a:uFillTx/>
                  <a:latin typeface="微软雅黑" panose="020B0503020204020204" pitchFamily="34" charset="-122"/>
                  <a:ea typeface="微软雅黑" panose="020B0503020204020204" pitchFamily="34" charset="-122"/>
                </a:rPr>
                <a:t>添加</a:t>
              </a:r>
              <a:endParaRPr kumimoji="0" lang="en-US" altLang="zh-CN" sz="3200" b="1" i="0" u="none" strike="noStrike" kern="0" cap="none" spc="0" normalizeH="0" baseline="0" noProof="0" dirty="0">
                <a:ln>
                  <a:noFill/>
                </a:ln>
                <a:solidFill>
                  <a:srgbClr val="007CD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007CD0"/>
                  </a:solidFill>
                  <a:effectLst/>
                  <a:uLnTx/>
                  <a:uFillTx/>
                  <a:latin typeface="微软雅黑" panose="020B0503020204020204" pitchFamily="34" charset="-122"/>
                  <a:ea typeface="微软雅黑" panose="020B0503020204020204" pitchFamily="34" charset="-122"/>
                </a:rPr>
                <a:t>文本</a:t>
              </a:r>
            </a:p>
          </p:txBody>
        </p:sp>
      </p:grpSp>
      <p:grpSp>
        <p:nvGrpSpPr>
          <p:cNvPr id="24" name="组合 23"/>
          <p:cNvGrpSpPr/>
          <p:nvPr/>
        </p:nvGrpSpPr>
        <p:grpSpPr>
          <a:xfrm>
            <a:off x="549451" y="3192300"/>
            <a:ext cx="2036904" cy="2036900"/>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6" name="椭圆 2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7" name="组合 26"/>
          <p:cNvGrpSpPr/>
          <p:nvPr/>
        </p:nvGrpSpPr>
        <p:grpSpPr>
          <a:xfrm>
            <a:off x="3801135" y="3612799"/>
            <a:ext cx="1284820" cy="1284820"/>
            <a:chOff x="5760133" y="2274196"/>
            <a:chExt cx="1284820" cy="1284820"/>
          </a:xfrm>
          <a:solidFill>
            <a:srgbClr val="C00000"/>
          </a:solidFill>
          <a:effectLst>
            <a:outerShdw blurRad="444500" dist="88900" dir="7440000" algn="tl" rotWithShape="0">
              <a:prstClr val="black">
                <a:alpha val="62000"/>
              </a:prstClr>
            </a:outerShdw>
          </a:effectLst>
        </p:grpSpPr>
        <p:sp>
          <p:nvSpPr>
            <p:cNvPr id="28" name="椭圆 27"/>
            <p:cNvSpPr/>
            <p:nvPr/>
          </p:nvSpPr>
          <p:spPr>
            <a:xfrm rot="1245109">
              <a:off x="5760133" y="2274196"/>
              <a:ext cx="1284820" cy="1284820"/>
            </a:xfrm>
            <a:prstGeom prst="ellipse">
              <a:avLst/>
            </a:prstGeom>
            <a:solidFill>
              <a:srgbClr val="007CD0"/>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9" name="TextBox 28"/>
            <p:cNvSpPr txBox="1"/>
            <p:nvPr/>
          </p:nvSpPr>
          <p:spPr>
            <a:xfrm flipH="1">
              <a:off x="6101415" y="2634973"/>
              <a:ext cx="631932" cy="584775"/>
            </a:xfrm>
            <a:prstGeom prst="rect">
              <a:avLst/>
            </a:prstGeom>
            <a:noFill/>
            <a:ln>
              <a:noFill/>
            </a:ln>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normalizeH="0" baseline="0" noProof="0" dirty="0" smtClean="0">
                  <a:ln>
                    <a:noFill/>
                  </a:ln>
                  <a:effectLst/>
                  <a:uLnTx/>
                  <a:uFillTx/>
                  <a:latin typeface="微软雅黑" panose="020B0503020204020204" pitchFamily="34" charset="-122"/>
                </a:rPr>
                <a:t>添加</a:t>
              </a:r>
              <a:endParaRPr kumimoji="0" lang="en-US" altLang="zh-CN" sz="1600" b="1" i="0" u="none" strike="noStrike" kern="0" normalizeH="0" baseline="0" noProof="0" dirty="0" smtClean="0">
                <a:ln>
                  <a:noFill/>
                </a:ln>
                <a:effectLst/>
                <a:uLnTx/>
                <a:uFillTx/>
                <a:latin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dirty="0">
                  <a:ln>
                    <a:noFill/>
                  </a:ln>
                  <a:effectLst/>
                  <a:latin typeface="微软雅黑" panose="020B0503020204020204" pitchFamily="34" charset="-122"/>
                </a:rPr>
                <a:t>文本</a:t>
              </a:r>
              <a:endParaRPr kumimoji="0" lang="zh-CN" altLang="en-US" sz="1600" b="1" i="0" u="none" strike="noStrike" kern="0" normalizeH="0" baseline="0" noProof="0" dirty="0">
                <a:ln>
                  <a:noFill/>
                </a:ln>
                <a:effectLst/>
                <a:uLnTx/>
                <a:uFillTx/>
                <a:latin typeface="微软雅黑" panose="020B0503020204020204" pitchFamily="34" charset="-122"/>
              </a:endParaRPr>
            </a:p>
          </p:txBody>
        </p:sp>
      </p:grpSp>
      <p:sp>
        <p:nvSpPr>
          <p:cNvPr id="30" name="TextBox 29"/>
          <p:cNvSpPr txBox="1"/>
          <p:nvPr/>
        </p:nvSpPr>
        <p:spPr>
          <a:xfrm>
            <a:off x="1230963" y="3651244"/>
            <a:ext cx="697627"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标题</a:t>
            </a:r>
          </a:p>
        </p:txBody>
      </p:sp>
      <p:sp>
        <p:nvSpPr>
          <p:cNvPr id="31" name="TextBox 42"/>
          <p:cNvSpPr txBox="1"/>
          <p:nvPr/>
        </p:nvSpPr>
        <p:spPr>
          <a:xfrm>
            <a:off x="834049" y="4124419"/>
            <a:ext cx="1467707" cy="5539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00" b="0"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单击此处添加</a:t>
            </a:r>
            <a:r>
              <a:rPr kumimoji="0" lang="zh-CN" altLang="en-US" sz="1000" b="0" i="0" u="none" strike="noStrike" kern="0" cap="none" spc="0" normalizeH="0" baseline="0" noProof="0" dirty="0" smtClean="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dirty="0" smtClean="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单击此处添加</a:t>
            </a:r>
            <a:r>
              <a:rPr kumimoji="0" lang="zh-CN" altLang="en-US" sz="1000" b="0" i="0" u="none" strike="noStrike" kern="0" cap="none" spc="0" normalizeH="0" baseline="0" noProof="0" dirty="0" smtClean="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endParaRPr>
          </a:p>
        </p:txBody>
      </p:sp>
      <p:pic>
        <p:nvPicPr>
          <p:cNvPr id="32" name="图片 9"/>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5621847" y="1761832"/>
            <a:ext cx="2622561" cy="156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10"/>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621846" y="3440329"/>
            <a:ext cx="2622561" cy="175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2606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52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anim calcmode="lin" valueType="num">
                                      <p:cBhvr>
                                        <p:cTn id="22" dur="500" fill="hold"/>
                                        <p:tgtEl>
                                          <p:spTgt spid="24"/>
                                        </p:tgtEl>
                                        <p:attrNameLst>
                                          <p:attrName>ppt_x</p:attrName>
                                        </p:attrNameLst>
                                      </p:cBhvr>
                                      <p:tavLst>
                                        <p:tav tm="0">
                                          <p:val>
                                            <p:fltVal val="0.5"/>
                                          </p:val>
                                        </p:tav>
                                        <p:tav tm="100000">
                                          <p:val>
                                            <p:strVal val="#ppt_x"/>
                                          </p:val>
                                        </p:tav>
                                      </p:tavLst>
                                    </p:anim>
                                    <p:anim calcmode="lin" valueType="num">
                                      <p:cBhvr>
                                        <p:cTn id="23" dur="500" fill="hold"/>
                                        <p:tgtEl>
                                          <p:spTgt spid="24"/>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childTnLst>
                          </p:cTn>
                        </p:par>
                        <p:par>
                          <p:cTn id="31" fill="hold">
                            <p:stCondLst>
                              <p:cond delay="2000"/>
                            </p:stCondLst>
                            <p:childTnLst>
                              <p:par>
                                <p:cTn id="32" presetID="42" presetClass="entr" presetSubtype="0"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1000"/>
                                        <p:tgtEl>
                                          <p:spTgt spid="32"/>
                                        </p:tgtEl>
                                      </p:cBhvr>
                                    </p:animEffect>
                                    <p:anim calcmode="lin" valueType="num">
                                      <p:cBhvr>
                                        <p:cTn id="35" dur="1000" fill="hold"/>
                                        <p:tgtEl>
                                          <p:spTgt spid="32"/>
                                        </p:tgtEl>
                                        <p:attrNameLst>
                                          <p:attrName>ppt_x</p:attrName>
                                        </p:attrNameLst>
                                      </p:cBhvr>
                                      <p:tavLst>
                                        <p:tav tm="0">
                                          <p:val>
                                            <p:strVal val="#ppt_x"/>
                                          </p:val>
                                        </p:tav>
                                        <p:tav tm="100000">
                                          <p:val>
                                            <p:strVal val="#ppt_x"/>
                                          </p:val>
                                        </p:tav>
                                      </p:tavLst>
                                    </p:anim>
                                    <p:anim calcmode="lin" valueType="num">
                                      <p:cBhvr>
                                        <p:cTn id="36" dur="1000" fill="hold"/>
                                        <p:tgtEl>
                                          <p:spTgt spid="32"/>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strVal val="#ppt_x"/>
                                          </p:val>
                                        </p:tav>
                                        <p:tav tm="100000">
                                          <p:val>
                                            <p:strVal val="#ppt_x"/>
                                          </p:val>
                                        </p:tav>
                                      </p:tavLst>
                                    </p:anim>
                                    <p:anim calcmode="lin" valueType="num">
                                      <p:cBhvr>
                                        <p:cTn id="41"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932797" y="2094810"/>
            <a:ext cx="2846358" cy="2846358"/>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2" name="组合 21"/>
          <p:cNvGrpSpPr/>
          <p:nvPr/>
        </p:nvGrpSpPr>
        <p:grpSpPr>
          <a:xfrm>
            <a:off x="4860032" y="2123804"/>
            <a:ext cx="623903" cy="623903"/>
            <a:chOff x="304800" y="673100"/>
            <a:chExt cx="4000500" cy="4000500"/>
          </a:xfrm>
          <a:effectLst>
            <a:outerShdw blurRad="317500" dist="1905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cs typeface="+mn-cs"/>
                </a:rPr>
                <a:t>1</a:t>
              </a:r>
              <a:endParaRPr kumimoji="0" lang="zh-CN" altLang="en-US" sz="2500" b="1" i="0" u="none" strike="noStrike" kern="0" cap="none" spc="0" normalizeH="0" baseline="0" noProof="0" dirty="0">
                <a:ln>
                  <a:noFill/>
                </a:ln>
                <a:solidFill>
                  <a:srgbClr val="007CD0"/>
                </a:solidFill>
                <a:effectLst/>
                <a:uLnTx/>
                <a:uFillTx/>
                <a:latin typeface="微软雅黑" pitchFamily="34" charset="-122"/>
                <a:ea typeface="微软雅黑" pitchFamily="34" charset="-122"/>
                <a:cs typeface="+mn-cs"/>
              </a:endParaRPr>
            </a:p>
          </p:txBody>
        </p:sp>
      </p:grpSp>
      <p:grpSp>
        <p:nvGrpSpPr>
          <p:cNvPr id="25" name="组合 24"/>
          <p:cNvGrpSpPr/>
          <p:nvPr/>
        </p:nvGrpSpPr>
        <p:grpSpPr>
          <a:xfrm>
            <a:off x="5405080" y="3163694"/>
            <a:ext cx="623903" cy="623903"/>
            <a:chOff x="304800" y="673100"/>
            <a:chExt cx="4000500" cy="4000500"/>
          </a:xfrm>
          <a:effectLst>
            <a:outerShdw blurRad="317500" dist="1905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sp>
          <p:nvSpPr>
            <p:cNvPr id="27" name="椭圆 2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cs typeface="+mn-cs"/>
                </a:rPr>
                <a:t>2</a:t>
              </a:r>
              <a:endParaRPr kumimoji="0" lang="zh-CN" altLang="en-US" sz="2500" b="1" i="0" u="none" strike="noStrike" kern="0" cap="none" spc="0" normalizeH="0" baseline="0" noProof="0" dirty="0">
                <a:ln>
                  <a:noFill/>
                </a:ln>
                <a:solidFill>
                  <a:srgbClr val="007CD0"/>
                </a:solidFill>
                <a:effectLst/>
                <a:uLnTx/>
                <a:uFillTx/>
                <a:latin typeface="微软雅黑" pitchFamily="34" charset="-122"/>
                <a:ea typeface="微软雅黑" pitchFamily="34" charset="-122"/>
                <a:cs typeface="+mn-cs"/>
              </a:endParaRPr>
            </a:p>
          </p:txBody>
        </p:sp>
      </p:grpSp>
      <p:grpSp>
        <p:nvGrpSpPr>
          <p:cNvPr id="28" name="组合 27"/>
          <p:cNvGrpSpPr/>
          <p:nvPr/>
        </p:nvGrpSpPr>
        <p:grpSpPr>
          <a:xfrm>
            <a:off x="4860032" y="4255142"/>
            <a:ext cx="623903" cy="623903"/>
            <a:chOff x="304800" y="673100"/>
            <a:chExt cx="4000500" cy="4000500"/>
          </a:xfrm>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a:ln>
                  <a:noFill/>
                </a:ln>
                <a:solidFill>
                  <a:srgbClr val="007CD0"/>
                </a:solidFill>
                <a:effectLst/>
                <a:uLnTx/>
                <a:uFillTx/>
                <a:latin typeface="微软雅黑" pitchFamily="34" charset="-122"/>
                <a:ea typeface="微软雅黑" pitchFamily="34" charset="-122"/>
                <a:cs typeface="+mn-cs"/>
              </a:endParaRPr>
            </a:p>
          </p:txBody>
        </p:sp>
        <p:sp>
          <p:nvSpPr>
            <p:cNvPr id="30" name="椭圆 2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cs typeface="+mn-cs"/>
                </a:rPr>
                <a:t>3</a:t>
              </a:r>
              <a:endParaRPr kumimoji="0" lang="zh-CN" altLang="en-US" sz="2500" b="1" i="0" u="none" strike="noStrike" kern="0" cap="none" spc="0" normalizeH="0" baseline="0" noProof="0" dirty="0">
                <a:ln>
                  <a:noFill/>
                </a:ln>
                <a:solidFill>
                  <a:srgbClr val="007CD0"/>
                </a:solidFill>
                <a:effectLst/>
                <a:uLnTx/>
                <a:uFillTx/>
                <a:latin typeface="微软雅黑" pitchFamily="34" charset="-122"/>
                <a:ea typeface="微软雅黑" pitchFamily="34" charset="-122"/>
                <a:cs typeface="+mn-cs"/>
              </a:endParaRPr>
            </a:p>
          </p:txBody>
        </p:sp>
      </p:grpSp>
      <p:sp>
        <p:nvSpPr>
          <p:cNvPr id="31" name="TextBox 30"/>
          <p:cNvSpPr txBox="1"/>
          <p:nvPr/>
        </p:nvSpPr>
        <p:spPr>
          <a:xfrm>
            <a:off x="5755788" y="2152051"/>
            <a:ext cx="2200588" cy="38472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第一</a:t>
            </a:r>
            <a:r>
              <a:rPr lang="en-US" altLang="zh-CN" sz="1000" dirty="0" smtClean="0">
                <a:latin typeface="微软雅黑" pitchFamily="34" charset="-122"/>
                <a:ea typeface="微软雅黑" pitchFamily="34" charset="-122"/>
              </a:rPr>
              <a:t>PPT</a:t>
            </a:r>
            <a:r>
              <a:rPr lang="zh-CN" altLang="en-US" sz="1000" dirty="0" smtClean="0">
                <a:latin typeface="微软雅黑" pitchFamily="34" charset="-122"/>
                <a:ea typeface="微软雅黑" pitchFamily="34" charset="-122"/>
              </a:rPr>
              <a:t>签</a:t>
            </a:r>
            <a:r>
              <a:rPr lang="zh-CN" altLang="en-US" sz="1000" dirty="0">
                <a:latin typeface="微软雅黑" pitchFamily="34" charset="-122"/>
                <a:ea typeface="微软雅黑" pitchFamily="34" charset="-122"/>
              </a:rPr>
              <a:t>约设计师原创作品，请勿盗卖！否则将被追究法律责任！</a:t>
            </a:r>
            <a:endParaRPr lang="en-US" altLang="zh-CN" sz="1000" dirty="0" smtClean="0">
              <a:latin typeface="微软雅黑" pitchFamily="34" charset="-122"/>
              <a:ea typeface="微软雅黑" pitchFamily="34" charset="-122"/>
            </a:endParaRPr>
          </a:p>
        </p:txBody>
      </p:sp>
      <p:sp>
        <p:nvSpPr>
          <p:cNvPr id="32" name="TextBox 31"/>
          <p:cNvSpPr txBox="1"/>
          <p:nvPr/>
        </p:nvSpPr>
        <p:spPr>
          <a:xfrm>
            <a:off x="6187836" y="3192119"/>
            <a:ext cx="2200588" cy="38472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第一</a:t>
            </a:r>
            <a:r>
              <a:rPr lang="en-US" altLang="zh-CN" sz="1000" dirty="0" smtClean="0">
                <a:latin typeface="微软雅黑" pitchFamily="34" charset="-122"/>
                <a:ea typeface="微软雅黑" pitchFamily="34" charset="-122"/>
              </a:rPr>
              <a:t>PPT</a:t>
            </a:r>
            <a:r>
              <a:rPr lang="zh-CN" altLang="en-US" sz="1000" dirty="0" smtClean="0">
                <a:latin typeface="微软雅黑" pitchFamily="34" charset="-122"/>
                <a:ea typeface="微软雅黑" pitchFamily="34" charset="-122"/>
              </a:rPr>
              <a:t>签</a:t>
            </a:r>
            <a:r>
              <a:rPr lang="zh-CN" altLang="en-US" sz="1000" dirty="0">
                <a:latin typeface="微软雅黑" pitchFamily="34" charset="-122"/>
                <a:ea typeface="微软雅黑" pitchFamily="34" charset="-122"/>
              </a:rPr>
              <a:t>约设计师原创作品，请勿盗卖！否则将被追究法律责任！</a:t>
            </a:r>
            <a:endParaRPr lang="en-US" altLang="zh-CN" sz="1000" dirty="0" smtClean="0">
              <a:latin typeface="微软雅黑" pitchFamily="34" charset="-122"/>
              <a:ea typeface="微软雅黑" pitchFamily="34" charset="-122"/>
            </a:endParaRPr>
          </a:p>
        </p:txBody>
      </p:sp>
      <p:sp>
        <p:nvSpPr>
          <p:cNvPr id="33" name="TextBox 32"/>
          <p:cNvSpPr txBox="1"/>
          <p:nvPr/>
        </p:nvSpPr>
        <p:spPr>
          <a:xfrm>
            <a:off x="5702432" y="4306433"/>
            <a:ext cx="2200588" cy="38472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第一</a:t>
            </a:r>
            <a:r>
              <a:rPr lang="en-US" altLang="zh-CN" sz="1000" dirty="0" smtClean="0">
                <a:latin typeface="微软雅黑" pitchFamily="34" charset="-122"/>
                <a:ea typeface="微软雅黑" pitchFamily="34" charset="-122"/>
              </a:rPr>
              <a:t>PPT</a:t>
            </a:r>
            <a:r>
              <a:rPr lang="zh-CN" altLang="en-US" sz="1000" dirty="0" smtClean="0">
                <a:latin typeface="微软雅黑" pitchFamily="34" charset="-122"/>
                <a:ea typeface="微软雅黑" pitchFamily="34" charset="-122"/>
              </a:rPr>
              <a:t>签</a:t>
            </a:r>
            <a:r>
              <a:rPr lang="zh-CN" altLang="en-US" sz="1000" dirty="0">
                <a:latin typeface="微软雅黑" pitchFamily="34" charset="-122"/>
                <a:ea typeface="微软雅黑" pitchFamily="34" charset="-122"/>
              </a:rPr>
              <a:t>约设计师原创作品，请勿盗卖！否则将被追究法律责任！</a:t>
            </a:r>
            <a:endParaRPr lang="en-US" altLang="zh-CN" sz="1000" dirty="0" smtClean="0">
              <a:latin typeface="微软雅黑" pitchFamily="34" charset="-122"/>
              <a:ea typeface="微软雅黑" pitchFamily="34" charset="-122"/>
            </a:endParaRPr>
          </a:p>
        </p:txBody>
      </p:sp>
      <p:sp>
        <p:nvSpPr>
          <p:cNvPr id="34" name="TextBox 33"/>
          <p:cNvSpPr txBox="1"/>
          <p:nvPr/>
        </p:nvSpPr>
        <p:spPr>
          <a:xfrm>
            <a:off x="3419871" y="2782659"/>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pic>
        <p:nvPicPr>
          <p:cNvPr id="35" name="图片 3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9250" y="2331145"/>
            <a:ext cx="2160240" cy="1975288"/>
          </a:xfrm>
          <a:prstGeom prst="rect">
            <a:avLst/>
          </a:prstGeom>
        </p:spPr>
      </p:pic>
    </p:spTree>
    <p:extLst>
      <p:ext uri="{BB962C8B-B14F-4D97-AF65-F5344CB8AC3E}">
        <p14:creationId xmlns:p14="http://schemas.microsoft.com/office/powerpoint/2010/main" val="134260633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14:presetBounceEnd="44000">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14:bounceEnd="44000">
                                          <p:cBhvr additive="base">
                                            <p:cTn id="13" dur="5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14" dur="500" fill="hold"/>
                                            <p:tgtEl>
                                              <p:spTgt spid="1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up)">
                                          <p:cBhvr>
                                            <p:cTn id="18" dur="500"/>
                                            <p:tgtEl>
                                              <p:spTgt spid="34"/>
                                            </p:tgtEl>
                                          </p:cBhvr>
                                        </p:animEffect>
                                      </p:childTnLst>
                                    </p:cTn>
                                  </p:par>
                                </p:childTnLst>
                              </p:cTn>
                            </p:par>
                            <p:par>
                              <p:cTn id="19" fill="hold">
                                <p:stCondLst>
                                  <p:cond delay="2000"/>
                                </p:stCondLst>
                                <p:childTnLst>
                                  <p:par>
                                    <p:cTn id="20" presetID="52" presetClass="entr" presetSubtype="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Scale>
                                          <p:cBhvr>
                                            <p:cTn id="22" dur="5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22"/>
                                            </p:tgtEl>
                                            <p:attrNameLst>
                                              <p:attrName>ppt_x</p:attrName>
                                              <p:attrName>ppt_y</p:attrName>
                                            </p:attrNameLst>
                                          </p:cBhvr>
                                        </p:animMotion>
                                        <p:animEffect transition="in" filter="fade">
                                          <p:cBhvr>
                                            <p:cTn id="24" dur="500"/>
                                            <p:tgtEl>
                                              <p:spTgt spid="22"/>
                                            </p:tgtEl>
                                          </p:cBhvr>
                                        </p:animEffect>
                                      </p:childTnLst>
                                    </p:cTn>
                                  </p:par>
                                </p:childTnLst>
                              </p:cTn>
                            </p:par>
                            <p:par>
                              <p:cTn id="25" fill="hold">
                                <p:stCondLst>
                                  <p:cond delay="2500"/>
                                </p:stCondLst>
                                <p:childTnLst>
                                  <p:par>
                                    <p:cTn id="26" presetID="52" presetClass="entr" presetSubtype="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Scale>
                                          <p:cBhvr>
                                            <p:cTn id="28"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500" decel="50000" fill="hold">
                                              <p:stCondLst>
                                                <p:cond delay="0"/>
                                              </p:stCondLst>
                                            </p:cTn>
                                            <p:tgtEl>
                                              <p:spTgt spid="25"/>
                                            </p:tgtEl>
                                            <p:attrNameLst>
                                              <p:attrName>ppt_x</p:attrName>
                                              <p:attrName>ppt_y</p:attrName>
                                            </p:attrNameLst>
                                          </p:cBhvr>
                                        </p:animMotion>
                                        <p:animEffect transition="in" filter="fade">
                                          <p:cBhvr>
                                            <p:cTn id="30" dur="500"/>
                                            <p:tgtEl>
                                              <p:spTgt spid="25"/>
                                            </p:tgtEl>
                                          </p:cBhvr>
                                        </p:animEffect>
                                      </p:childTnLst>
                                    </p:cTn>
                                  </p:par>
                                </p:childTnLst>
                              </p:cTn>
                            </p:par>
                            <p:par>
                              <p:cTn id="31" fill="hold">
                                <p:stCondLst>
                                  <p:cond delay="3000"/>
                                </p:stCondLst>
                                <p:childTnLst>
                                  <p:par>
                                    <p:cTn id="32" presetID="52" presetClass="entr" presetSubtype="0"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Scale>
                                          <p:cBhvr>
                                            <p:cTn id="34" dur="5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500" decel="50000" fill="hold">
                                              <p:stCondLst>
                                                <p:cond delay="0"/>
                                              </p:stCondLst>
                                            </p:cTn>
                                            <p:tgtEl>
                                              <p:spTgt spid="28"/>
                                            </p:tgtEl>
                                            <p:attrNameLst>
                                              <p:attrName>ppt_x</p:attrName>
                                              <p:attrName>ppt_y</p:attrName>
                                            </p:attrNameLst>
                                          </p:cBhvr>
                                        </p:animMotion>
                                        <p:animEffect transition="in" filter="fade">
                                          <p:cBhvr>
                                            <p:cTn id="36" dur="500"/>
                                            <p:tgtEl>
                                              <p:spTgt spid="2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par>
                                    <p:cTn id="41" presetID="22" presetClass="entr" presetSubtype="8" fill="hold" grpId="0" nodeType="withEffect">
                                      <p:stCondLst>
                                        <p:cond delay="2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par>
                                    <p:cTn id="44" presetID="22" presetClass="entr" presetSubtype="8" fill="hold" grpId="0" nodeType="withEffect">
                                      <p:stCondLst>
                                        <p:cond delay="40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up)">
                                          <p:cBhvr>
                                            <p:cTn id="18" dur="500"/>
                                            <p:tgtEl>
                                              <p:spTgt spid="34"/>
                                            </p:tgtEl>
                                          </p:cBhvr>
                                        </p:animEffect>
                                      </p:childTnLst>
                                    </p:cTn>
                                  </p:par>
                                </p:childTnLst>
                              </p:cTn>
                            </p:par>
                            <p:par>
                              <p:cTn id="19" fill="hold">
                                <p:stCondLst>
                                  <p:cond delay="2000"/>
                                </p:stCondLst>
                                <p:childTnLst>
                                  <p:par>
                                    <p:cTn id="20" presetID="52" presetClass="entr" presetSubtype="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Scale>
                                          <p:cBhvr>
                                            <p:cTn id="22" dur="5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22"/>
                                            </p:tgtEl>
                                            <p:attrNameLst>
                                              <p:attrName>ppt_x</p:attrName>
                                              <p:attrName>ppt_y</p:attrName>
                                            </p:attrNameLst>
                                          </p:cBhvr>
                                        </p:animMotion>
                                        <p:animEffect transition="in" filter="fade">
                                          <p:cBhvr>
                                            <p:cTn id="24" dur="500"/>
                                            <p:tgtEl>
                                              <p:spTgt spid="22"/>
                                            </p:tgtEl>
                                          </p:cBhvr>
                                        </p:animEffect>
                                      </p:childTnLst>
                                    </p:cTn>
                                  </p:par>
                                </p:childTnLst>
                              </p:cTn>
                            </p:par>
                            <p:par>
                              <p:cTn id="25" fill="hold">
                                <p:stCondLst>
                                  <p:cond delay="2500"/>
                                </p:stCondLst>
                                <p:childTnLst>
                                  <p:par>
                                    <p:cTn id="26" presetID="52" presetClass="entr" presetSubtype="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Scale>
                                          <p:cBhvr>
                                            <p:cTn id="28"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500" decel="50000" fill="hold">
                                              <p:stCondLst>
                                                <p:cond delay="0"/>
                                              </p:stCondLst>
                                            </p:cTn>
                                            <p:tgtEl>
                                              <p:spTgt spid="25"/>
                                            </p:tgtEl>
                                            <p:attrNameLst>
                                              <p:attrName>ppt_x</p:attrName>
                                              <p:attrName>ppt_y</p:attrName>
                                            </p:attrNameLst>
                                          </p:cBhvr>
                                        </p:animMotion>
                                        <p:animEffect transition="in" filter="fade">
                                          <p:cBhvr>
                                            <p:cTn id="30" dur="500"/>
                                            <p:tgtEl>
                                              <p:spTgt spid="25"/>
                                            </p:tgtEl>
                                          </p:cBhvr>
                                        </p:animEffect>
                                      </p:childTnLst>
                                    </p:cTn>
                                  </p:par>
                                </p:childTnLst>
                              </p:cTn>
                            </p:par>
                            <p:par>
                              <p:cTn id="31" fill="hold">
                                <p:stCondLst>
                                  <p:cond delay="3000"/>
                                </p:stCondLst>
                                <p:childTnLst>
                                  <p:par>
                                    <p:cTn id="32" presetID="52" presetClass="entr" presetSubtype="0"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Scale>
                                          <p:cBhvr>
                                            <p:cTn id="34" dur="5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500" decel="50000" fill="hold">
                                              <p:stCondLst>
                                                <p:cond delay="0"/>
                                              </p:stCondLst>
                                            </p:cTn>
                                            <p:tgtEl>
                                              <p:spTgt spid="28"/>
                                            </p:tgtEl>
                                            <p:attrNameLst>
                                              <p:attrName>ppt_x</p:attrName>
                                              <p:attrName>ppt_y</p:attrName>
                                            </p:attrNameLst>
                                          </p:cBhvr>
                                        </p:animMotion>
                                        <p:animEffect transition="in" filter="fade">
                                          <p:cBhvr>
                                            <p:cTn id="36" dur="500"/>
                                            <p:tgtEl>
                                              <p:spTgt spid="2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par>
                                    <p:cTn id="41" presetID="22" presetClass="entr" presetSubtype="8" fill="hold" grpId="0" nodeType="withEffect">
                                      <p:stCondLst>
                                        <p:cond delay="2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par>
                                    <p:cTn id="44" presetID="22" presetClass="entr" presetSubtype="8" fill="hold" grpId="0" nodeType="withEffect">
                                      <p:stCondLst>
                                        <p:cond delay="40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162961" y="2019854"/>
            <a:ext cx="2011893" cy="2011893"/>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6" name="椭圆 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7" name="组合 26"/>
          <p:cNvGrpSpPr/>
          <p:nvPr/>
        </p:nvGrpSpPr>
        <p:grpSpPr>
          <a:xfrm>
            <a:off x="2772694" y="2019854"/>
            <a:ext cx="2011893" cy="2011893"/>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9" name="椭圆 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0" name="组合 29"/>
          <p:cNvGrpSpPr/>
          <p:nvPr/>
        </p:nvGrpSpPr>
        <p:grpSpPr>
          <a:xfrm>
            <a:off x="4382427" y="2019854"/>
            <a:ext cx="2011893" cy="20118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2" name="椭圆 3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3" name="组合 32"/>
          <p:cNvGrpSpPr/>
          <p:nvPr/>
        </p:nvGrpSpPr>
        <p:grpSpPr>
          <a:xfrm>
            <a:off x="5992161" y="2019854"/>
            <a:ext cx="2011893" cy="2011893"/>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6" name="TextBox 14"/>
          <p:cNvSpPr>
            <a:spLocks noChangeArrowheads="1"/>
          </p:cNvSpPr>
          <p:nvPr/>
        </p:nvSpPr>
        <p:spPr bwMode="auto">
          <a:xfrm>
            <a:off x="1785272" y="2443191"/>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rgbClr val="007CD0"/>
                </a:solidFill>
                <a:latin typeface="微软雅黑" panose="020B0503020204020204" pitchFamily="34" charset="-122"/>
                <a:ea typeface="微软雅黑" panose="020B0503020204020204" pitchFamily="34" charset="-122"/>
                <a:sym typeface="方正兰亭粗黑_GBK" charset="-122"/>
              </a:rPr>
              <a:t>01</a:t>
            </a:r>
          </a:p>
        </p:txBody>
      </p:sp>
      <p:sp>
        <p:nvSpPr>
          <p:cNvPr id="37" name="TextBox 15"/>
          <p:cNvSpPr>
            <a:spLocks noChangeArrowheads="1"/>
          </p:cNvSpPr>
          <p:nvPr/>
        </p:nvSpPr>
        <p:spPr bwMode="auto">
          <a:xfrm>
            <a:off x="3353573" y="2443191"/>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rgbClr val="007CD0"/>
                </a:solidFill>
                <a:latin typeface="微软雅黑" panose="020B0503020204020204" pitchFamily="34" charset="-122"/>
                <a:ea typeface="微软雅黑" panose="020B0503020204020204" pitchFamily="34" charset="-122"/>
                <a:sym typeface="方正兰亭粗黑_GBK" charset="-122"/>
              </a:rPr>
              <a:t>02</a:t>
            </a:r>
          </a:p>
        </p:txBody>
      </p:sp>
      <p:sp>
        <p:nvSpPr>
          <p:cNvPr id="38" name="TextBox 22"/>
          <p:cNvSpPr>
            <a:spLocks noChangeArrowheads="1"/>
          </p:cNvSpPr>
          <p:nvPr/>
        </p:nvSpPr>
        <p:spPr bwMode="auto">
          <a:xfrm>
            <a:off x="1259636" y="3112674"/>
            <a:ext cx="1747837"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latin typeface="微软雅黑" panose="020B0503020204020204" pitchFamily="34" charset="-122"/>
                <a:ea typeface="微软雅黑" panose="020B0503020204020204" pitchFamily="34" charset="-122"/>
                <a:sym typeface="微软雅黑" pitchFamily="34" charset="-122"/>
              </a:rPr>
              <a:t> </a:t>
            </a:r>
            <a:r>
              <a:rPr lang="zh-CN" altLang="en-US" sz="1700" b="1" dirty="0" smtClean="0">
                <a:latin typeface="微软雅黑" panose="020B0503020204020204" pitchFamily="34" charset="-122"/>
                <a:ea typeface="微软雅黑" panose="020B0503020204020204" pitchFamily="34" charset="-122"/>
                <a:sym typeface="微软雅黑" pitchFamily="34" charset="-122"/>
              </a:rPr>
              <a:t>    输入</a:t>
            </a:r>
            <a:r>
              <a:rPr lang="zh-CN" altLang="en-US" sz="1700" b="1" dirty="0">
                <a:latin typeface="微软雅黑" panose="020B0503020204020204" pitchFamily="34" charset="-122"/>
                <a:ea typeface="微软雅黑" panose="020B0503020204020204" pitchFamily="34" charset="-122"/>
                <a:sym typeface="微软雅黑" pitchFamily="34" charset="-122"/>
              </a:rPr>
              <a:t>标题</a:t>
            </a:r>
          </a:p>
        </p:txBody>
      </p:sp>
      <p:sp>
        <p:nvSpPr>
          <p:cNvPr id="39" name="TextBox 24"/>
          <p:cNvSpPr>
            <a:spLocks noChangeArrowheads="1"/>
          </p:cNvSpPr>
          <p:nvPr/>
        </p:nvSpPr>
        <p:spPr bwMode="auto">
          <a:xfrm>
            <a:off x="2843808" y="3112674"/>
            <a:ext cx="1746250"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latin typeface="微软雅黑" panose="020B0503020204020204" pitchFamily="34" charset="-122"/>
                <a:ea typeface="微软雅黑" panose="020B0503020204020204" pitchFamily="34" charset="-122"/>
                <a:sym typeface="微软雅黑" pitchFamily="34" charset="-122"/>
              </a:rPr>
              <a:t> </a:t>
            </a:r>
            <a:r>
              <a:rPr lang="zh-CN" altLang="en-US" sz="1700" b="1" dirty="0" smtClean="0">
                <a:latin typeface="微软雅黑" panose="020B0503020204020204" pitchFamily="34" charset="-122"/>
                <a:ea typeface="微软雅黑" panose="020B0503020204020204" pitchFamily="34" charset="-122"/>
                <a:sym typeface="微软雅黑" pitchFamily="34" charset="-122"/>
              </a:rPr>
              <a:t>    输入</a:t>
            </a:r>
            <a:r>
              <a:rPr lang="zh-CN" altLang="en-US" sz="1700" b="1" dirty="0">
                <a:latin typeface="微软雅黑" panose="020B0503020204020204" pitchFamily="34" charset="-122"/>
                <a:ea typeface="微软雅黑" panose="020B0503020204020204" pitchFamily="34" charset="-122"/>
                <a:sym typeface="微软雅黑" pitchFamily="34" charset="-122"/>
              </a:rPr>
              <a:t>标题</a:t>
            </a:r>
          </a:p>
        </p:txBody>
      </p:sp>
      <p:sp>
        <p:nvSpPr>
          <p:cNvPr id="40" name="TextBox 16"/>
          <p:cNvSpPr>
            <a:spLocks noChangeArrowheads="1"/>
          </p:cNvSpPr>
          <p:nvPr/>
        </p:nvSpPr>
        <p:spPr bwMode="auto">
          <a:xfrm>
            <a:off x="5008616" y="2443191"/>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rgbClr val="007CD0"/>
                </a:solidFill>
                <a:latin typeface="微软雅黑" panose="020B0503020204020204" pitchFamily="34" charset="-122"/>
                <a:ea typeface="微软雅黑" panose="020B0503020204020204" pitchFamily="34" charset="-122"/>
                <a:sym typeface="方正兰亭粗黑_GBK" charset="-122"/>
              </a:rPr>
              <a:t>03</a:t>
            </a:r>
          </a:p>
        </p:txBody>
      </p:sp>
      <p:sp>
        <p:nvSpPr>
          <p:cNvPr id="41" name="TextBox 26"/>
          <p:cNvSpPr>
            <a:spLocks noChangeArrowheads="1"/>
          </p:cNvSpPr>
          <p:nvPr/>
        </p:nvSpPr>
        <p:spPr bwMode="auto">
          <a:xfrm>
            <a:off x="4502204" y="3112674"/>
            <a:ext cx="1747837"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smtClean="0">
                <a:latin typeface="微软雅黑" panose="020B0503020204020204" pitchFamily="34" charset="-122"/>
                <a:ea typeface="微软雅黑" panose="020B0503020204020204" pitchFamily="34" charset="-122"/>
                <a:sym typeface="微软雅黑" pitchFamily="34" charset="-122"/>
              </a:rPr>
              <a:t>     输入</a:t>
            </a:r>
            <a:r>
              <a:rPr lang="zh-CN" altLang="en-US" sz="1700" b="1" dirty="0">
                <a:latin typeface="微软雅黑" panose="020B0503020204020204" pitchFamily="34" charset="-122"/>
                <a:ea typeface="微软雅黑" panose="020B0503020204020204" pitchFamily="34" charset="-122"/>
                <a:sym typeface="微软雅黑" pitchFamily="34" charset="-122"/>
              </a:rPr>
              <a:t>标题</a:t>
            </a:r>
          </a:p>
        </p:txBody>
      </p:sp>
      <p:sp>
        <p:nvSpPr>
          <p:cNvPr id="42" name="TextBox 17"/>
          <p:cNvSpPr>
            <a:spLocks noChangeArrowheads="1"/>
          </p:cNvSpPr>
          <p:nvPr/>
        </p:nvSpPr>
        <p:spPr bwMode="auto">
          <a:xfrm>
            <a:off x="6588228" y="2443191"/>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rgbClr val="007CD0"/>
                </a:solidFill>
                <a:latin typeface="微软雅黑" panose="020B0503020204020204" pitchFamily="34" charset="-122"/>
                <a:ea typeface="微软雅黑" panose="020B0503020204020204" pitchFamily="34" charset="-122"/>
                <a:sym typeface="方正兰亭粗黑_GBK" charset="-122"/>
              </a:rPr>
              <a:t>04</a:t>
            </a:r>
          </a:p>
        </p:txBody>
      </p:sp>
      <p:sp>
        <p:nvSpPr>
          <p:cNvPr id="43" name="TextBox 28"/>
          <p:cNvSpPr>
            <a:spLocks noChangeArrowheads="1"/>
          </p:cNvSpPr>
          <p:nvPr/>
        </p:nvSpPr>
        <p:spPr bwMode="auto">
          <a:xfrm>
            <a:off x="6304012" y="3112674"/>
            <a:ext cx="1746250"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smtClean="0">
                <a:latin typeface="微软雅黑" panose="020B0503020204020204" pitchFamily="34" charset="-122"/>
                <a:ea typeface="微软雅黑" panose="020B0503020204020204" pitchFamily="34" charset="-122"/>
                <a:sym typeface="微软雅黑" pitchFamily="34" charset="-122"/>
              </a:rPr>
              <a:t>  输入</a:t>
            </a:r>
            <a:r>
              <a:rPr lang="zh-CN" altLang="en-US" sz="1700" b="1" dirty="0">
                <a:latin typeface="微软雅黑" panose="020B0503020204020204" pitchFamily="34" charset="-122"/>
                <a:ea typeface="微软雅黑" panose="020B0503020204020204" pitchFamily="34" charset="-122"/>
                <a:sym typeface="微软雅黑" pitchFamily="34" charset="-122"/>
              </a:rPr>
              <a:t>标题</a:t>
            </a:r>
          </a:p>
        </p:txBody>
      </p:sp>
      <p:sp>
        <p:nvSpPr>
          <p:cNvPr id="44" name="矩形 60"/>
          <p:cNvSpPr>
            <a:spLocks noChangeArrowheads="1"/>
          </p:cNvSpPr>
          <p:nvPr/>
        </p:nvSpPr>
        <p:spPr bwMode="auto">
          <a:xfrm>
            <a:off x="1061569" y="4463795"/>
            <a:ext cx="7254851"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单击此处添加文本单击此处添加</a:t>
            </a: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文本单击此处</a:t>
            </a:r>
            <a:r>
              <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添加文本单击此处添加</a:t>
            </a: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文本</a:t>
            </a:r>
            <a:r>
              <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单击此处添加文本单击此处</a:t>
            </a: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添加</a:t>
            </a:r>
            <a:endParaRPr kumimoji="0" lang="en-US" altLang="zh-CN" sz="12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单击此处添加文本单击此处添加文本单击此处添加文本单击此处添加文本单击此处添加文本</a:t>
            </a:r>
            <a:endParaRPr kumimoji="0" lang="en-US" altLang="zh-CN"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p:txBody>
      </p:sp>
      <p:cxnSp>
        <p:nvCxnSpPr>
          <p:cNvPr id="45" name="Straight Connector 42"/>
          <p:cNvCxnSpPr/>
          <p:nvPr/>
        </p:nvCxnSpPr>
        <p:spPr>
          <a:xfrm>
            <a:off x="899596" y="4319777"/>
            <a:ext cx="7492057" cy="0"/>
          </a:xfrm>
          <a:prstGeom prst="line">
            <a:avLst/>
          </a:prstGeom>
          <a:noFill/>
          <a:ln w="12700" cap="flat" cmpd="sng" algn="ctr">
            <a:solidFill>
              <a:sysClr val="window" lastClr="FFFFFF">
                <a:lumMod val="65000"/>
              </a:sysClr>
            </a:solidFill>
            <a:prstDash val="sysDot"/>
            <a:headEnd type="oval" w="med" len="med"/>
            <a:tailEnd type="oval"/>
          </a:ln>
          <a:effectLst/>
        </p:spPr>
      </p:cxnSp>
    </p:spTree>
    <p:extLst>
      <p:ext uri="{BB962C8B-B14F-4D97-AF65-F5344CB8AC3E}">
        <p14:creationId xmlns:p14="http://schemas.microsoft.com/office/powerpoint/2010/main" val="134260633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0000">
                                          <p:cBhvr additive="base">
                                            <p:cTn id="7" dur="5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27"/>
                                            </p:tgtEl>
                                            <p:attrNameLst>
                                              <p:attrName>style.visibility</p:attrName>
                                            </p:attrNameLst>
                                          </p:cBhvr>
                                          <p:to>
                                            <p:strVal val="visible"/>
                                          </p:to>
                                        </p:set>
                                        <p:anim calcmode="lin" valueType="num" p14:bounceEnd="40000">
                                          <p:cBhvr additive="base">
                                            <p:cTn id="11" dur="500" fill="hold"/>
                                            <p:tgtEl>
                                              <p:spTgt spid="27"/>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30"/>
                                            </p:tgtEl>
                                            <p:attrNameLst>
                                              <p:attrName>style.visibility</p:attrName>
                                            </p:attrNameLst>
                                          </p:cBhvr>
                                          <p:to>
                                            <p:strVal val="visible"/>
                                          </p:to>
                                        </p:set>
                                        <p:anim calcmode="lin" valueType="num" p14:bounceEnd="40000">
                                          <p:cBhvr additive="base">
                                            <p:cTn id="15"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33"/>
                                            </p:tgtEl>
                                            <p:attrNameLst>
                                              <p:attrName>style.visibility</p:attrName>
                                            </p:attrNameLst>
                                          </p:cBhvr>
                                          <p:to>
                                            <p:strVal val="visible"/>
                                          </p:to>
                                        </p:set>
                                        <p:anim calcmode="lin" valueType="num" p14:bounceEnd="40000">
                                          <p:cBhvr additive="base">
                                            <p:cTn id="19" dur="50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8"/>
                                            </p:tgtEl>
                                            <p:attrNameLst>
                                              <p:attrName>ppt_y</p:attrName>
                                            </p:attrNameLst>
                                          </p:cBhvr>
                                          <p:tavLst>
                                            <p:tav tm="0">
                                              <p:val>
                                                <p:strVal val="#ppt_y"/>
                                              </p:val>
                                            </p:tav>
                                            <p:tav tm="100000">
                                              <p:val>
                                                <p:strVal val="#ppt_y"/>
                                              </p:val>
                                            </p:tav>
                                          </p:tavLst>
                                        </p:anim>
                                        <p:anim calcmode="lin" valueType="num">
                                          <p:cBhvr>
                                            <p:cTn id="38"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8"/>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38"/>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9"/>
                                            </p:tgtEl>
                                            <p:attrNameLst>
                                              <p:attrName>ppt_y</p:attrName>
                                            </p:attrNameLst>
                                          </p:cBhvr>
                                          <p:tavLst>
                                            <p:tav tm="0">
                                              <p:val>
                                                <p:strVal val="#ppt_y"/>
                                              </p:val>
                                            </p:tav>
                                            <p:tav tm="100000">
                                              <p:val>
                                                <p:strVal val="#ppt_y"/>
                                              </p:val>
                                            </p:tav>
                                          </p:tavLst>
                                        </p:anim>
                                        <p:anim calcmode="lin" valueType="num">
                                          <p:cBhvr>
                                            <p:cTn id="45"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9"/>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39"/>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41"/>
                                            </p:tgtEl>
                                            <p:attrNameLst>
                                              <p:attrName>style.visibility</p:attrName>
                                            </p:attrNameLst>
                                          </p:cBhvr>
                                          <p:to>
                                            <p:strVal val="visible"/>
                                          </p:to>
                                        </p:set>
                                        <p:anim calcmode="lin" valueType="num">
                                          <p:cBhvr>
                                            <p:cTn id="50"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41"/>
                                            </p:tgtEl>
                                            <p:attrNameLst>
                                              <p:attrName>ppt_y</p:attrName>
                                            </p:attrNameLst>
                                          </p:cBhvr>
                                          <p:tavLst>
                                            <p:tav tm="0">
                                              <p:val>
                                                <p:strVal val="#ppt_y"/>
                                              </p:val>
                                            </p:tav>
                                            <p:tav tm="100000">
                                              <p:val>
                                                <p:strVal val="#ppt_y"/>
                                              </p:val>
                                            </p:tav>
                                          </p:tavLst>
                                        </p:anim>
                                        <p:anim calcmode="lin" valueType="num">
                                          <p:cBhvr>
                                            <p:cTn id="52"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41"/>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41"/>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43"/>
                                            </p:tgtEl>
                                            <p:attrNameLst>
                                              <p:attrName>style.visibility</p:attrName>
                                            </p:attrNameLst>
                                          </p:cBhvr>
                                          <p:to>
                                            <p:strVal val="visible"/>
                                          </p:to>
                                        </p:set>
                                        <p:anim calcmode="lin" valueType="num">
                                          <p:cBhvr>
                                            <p:cTn id="57"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43"/>
                                            </p:tgtEl>
                                            <p:attrNameLst>
                                              <p:attrName>ppt_y</p:attrName>
                                            </p:attrNameLst>
                                          </p:cBhvr>
                                          <p:tavLst>
                                            <p:tav tm="0">
                                              <p:val>
                                                <p:strVal val="#ppt_y"/>
                                              </p:val>
                                            </p:tav>
                                            <p:tav tm="100000">
                                              <p:val>
                                                <p:strVal val="#ppt_y"/>
                                              </p:val>
                                            </p:tav>
                                          </p:tavLst>
                                        </p:anim>
                                        <p:anim calcmode="lin" valueType="num">
                                          <p:cBhvr>
                                            <p:cTn id="59"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43"/>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43"/>
                                            </p:tgtEl>
                                          </p:cBhvr>
                                        </p:animEffect>
                                      </p:childTnLst>
                                    </p:cTn>
                                  </p:par>
                                </p:childTnLst>
                              </p:cTn>
                            </p:par>
                            <p:par>
                              <p:cTn id="62" fill="hold">
                                <p:stCondLst>
                                  <p:cond delay="2050"/>
                                </p:stCondLst>
                                <p:childTnLst>
                                  <p:par>
                                    <p:cTn id="63" presetID="2" presetClass="entr" presetSubtype="4"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500" fill="hold"/>
                                            <p:tgtEl>
                                              <p:spTgt spid="45"/>
                                            </p:tgtEl>
                                            <p:attrNameLst>
                                              <p:attrName>ppt_x</p:attrName>
                                            </p:attrNameLst>
                                          </p:cBhvr>
                                          <p:tavLst>
                                            <p:tav tm="0">
                                              <p:val>
                                                <p:strVal val="#ppt_x"/>
                                              </p:val>
                                            </p:tav>
                                            <p:tav tm="100000">
                                              <p:val>
                                                <p:strVal val="#ppt_x"/>
                                              </p:val>
                                            </p:tav>
                                          </p:tavLst>
                                        </p:anim>
                                        <p:anim calcmode="lin" valueType="num">
                                          <p:cBhvr additive="base">
                                            <p:cTn id="66" dur="500" fill="hold"/>
                                            <p:tgtEl>
                                              <p:spTgt spid="45"/>
                                            </p:tgtEl>
                                            <p:attrNameLst>
                                              <p:attrName>ppt_y</p:attrName>
                                            </p:attrNameLst>
                                          </p:cBhvr>
                                          <p:tavLst>
                                            <p:tav tm="0">
                                              <p:val>
                                                <p:strVal val="1+#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left)">
                                          <p:cBhvr>
                                            <p:cTn id="7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8"/>
                                            </p:tgtEl>
                                            <p:attrNameLst>
                                              <p:attrName>ppt_y</p:attrName>
                                            </p:attrNameLst>
                                          </p:cBhvr>
                                          <p:tavLst>
                                            <p:tav tm="0">
                                              <p:val>
                                                <p:strVal val="#ppt_y"/>
                                              </p:val>
                                            </p:tav>
                                            <p:tav tm="100000">
                                              <p:val>
                                                <p:strVal val="#ppt_y"/>
                                              </p:val>
                                            </p:tav>
                                          </p:tavLst>
                                        </p:anim>
                                        <p:anim calcmode="lin" valueType="num">
                                          <p:cBhvr>
                                            <p:cTn id="38"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8"/>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38"/>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9"/>
                                            </p:tgtEl>
                                            <p:attrNameLst>
                                              <p:attrName>ppt_y</p:attrName>
                                            </p:attrNameLst>
                                          </p:cBhvr>
                                          <p:tavLst>
                                            <p:tav tm="0">
                                              <p:val>
                                                <p:strVal val="#ppt_y"/>
                                              </p:val>
                                            </p:tav>
                                            <p:tav tm="100000">
                                              <p:val>
                                                <p:strVal val="#ppt_y"/>
                                              </p:val>
                                            </p:tav>
                                          </p:tavLst>
                                        </p:anim>
                                        <p:anim calcmode="lin" valueType="num">
                                          <p:cBhvr>
                                            <p:cTn id="45"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9"/>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39"/>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41"/>
                                            </p:tgtEl>
                                            <p:attrNameLst>
                                              <p:attrName>style.visibility</p:attrName>
                                            </p:attrNameLst>
                                          </p:cBhvr>
                                          <p:to>
                                            <p:strVal val="visible"/>
                                          </p:to>
                                        </p:set>
                                        <p:anim calcmode="lin" valueType="num">
                                          <p:cBhvr>
                                            <p:cTn id="50"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41"/>
                                            </p:tgtEl>
                                            <p:attrNameLst>
                                              <p:attrName>ppt_y</p:attrName>
                                            </p:attrNameLst>
                                          </p:cBhvr>
                                          <p:tavLst>
                                            <p:tav tm="0">
                                              <p:val>
                                                <p:strVal val="#ppt_y"/>
                                              </p:val>
                                            </p:tav>
                                            <p:tav tm="100000">
                                              <p:val>
                                                <p:strVal val="#ppt_y"/>
                                              </p:val>
                                            </p:tav>
                                          </p:tavLst>
                                        </p:anim>
                                        <p:anim calcmode="lin" valueType="num">
                                          <p:cBhvr>
                                            <p:cTn id="52"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41"/>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41"/>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43"/>
                                            </p:tgtEl>
                                            <p:attrNameLst>
                                              <p:attrName>style.visibility</p:attrName>
                                            </p:attrNameLst>
                                          </p:cBhvr>
                                          <p:to>
                                            <p:strVal val="visible"/>
                                          </p:to>
                                        </p:set>
                                        <p:anim calcmode="lin" valueType="num">
                                          <p:cBhvr>
                                            <p:cTn id="57"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43"/>
                                            </p:tgtEl>
                                            <p:attrNameLst>
                                              <p:attrName>ppt_y</p:attrName>
                                            </p:attrNameLst>
                                          </p:cBhvr>
                                          <p:tavLst>
                                            <p:tav tm="0">
                                              <p:val>
                                                <p:strVal val="#ppt_y"/>
                                              </p:val>
                                            </p:tav>
                                            <p:tav tm="100000">
                                              <p:val>
                                                <p:strVal val="#ppt_y"/>
                                              </p:val>
                                            </p:tav>
                                          </p:tavLst>
                                        </p:anim>
                                        <p:anim calcmode="lin" valueType="num">
                                          <p:cBhvr>
                                            <p:cTn id="59"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43"/>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43"/>
                                            </p:tgtEl>
                                          </p:cBhvr>
                                        </p:animEffect>
                                      </p:childTnLst>
                                    </p:cTn>
                                  </p:par>
                                </p:childTnLst>
                              </p:cTn>
                            </p:par>
                            <p:par>
                              <p:cTn id="62" fill="hold">
                                <p:stCondLst>
                                  <p:cond delay="2050"/>
                                </p:stCondLst>
                                <p:childTnLst>
                                  <p:par>
                                    <p:cTn id="63" presetID="2" presetClass="entr" presetSubtype="4"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500" fill="hold"/>
                                            <p:tgtEl>
                                              <p:spTgt spid="45"/>
                                            </p:tgtEl>
                                            <p:attrNameLst>
                                              <p:attrName>ppt_x</p:attrName>
                                            </p:attrNameLst>
                                          </p:cBhvr>
                                          <p:tavLst>
                                            <p:tav tm="0">
                                              <p:val>
                                                <p:strVal val="#ppt_x"/>
                                              </p:val>
                                            </p:tav>
                                            <p:tav tm="100000">
                                              <p:val>
                                                <p:strVal val="#ppt_x"/>
                                              </p:val>
                                            </p:tav>
                                          </p:tavLst>
                                        </p:anim>
                                        <p:anim calcmode="lin" valueType="num">
                                          <p:cBhvr additive="base">
                                            <p:cTn id="66" dur="500" fill="hold"/>
                                            <p:tgtEl>
                                              <p:spTgt spid="45"/>
                                            </p:tgtEl>
                                            <p:attrNameLst>
                                              <p:attrName>ppt_y</p:attrName>
                                            </p:attrNameLst>
                                          </p:cBhvr>
                                          <p:tavLst>
                                            <p:tav tm="0">
                                              <p:val>
                                                <p:strVal val="1+#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left)">
                                          <p:cBhvr>
                                            <p:cTn id="7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2711975" y="1772816"/>
            <a:ext cx="864652" cy="864650"/>
            <a:chOff x="3402224" y="483518"/>
            <a:chExt cx="864652" cy="864650"/>
          </a:xfrm>
        </p:grpSpPr>
        <p:grpSp>
          <p:nvGrpSpPr>
            <p:cNvPr id="26" name="组合 25"/>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27" name="TextBox 26"/>
            <p:cNvSpPr txBox="1"/>
            <p:nvPr/>
          </p:nvSpPr>
          <p:spPr>
            <a:xfrm>
              <a:off x="3552171" y="627534"/>
              <a:ext cx="586298" cy="61555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谢</a:t>
              </a:r>
              <a:endParaRPr kumimoji="0" lang="zh-CN" altLang="en-US" sz="40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30" name="组合 29"/>
          <p:cNvGrpSpPr/>
          <p:nvPr/>
        </p:nvGrpSpPr>
        <p:grpSpPr>
          <a:xfrm>
            <a:off x="3664244" y="1820135"/>
            <a:ext cx="864652" cy="864650"/>
            <a:chOff x="3402224" y="483518"/>
            <a:chExt cx="864652" cy="864650"/>
          </a:xfrm>
        </p:grpSpPr>
        <p:grpSp>
          <p:nvGrpSpPr>
            <p:cNvPr id="31" name="组合 30"/>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32" name="TextBox 31"/>
            <p:cNvSpPr txBox="1"/>
            <p:nvPr/>
          </p:nvSpPr>
          <p:spPr>
            <a:xfrm>
              <a:off x="3552171" y="627534"/>
              <a:ext cx="586298" cy="61555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谢</a:t>
              </a:r>
              <a:endParaRPr kumimoji="0" lang="zh-CN" altLang="en-US" sz="40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35" name="组合 34"/>
          <p:cNvGrpSpPr/>
          <p:nvPr/>
        </p:nvGrpSpPr>
        <p:grpSpPr>
          <a:xfrm>
            <a:off x="4600348" y="1792283"/>
            <a:ext cx="864652" cy="864650"/>
            <a:chOff x="3402224" y="483518"/>
            <a:chExt cx="864652" cy="864650"/>
          </a:xfrm>
        </p:grpSpPr>
        <p:grpSp>
          <p:nvGrpSpPr>
            <p:cNvPr id="36" name="组合 35"/>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37" name="TextBox 36"/>
            <p:cNvSpPr txBox="1"/>
            <p:nvPr/>
          </p:nvSpPr>
          <p:spPr>
            <a:xfrm>
              <a:off x="3552171" y="627534"/>
              <a:ext cx="586298" cy="61555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欣</a:t>
              </a:r>
              <a:endParaRPr kumimoji="0" lang="zh-CN" altLang="en-US" sz="40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grpSp>
        <p:nvGrpSpPr>
          <p:cNvPr id="40" name="组合 39"/>
          <p:cNvGrpSpPr/>
          <p:nvPr/>
        </p:nvGrpSpPr>
        <p:grpSpPr>
          <a:xfrm>
            <a:off x="5570115" y="1772816"/>
            <a:ext cx="864652" cy="864650"/>
            <a:chOff x="3402224" y="483518"/>
            <a:chExt cx="864652" cy="864650"/>
          </a:xfrm>
        </p:grpSpPr>
        <p:grpSp>
          <p:nvGrpSpPr>
            <p:cNvPr id="41" name="组合 40"/>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007CD0"/>
                  </a:solidFill>
                  <a:effectLst/>
                  <a:uLnTx/>
                  <a:uFillTx/>
                  <a:latin typeface="Calibri"/>
                  <a:ea typeface="宋体"/>
                  <a:cs typeface="+mn-cs"/>
                </a:endParaRPr>
              </a:p>
            </p:txBody>
          </p:sp>
        </p:grpSp>
        <p:sp>
          <p:nvSpPr>
            <p:cNvPr id="42" name="TextBox 41"/>
            <p:cNvSpPr txBox="1"/>
            <p:nvPr/>
          </p:nvSpPr>
          <p:spPr>
            <a:xfrm>
              <a:off x="3552171" y="627534"/>
              <a:ext cx="586298" cy="61555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赏</a:t>
              </a:r>
              <a:endParaRPr kumimoji="0" lang="zh-CN" altLang="en-US" sz="40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p:txBody>
        </p:sp>
      </p:grpSp>
      <p:pic>
        <p:nvPicPr>
          <p:cNvPr id="45" name="图片 4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786117" y="3332857"/>
            <a:ext cx="5666203" cy="2160240"/>
          </a:xfrm>
          <a:prstGeom prst="rect">
            <a:avLst/>
          </a:prstGeom>
        </p:spPr>
      </p:pic>
    </p:spTree>
    <p:extLst>
      <p:ext uri="{BB962C8B-B14F-4D97-AF65-F5344CB8AC3E}">
        <p14:creationId xmlns:p14="http://schemas.microsoft.com/office/powerpoint/2010/main" val="1342606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100" fill="hold"/>
                                        <p:tgtEl>
                                          <p:spTgt spid="25"/>
                                        </p:tgtEl>
                                        <p:attrNameLst>
                                          <p:attrName>ppt_w</p:attrName>
                                        </p:attrNameLst>
                                      </p:cBhvr>
                                      <p:tavLst>
                                        <p:tav tm="0">
                                          <p:val>
                                            <p:fltVal val="0"/>
                                          </p:val>
                                        </p:tav>
                                        <p:tav tm="100000">
                                          <p:val>
                                            <p:strVal val="#ppt_w"/>
                                          </p:val>
                                        </p:tav>
                                      </p:tavLst>
                                    </p:anim>
                                    <p:anim calcmode="lin" valueType="num">
                                      <p:cBhvr>
                                        <p:cTn id="14" dur="100" fill="hold"/>
                                        <p:tgtEl>
                                          <p:spTgt spid="25"/>
                                        </p:tgtEl>
                                        <p:attrNameLst>
                                          <p:attrName>ppt_h</p:attrName>
                                        </p:attrNameLst>
                                      </p:cBhvr>
                                      <p:tavLst>
                                        <p:tav tm="0">
                                          <p:val>
                                            <p:fltVal val="0"/>
                                          </p:val>
                                        </p:tav>
                                        <p:tav tm="100000">
                                          <p:val>
                                            <p:strVal val="#ppt_h"/>
                                          </p:val>
                                        </p:tav>
                                      </p:tavLst>
                                    </p:anim>
                                    <p:animEffect transition="in" filter="fade">
                                      <p:cBhvr>
                                        <p:cTn id="15" dur="100"/>
                                        <p:tgtEl>
                                          <p:spTgt spid="25"/>
                                        </p:tgtEl>
                                      </p:cBhvr>
                                    </p:animEffect>
                                  </p:childTnLst>
                                </p:cTn>
                              </p:par>
                              <p:par>
                                <p:cTn id="16" presetID="6" presetClass="emph" presetSubtype="0" fill="hold" nodeType="withEffect">
                                  <p:stCondLst>
                                    <p:cond delay="100"/>
                                  </p:stCondLst>
                                  <p:childTnLst>
                                    <p:animScale>
                                      <p:cBhvr>
                                        <p:cTn id="17" dur="100" fill="hold"/>
                                        <p:tgtEl>
                                          <p:spTgt spid="25"/>
                                        </p:tgtEl>
                                      </p:cBhvr>
                                      <p:by x="110000" y="110000"/>
                                    </p:animScale>
                                  </p:childTnLst>
                                </p:cTn>
                              </p:par>
                              <p:par>
                                <p:cTn id="18" presetID="6" presetClass="emph" presetSubtype="0" fill="hold" nodeType="withEffect">
                                  <p:stCondLst>
                                    <p:cond delay="200"/>
                                  </p:stCondLst>
                                  <p:childTnLst>
                                    <p:animScale>
                                      <p:cBhvr>
                                        <p:cTn id="19" dur="200" fill="hold"/>
                                        <p:tgtEl>
                                          <p:spTgt spid="25"/>
                                        </p:tgtEl>
                                      </p:cBhvr>
                                      <p:by x="90000" y="90000"/>
                                    </p:animScale>
                                  </p:childTnLst>
                                </p:cTn>
                              </p:par>
                              <p:par>
                                <p:cTn id="20" presetID="6" presetClass="emph" presetSubtype="0" fill="hold" nodeType="withEffect">
                                  <p:stCondLst>
                                    <p:cond delay="400"/>
                                  </p:stCondLst>
                                  <p:childTnLst>
                                    <p:animScale>
                                      <p:cBhvr>
                                        <p:cTn id="21" dur="100" fill="hold"/>
                                        <p:tgtEl>
                                          <p:spTgt spid="25"/>
                                        </p:tgtEl>
                                      </p:cBhvr>
                                      <p:by x="105000" y="105000"/>
                                    </p:animScale>
                                  </p:childTnLst>
                                </p:cTn>
                              </p:par>
                              <p:par>
                                <p:cTn id="22" presetID="6" presetClass="emph" presetSubtype="0" fill="hold" nodeType="withEffect">
                                  <p:stCondLst>
                                    <p:cond delay="500"/>
                                  </p:stCondLst>
                                  <p:childTnLst>
                                    <p:animScale>
                                      <p:cBhvr>
                                        <p:cTn id="23" dur="200" fill="hold"/>
                                        <p:tgtEl>
                                          <p:spTgt spid="25"/>
                                        </p:tgtEl>
                                      </p:cBhvr>
                                      <p:by x="95000" y="95000"/>
                                    </p:animScale>
                                  </p:childTnLst>
                                </p:cTn>
                              </p:par>
                            </p:childTnLst>
                          </p:cTn>
                        </p:par>
                        <p:par>
                          <p:cTn id="24" fill="hold">
                            <p:stCondLst>
                              <p:cond delay="1700"/>
                            </p:stCondLst>
                            <p:childTnLst>
                              <p:par>
                                <p:cTn id="25" presetID="53" presetClass="entr" presetSubtype="16"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100" fill="hold"/>
                                        <p:tgtEl>
                                          <p:spTgt spid="30"/>
                                        </p:tgtEl>
                                        <p:attrNameLst>
                                          <p:attrName>ppt_w</p:attrName>
                                        </p:attrNameLst>
                                      </p:cBhvr>
                                      <p:tavLst>
                                        <p:tav tm="0">
                                          <p:val>
                                            <p:fltVal val="0"/>
                                          </p:val>
                                        </p:tav>
                                        <p:tav tm="100000">
                                          <p:val>
                                            <p:strVal val="#ppt_w"/>
                                          </p:val>
                                        </p:tav>
                                      </p:tavLst>
                                    </p:anim>
                                    <p:anim calcmode="lin" valueType="num">
                                      <p:cBhvr>
                                        <p:cTn id="28" dur="100" fill="hold"/>
                                        <p:tgtEl>
                                          <p:spTgt spid="30"/>
                                        </p:tgtEl>
                                        <p:attrNameLst>
                                          <p:attrName>ppt_h</p:attrName>
                                        </p:attrNameLst>
                                      </p:cBhvr>
                                      <p:tavLst>
                                        <p:tav tm="0">
                                          <p:val>
                                            <p:fltVal val="0"/>
                                          </p:val>
                                        </p:tav>
                                        <p:tav tm="100000">
                                          <p:val>
                                            <p:strVal val="#ppt_h"/>
                                          </p:val>
                                        </p:tav>
                                      </p:tavLst>
                                    </p:anim>
                                    <p:animEffect transition="in" filter="fade">
                                      <p:cBhvr>
                                        <p:cTn id="29" dur="100"/>
                                        <p:tgtEl>
                                          <p:spTgt spid="30"/>
                                        </p:tgtEl>
                                      </p:cBhvr>
                                    </p:animEffect>
                                  </p:childTnLst>
                                </p:cTn>
                              </p:par>
                              <p:par>
                                <p:cTn id="30" presetID="6" presetClass="emph" presetSubtype="0" fill="hold" nodeType="withEffect">
                                  <p:stCondLst>
                                    <p:cond delay="100"/>
                                  </p:stCondLst>
                                  <p:childTnLst>
                                    <p:animScale>
                                      <p:cBhvr>
                                        <p:cTn id="31" dur="100" fill="hold"/>
                                        <p:tgtEl>
                                          <p:spTgt spid="30"/>
                                        </p:tgtEl>
                                      </p:cBhvr>
                                      <p:by x="110000" y="110000"/>
                                    </p:animScale>
                                  </p:childTnLst>
                                </p:cTn>
                              </p:par>
                              <p:par>
                                <p:cTn id="32" presetID="6" presetClass="emph" presetSubtype="0" fill="hold" nodeType="withEffect">
                                  <p:stCondLst>
                                    <p:cond delay="200"/>
                                  </p:stCondLst>
                                  <p:childTnLst>
                                    <p:animScale>
                                      <p:cBhvr>
                                        <p:cTn id="33" dur="200" fill="hold"/>
                                        <p:tgtEl>
                                          <p:spTgt spid="30"/>
                                        </p:tgtEl>
                                      </p:cBhvr>
                                      <p:by x="90000" y="90000"/>
                                    </p:animScale>
                                  </p:childTnLst>
                                </p:cTn>
                              </p:par>
                              <p:par>
                                <p:cTn id="34" presetID="6" presetClass="emph" presetSubtype="0" fill="hold" nodeType="withEffect">
                                  <p:stCondLst>
                                    <p:cond delay="400"/>
                                  </p:stCondLst>
                                  <p:childTnLst>
                                    <p:animScale>
                                      <p:cBhvr>
                                        <p:cTn id="35" dur="100" fill="hold"/>
                                        <p:tgtEl>
                                          <p:spTgt spid="30"/>
                                        </p:tgtEl>
                                      </p:cBhvr>
                                      <p:by x="105000" y="105000"/>
                                    </p:animScale>
                                  </p:childTnLst>
                                </p:cTn>
                              </p:par>
                              <p:par>
                                <p:cTn id="36" presetID="6" presetClass="emph" presetSubtype="0" fill="hold" nodeType="withEffect">
                                  <p:stCondLst>
                                    <p:cond delay="500"/>
                                  </p:stCondLst>
                                  <p:childTnLst>
                                    <p:animScale>
                                      <p:cBhvr>
                                        <p:cTn id="37" dur="200" fill="hold"/>
                                        <p:tgtEl>
                                          <p:spTgt spid="30"/>
                                        </p:tgtEl>
                                      </p:cBhvr>
                                      <p:by x="95000" y="95000"/>
                                    </p:animScale>
                                  </p:childTnLst>
                                </p:cTn>
                              </p:par>
                            </p:childTnLst>
                          </p:cTn>
                        </p:par>
                        <p:par>
                          <p:cTn id="38" fill="hold">
                            <p:stCondLst>
                              <p:cond delay="2400"/>
                            </p:stCondLst>
                            <p:childTnLst>
                              <p:par>
                                <p:cTn id="39" presetID="53" presetClass="entr" presetSubtype="16"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100" fill="hold"/>
                                        <p:tgtEl>
                                          <p:spTgt spid="35"/>
                                        </p:tgtEl>
                                        <p:attrNameLst>
                                          <p:attrName>ppt_w</p:attrName>
                                        </p:attrNameLst>
                                      </p:cBhvr>
                                      <p:tavLst>
                                        <p:tav tm="0">
                                          <p:val>
                                            <p:fltVal val="0"/>
                                          </p:val>
                                        </p:tav>
                                        <p:tav tm="100000">
                                          <p:val>
                                            <p:strVal val="#ppt_w"/>
                                          </p:val>
                                        </p:tav>
                                      </p:tavLst>
                                    </p:anim>
                                    <p:anim calcmode="lin" valueType="num">
                                      <p:cBhvr>
                                        <p:cTn id="42" dur="100" fill="hold"/>
                                        <p:tgtEl>
                                          <p:spTgt spid="35"/>
                                        </p:tgtEl>
                                        <p:attrNameLst>
                                          <p:attrName>ppt_h</p:attrName>
                                        </p:attrNameLst>
                                      </p:cBhvr>
                                      <p:tavLst>
                                        <p:tav tm="0">
                                          <p:val>
                                            <p:fltVal val="0"/>
                                          </p:val>
                                        </p:tav>
                                        <p:tav tm="100000">
                                          <p:val>
                                            <p:strVal val="#ppt_h"/>
                                          </p:val>
                                        </p:tav>
                                      </p:tavLst>
                                    </p:anim>
                                    <p:animEffect transition="in" filter="fade">
                                      <p:cBhvr>
                                        <p:cTn id="43" dur="100"/>
                                        <p:tgtEl>
                                          <p:spTgt spid="35"/>
                                        </p:tgtEl>
                                      </p:cBhvr>
                                    </p:animEffect>
                                  </p:childTnLst>
                                </p:cTn>
                              </p:par>
                              <p:par>
                                <p:cTn id="44" presetID="6" presetClass="emph" presetSubtype="0" fill="hold" nodeType="withEffect">
                                  <p:stCondLst>
                                    <p:cond delay="100"/>
                                  </p:stCondLst>
                                  <p:childTnLst>
                                    <p:animScale>
                                      <p:cBhvr>
                                        <p:cTn id="45" dur="100" fill="hold"/>
                                        <p:tgtEl>
                                          <p:spTgt spid="35"/>
                                        </p:tgtEl>
                                      </p:cBhvr>
                                      <p:by x="110000" y="110000"/>
                                    </p:animScale>
                                  </p:childTnLst>
                                </p:cTn>
                              </p:par>
                              <p:par>
                                <p:cTn id="46" presetID="6" presetClass="emph" presetSubtype="0" fill="hold" nodeType="withEffect">
                                  <p:stCondLst>
                                    <p:cond delay="200"/>
                                  </p:stCondLst>
                                  <p:childTnLst>
                                    <p:animScale>
                                      <p:cBhvr>
                                        <p:cTn id="47" dur="200" fill="hold"/>
                                        <p:tgtEl>
                                          <p:spTgt spid="35"/>
                                        </p:tgtEl>
                                      </p:cBhvr>
                                      <p:by x="90000" y="90000"/>
                                    </p:animScale>
                                  </p:childTnLst>
                                </p:cTn>
                              </p:par>
                              <p:par>
                                <p:cTn id="48" presetID="6" presetClass="emph" presetSubtype="0" fill="hold" nodeType="withEffect">
                                  <p:stCondLst>
                                    <p:cond delay="400"/>
                                  </p:stCondLst>
                                  <p:childTnLst>
                                    <p:animScale>
                                      <p:cBhvr>
                                        <p:cTn id="49" dur="100" fill="hold"/>
                                        <p:tgtEl>
                                          <p:spTgt spid="35"/>
                                        </p:tgtEl>
                                      </p:cBhvr>
                                      <p:by x="105000" y="105000"/>
                                    </p:animScale>
                                  </p:childTnLst>
                                </p:cTn>
                              </p:par>
                              <p:par>
                                <p:cTn id="50" presetID="6" presetClass="emph" presetSubtype="0" fill="hold" nodeType="withEffect">
                                  <p:stCondLst>
                                    <p:cond delay="500"/>
                                  </p:stCondLst>
                                  <p:childTnLst>
                                    <p:animScale>
                                      <p:cBhvr>
                                        <p:cTn id="51" dur="200" fill="hold"/>
                                        <p:tgtEl>
                                          <p:spTgt spid="35"/>
                                        </p:tgtEl>
                                      </p:cBhvr>
                                      <p:by x="95000" y="95000"/>
                                    </p:animScale>
                                  </p:childTnLst>
                                </p:cTn>
                              </p:par>
                            </p:childTnLst>
                          </p:cTn>
                        </p:par>
                        <p:par>
                          <p:cTn id="52" fill="hold">
                            <p:stCondLst>
                              <p:cond delay="3100"/>
                            </p:stCondLst>
                            <p:childTnLst>
                              <p:par>
                                <p:cTn id="53" presetID="53" presetClass="entr" presetSubtype="16" fill="hold" nodeType="after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p:cTn id="55" dur="100" fill="hold"/>
                                        <p:tgtEl>
                                          <p:spTgt spid="40"/>
                                        </p:tgtEl>
                                        <p:attrNameLst>
                                          <p:attrName>ppt_w</p:attrName>
                                        </p:attrNameLst>
                                      </p:cBhvr>
                                      <p:tavLst>
                                        <p:tav tm="0">
                                          <p:val>
                                            <p:fltVal val="0"/>
                                          </p:val>
                                        </p:tav>
                                        <p:tav tm="100000">
                                          <p:val>
                                            <p:strVal val="#ppt_w"/>
                                          </p:val>
                                        </p:tav>
                                      </p:tavLst>
                                    </p:anim>
                                    <p:anim calcmode="lin" valueType="num">
                                      <p:cBhvr>
                                        <p:cTn id="56" dur="100" fill="hold"/>
                                        <p:tgtEl>
                                          <p:spTgt spid="40"/>
                                        </p:tgtEl>
                                        <p:attrNameLst>
                                          <p:attrName>ppt_h</p:attrName>
                                        </p:attrNameLst>
                                      </p:cBhvr>
                                      <p:tavLst>
                                        <p:tav tm="0">
                                          <p:val>
                                            <p:fltVal val="0"/>
                                          </p:val>
                                        </p:tav>
                                        <p:tav tm="100000">
                                          <p:val>
                                            <p:strVal val="#ppt_h"/>
                                          </p:val>
                                        </p:tav>
                                      </p:tavLst>
                                    </p:anim>
                                    <p:animEffect transition="in" filter="fade">
                                      <p:cBhvr>
                                        <p:cTn id="57" dur="100"/>
                                        <p:tgtEl>
                                          <p:spTgt spid="40"/>
                                        </p:tgtEl>
                                      </p:cBhvr>
                                    </p:animEffect>
                                  </p:childTnLst>
                                </p:cTn>
                              </p:par>
                              <p:par>
                                <p:cTn id="58" presetID="6" presetClass="emph" presetSubtype="0" fill="hold" nodeType="withEffect">
                                  <p:stCondLst>
                                    <p:cond delay="100"/>
                                  </p:stCondLst>
                                  <p:childTnLst>
                                    <p:animScale>
                                      <p:cBhvr>
                                        <p:cTn id="59" dur="100" fill="hold"/>
                                        <p:tgtEl>
                                          <p:spTgt spid="40"/>
                                        </p:tgtEl>
                                      </p:cBhvr>
                                      <p:by x="110000" y="110000"/>
                                    </p:animScale>
                                  </p:childTnLst>
                                </p:cTn>
                              </p:par>
                              <p:par>
                                <p:cTn id="60" presetID="6" presetClass="emph" presetSubtype="0" fill="hold" nodeType="withEffect">
                                  <p:stCondLst>
                                    <p:cond delay="200"/>
                                  </p:stCondLst>
                                  <p:childTnLst>
                                    <p:animScale>
                                      <p:cBhvr>
                                        <p:cTn id="61" dur="200" fill="hold"/>
                                        <p:tgtEl>
                                          <p:spTgt spid="40"/>
                                        </p:tgtEl>
                                      </p:cBhvr>
                                      <p:by x="90000" y="90000"/>
                                    </p:animScale>
                                  </p:childTnLst>
                                </p:cTn>
                              </p:par>
                              <p:par>
                                <p:cTn id="62" presetID="6" presetClass="emph" presetSubtype="0" fill="hold" nodeType="withEffect">
                                  <p:stCondLst>
                                    <p:cond delay="400"/>
                                  </p:stCondLst>
                                  <p:childTnLst>
                                    <p:animScale>
                                      <p:cBhvr>
                                        <p:cTn id="63" dur="100" fill="hold"/>
                                        <p:tgtEl>
                                          <p:spTgt spid="40"/>
                                        </p:tgtEl>
                                      </p:cBhvr>
                                      <p:by x="105000" y="105000"/>
                                    </p:animScale>
                                  </p:childTnLst>
                                </p:cTn>
                              </p:par>
                              <p:par>
                                <p:cTn id="64" presetID="6" presetClass="emph" presetSubtype="0" fill="hold" nodeType="withEffect">
                                  <p:stCondLst>
                                    <p:cond delay="500"/>
                                  </p:stCondLst>
                                  <p:childTnLst>
                                    <p:animScale>
                                      <p:cBhvr>
                                        <p:cTn id="65" dur="200" fill="hold"/>
                                        <p:tgtEl>
                                          <p:spTgt spid="40"/>
                                        </p:tgtEl>
                                      </p:cBhvr>
                                      <p:by x="95000" y="9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5"/>
          <p:cNvSpPr>
            <a:spLocks/>
          </p:cNvSpPr>
          <p:nvPr/>
        </p:nvSpPr>
        <p:spPr bwMode="auto">
          <a:xfrm>
            <a:off x="4217544" y="2104855"/>
            <a:ext cx="847041" cy="2726328"/>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ysClr val="window" lastClr="FFFFFF"/>
              </a:gs>
              <a:gs pos="100000">
                <a:sysClr val="window" lastClr="FFFFFF">
                  <a:lumMod val="85000"/>
                </a:sysClr>
              </a:gs>
            </a:gsLst>
            <a:lin ang="0" scaled="1"/>
            <a:tileRect/>
          </a:gradFill>
          <a:ln w="12700" cap="flat" cmpd="sng" algn="ctr">
            <a:gradFill>
              <a:gsLst>
                <a:gs pos="0">
                  <a:sysClr val="window" lastClr="FFFFFF"/>
                </a:gs>
                <a:gs pos="100000">
                  <a:sysClr val="window" lastClr="FFFFFF">
                    <a:lumMod val="85000"/>
                  </a:sysClr>
                </a:gs>
              </a:gsLst>
              <a:lin ang="5400000" scaled="0"/>
            </a:gra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29" name="组合 28"/>
          <p:cNvGrpSpPr/>
          <p:nvPr/>
        </p:nvGrpSpPr>
        <p:grpSpPr>
          <a:xfrm>
            <a:off x="2555776" y="2624869"/>
            <a:ext cx="1589760" cy="1589756"/>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1" name="椭圆 3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2" name="TextBox 31"/>
          <p:cNvSpPr txBox="1"/>
          <p:nvPr/>
        </p:nvSpPr>
        <p:spPr>
          <a:xfrm>
            <a:off x="2627784" y="2934325"/>
            <a:ext cx="1440160" cy="984885"/>
          </a:xfrm>
          <a:prstGeom prst="rect">
            <a:avLst/>
          </a:prstGeom>
          <a:noFill/>
        </p:spPr>
        <p:txBody>
          <a:bodyPr wrap="square" lIns="0" tIns="0" rIns="0" bIns="0" rtlCol="0">
            <a:spAutoFit/>
          </a:bodyPr>
          <a:lstStyle/>
          <a:p>
            <a:pPr algn="ctr"/>
            <a:r>
              <a:rPr lang="zh-CN" altLang="en-US" sz="3200" b="1" dirty="0" smtClean="0">
                <a:solidFill>
                  <a:srgbClr val="007CD0"/>
                </a:solidFill>
                <a:latin typeface="微软雅黑" pitchFamily="34" charset="-122"/>
                <a:ea typeface="微软雅黑" pitchFamily="34" charset="-122"/>
              </a:rPr>
              <a:t>填加</a:t>
            </a:r>
            <a:endParaRPr lang="en-US" altLang="zh-CN" sz="3200" b="1" dirty="0" smtClean="0">
              <a:solidFill>
                <a:srgbClr val="007CD0"/>
              </a:solidFill>
              <a:latin typeface="微软雅黑" pitchFamily="34" charset="-122"/>
              <a:ea typeface="微软雅黑" pitchFamily="34" charset="-122"/>
            </a:endParaRPr>
          </a:p>
          <a:p>
            <a:pPr algn="ctr"/>
            <a:r>
              <a:rPr lang="zh-CN" altLang="en-US" sz="3200" b="1" dirty="0" smtClean="0">
                <a:solidFill>
                  <a:srgbClr val="007CD0"/>
                </a:solidFill>
                <a:latin typeface="微软雅黑" pitchFamily="34" charset="-122"/>
                <a:ea typeface="微软雅黑" pitchFamily="34" charset="-122"/>
              </a:rPr>
              <a:t>标题</a:t>
            </a:r>
            <a:endParaRPr lang="zh-CN" altLang="en-US" sz="3200" b="1" dirty="0">
              <a:solidFill>
                <a:srgbClr val="007CD0"/>
              </a:solidFill>
              <a:latin typeface="微软雅黑" pitchFamily="34" charset="-122"/>
              <a:ea typeface="微软雅黑" pitchFamily="34" charset="-122"/>
            </a:endParaRPr>
          </a:p>
        </p:txBody>
      </p:sp>
      <p:sp>
        <p:nvSpPr>
          <p:cNvPr id="33" name="Rectangle 12"/>
          <p:cNvSpPr/>
          <p:nvPr/>
        </p:nvSpPr>
        <p:spPr>
          <a:xfrm>
            <a:off x="5766542" y="2958975"/>
            <a:ext cx="2696468" cy="79976"/>
          </a:xfrm>
          <a:prstGeom prst="rect">
            <a:avLst/>
          </a:prstGeom>
          <a:pattFill prst="ltDnDiag">
            <a:fgClr>
              <a:sysClr val="window" lastClr="FFFFFF">
                <a:lumMod val="65000"/>
              </a:sysClr>
            </a:fgClr>
            <a:bgClr>
              <a:sysClr val="window" lastClr="FFFFFF">
                <a:lumMod val="95000"/>
              </a:sysClr>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cs typeface="+mn-cs"/>
            </a:endParaRPr>
          </a:p>
        </p:txBody>
      </p:sp>
      <p:sp>
        <p:nvSpPr>
          <p:cNvPr id="34" name="Rectangle 12"/>
          <p:cNvSpPr/>
          <p:nvPr/>
        </p:nvSpPr>
        <p:spPr>
          <a:xfrm>
            <a:off x="5766542" y="4039095"/>
            <a:ext cx="2696468" cy="79976"/>
          </a:xfrm>
          <a:prstGeom prst="rect">
            <a:avLst/>
          </a:prstGeom>
          <a:pattFill prst="ltDnDiag">
            <a:fgClr>
              <a:sysClr val="window" lastClr="FFFFFF">
                <a:lumMod val="65000"/>
              </a:sysClr>
            </a:fgClr>
            <a:bgClr>
              <a:sysClr val="window" lastClr="FFFFFF">
                <a:lumMod val="95000"/>
              </a:sysClr>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cs typeface="+mn-cs"/>
            </a:endParaRPr>
          </a:p>
        </p:txBody>
      </p:sp>
      <p:grpSp>
        <p:nvGrpSpPr>
          <p:cNvPr id="35" name="组合 34"/>
          <p:cNvGrpSpPr/>
          <p:nvPr/>
        </p:nvGrpSpPr>
        <p:grpSpPr>
          <a:xfrm>
            <a:off x="5796137" y="2094879"/>
            <a:ext cx="759798" cy="759798"/>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sp>
          <p:nvSpPr>
            <p:cNvPr id="37" name="椭圆 3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grpSp>
      <p:sp>
        <p:nvSpPr>
          <p:cNvPr id="38" name="TextBox 14"/>
          <p:cNvSpPr>
            <a:spLocks noChangeArrowheads="1"/>
          </p:cNvSpPr>
          <p:nvPr/>
        </p:nvSpPr>
        <p:spPr bwMode="auto">
          <a:xfrm>
            <a:off x="5868144" y="2208346"/>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a:solidFill>
                  <a:srgbClr val="007CD0"/>
                </a:solidFill>
                <a:latin typeface="微软雅黑" panose="020B0503020204020204" pitchFamily="34" charset="-122"/>
                <a:ea typeface="微软雅黑" panose="020B0503020204020204" pitchFamily="34" charset="-122"/>
                <a:sym typeface="方正兰亭粗黑_GBK" charset="-122"/>
              </a:rPr>
              <a:t>01</a:t>
            </a:r>
          </a:p>
        </p:txBody>
      </p:sp>
      <p:sp>
        <p:nvSpPr>
          <p:cNvPr id="39" name="TextBox 38"/>
          <p:cNvSpPr txBox="1"/>
          <p:nvPr/>
        </p:nvSpPr>
        <p:spPr>
          <a:xfrm>
            <a:off x="6796450" y="2121909"/>
            <a:ext cx="1807998" cy="292388"/>
          </a:xfrm>
          <a:prstGeom prst="rect">
            <a:avLst/>
          </a:prstGeom>
          <a:noFill/>
        </p:spPr>
        <p:txBody>
          <a:bodyPr wrap="square" lIns="0" rIns="0" bIns="0" rtlCol="0">
            <a:spAutoFit/>
          </a:bodyPr>
          <a:lstStyle/>
          <a:p>
            <a:pPr>
              <a:tabLst>
                <a:tab pos="1025525" algn="l"/>
              </a:tabLst>
            </a:pPr>
            <a:r>
              <a:rPr lang="zh-CN" altLang="en-US" sz="1600" b="1" dirty="0" smtClean="0">
                <a:solidFill>
                  <a:srgbClr val="007CD0"/>
                </a:solidFill>
                <a:latin typeface="微软雅黑" panose="020B0503020204020204" pitchFamily="34" charset="-122"/>
                <a:ea typeface="微软雅黑" panose="020B0503020204020204" pitchFamily="34" charset="-122"/>
                <a:cs typeface="Calibri"/>
              </a:rPr>
              <a:t>填加标</a:t>
            </a:r>
            <a:r>
              <a:rPr lang="zh-CN" altLang="en-US" sz="1600" b="1" dirty="0">
                <a:solidFill>
                  <a:srgbClr val="007CD0"/>
                </a:solidFill>
                <a:latin typeface="微软雅黑" panose="020B0503020204020204" pitchFamily="34" charset="-122"/>
                <a:ea typeface="微软雅黑" panose="020B0503020204020204" pitchFamily="34" charset="-122"/>
                <a:cs typeface="Calibri"/>
              </a:rPr>
              <a:t>题</a:t>
            </a:r>
            <a:endParaRPr lang="en-US" sz="1600" b="1" dirty="0">
              <a:solidFill>
                <a:srgbClr val="007CD0"/>
              </a:solidFill>
              <a:latin typeface="微软雅黑" panose="020B0503020204020204" pitchFamily="34" charset="-122"/>
              <a:ea typeface="微软雅黑" panose="020B0503020204020204" pitchFamily="34" charset="-122"/>
              <a:cs typeface="Calibri"/>
            </a:endParaRPr>
          </a:p>
        </p:txBody>
      </p:sp>
      <p:sp>
        <p:nvSpPr>
          <p:cNvPr id="40" name="TextBox 39"/>
          <p:cNvSpPr txBox="1"/>
          <p:nvPr/>
        </p:nvSpPr>
        <p:spPr>
          <a:xfrm>
            <a:off x="6768501" y="2426111"/>
            <a:ext cx="1547915" cy="426784"/>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a:t>
            </a:r>
            <a:r>
              <a:rPr kumimoji="0" lang="zh-CN" altLang="en-US" sz="10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此处文本单击添加文本</a:t>
            </a: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单击此处文本单击添加</a:t>
            </a:r>
            <a:r>
              <a:rPr kumimoji="0" lang="zh-CN" altLang="en-US" sz="10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文本</a:t>
            </a:r>
            <a:endParaRPr kumimoji="0" lang="en-US" sz="1000" b="0"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cs typeface="Calibri"/>
            </a:endParaRPr>
          </a:p>
        </p:txBody>
      </p:sp>
      <p:grpSp>
        <p:nvGrpSpPr>
          <p:cNvPr id="41" name="组合 40"/>
          <p:cNvGrpSpPr/>
          <p:nvPr/>
        </p:nvGrpSpPr>
        <p:grpSpPr>
          <a:xfrm>
            <a:off x="5796137" y="3144450"/>
            <a:ext cx="759798" cy="759798"/>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sp>
          <p:nvSpPr>
            <p:cNvPr id="43" name="椭圆 4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grpSp>
      <p:sp>
        <p:nvSpPr>
          <p:cNvPr id="44" name="TextBox 14"/>
          <p:cNvSpPr>
            <a:spLocks noChangeArrowheads="1"/>
          </p:cNvSpPr>
          <p:nvPr/>
        </p:nvSpPr>
        <p:spPr bwMode="auto">
          <a:xfrm>
            <a:off x="5868144" y="3257917"/>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sym typeface="方正兰亭粗黑_GBK" charset="-122"/>
              </a:rPr>
              <a:t>02</a:t>
            </a:r>
            <a:endParaRPr kumimoji="0" lang="en-US" altLang="zh-CN" sz="2800" b="1"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sym typeface="方正兰亭粗黑_GBK" charset="-122"/>
            </a:endParaRPr>
          </a:p>
        </p:txBody>
      </p:sp>
      <p:sp>
        <p:nvSpPr>
          <p:cNvPr id="45" name="TextBox 44"/>
          <p:cNvSpPr txBox="1"/>
          <p:nvPr/>
        </p:nvSpPr>
        <p:spPr>
          <a:xfrm>
            <a:off x="6796450" y="3171480"/>
            <a:ext cx="1807998" cy="292388"/>
          </a:xfrm>
          <a:prstGeom prst="rect">
            <a:avLst/>
          </a:prstGeom>
          <a:noFill/>
        </p:spPr>
        <p:txBody>
          <a:bodyPr wrap="square" l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0" cap="none" spc="0" normalizeH="0" baseline="0" noProof="0" dirty="0" smtClean="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cs typeface="Calibri"/>
              </a:rPr>
              <a:t>填加标</a:t>
            </a:r>
            <a:r>
              <a:rPr kumimoji="0" lang="zh-CN" altLang="en-US" sz="1600" b="1"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cs typeface="Calibri"/>
              </a:rPr>
              <a:t>题</a:t>
            </a:r>
            <a:endParaRPr kumimoji="0" lang="en-US" sz="1600" b="1"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cs typeface="Calibri"/>
            </a:endParaRPr>
          </a:p>
        </p:txBody>
      </p:sp>
      <p:sp>
        <p:nvSpPr>
          <p:cNvPr id="46" name="TextBox 45"/>
          <p:cNvSpPr txBox="1"/>
          <p:nvPr/>
        </p:nvSpPr>
        <p:spPr>
          <a:xfrm>
            <a:off x="6768501" y="3475682"/>
            <a:ext cx="1547915" cy="426784"/>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a:t>
            </a:r>
            <a:r>
              <a:rPr kumimoji="0" lang="zh-CN" altLang="en-US" sz="10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此处文本单击添加文本</a:t>
            </a: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单击此处文本单击添加</a:t>
            </a:r>
            <a:r>
              <a:rPr kumimoji="0" lang="zh-CN" altLang="en-US" sz="10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文本</a:t>
            </a:r>
            <a:endParaRPr kumimoji="0" lang="en-US" sz="1000" b="0"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cs typeface="Calibri"/>
            </a:endParaRPr>
          </a:p>
        </p:txBody>
      </p:sp>
      <p:grpSp>
        <p:nvGrpSpPr>
          <p:cNvPr id="47" name="组合 46"/>
          <p:cNvGrpSpPr/>
          <p:nvPr/>
        </p:nvGrpSpPr>
        <p:grpSpPr>
          <a:xfrm>
            <a:off x="5796137" y="4181370"/>
            <a:ext cx="759798" cy="759798"/>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95000"/>
                    <a:lumOff val="5000"/>
                  </a:sysClr>
                </a:solidFill>
                <a:effectLst/>
                <a:uLnTx/>
                <a:uFillTx/>
                <a:latin typeface="Calibri"/>
                <a:ea typeface="宋体"/>
                <a:cs typeface="+mn-cs"/>
              </a:endParaRPr>
            </a:p>
          </p:txBody>
        </p:sp>
      </p:grpSp>
      <p:sp>
        <p:nvSpPr>
          <p:cNvPr id="50" name="TextBox 14"/>
          <p:cNvSpPr>
            <a:spLocks noChangeArrowheads="1"/>
          </p:cNvSpPr>
          <p:nvPr/>
        </p:nvSpPr>
        <p:spPr bwMode="auto">
          <a:xfrm>
            <a:off x="5868144" y="4294837"/>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sym typeface="方正兰亭粗黑_GBK" charset="-122"/>
              </a:rPr>
              <a:t>03</a:t>
            </a:r>
            <a:endParaRPr kumimoji="0" lang="en-US" altLang="zh-CN" sz="2800" b="1"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sym typeface="方正兰亭粗黑_GBK" charset="-122"/>
            </a:endParaRPr>
          </a:p>
        </p:txBody>
      </p:sp>
      <p:sp>
        <p:nvSpPr>
          <p:cNvPr id="51" name="TextBox 50"/>
          <p:cNvSpPr txBox="1"/>
          <p:nvPr/>
        </p:nvSpPr>
        <p:spPr>
          <a:xfrm>
            <a:off x="6796450" y="4208400"/>
            <a:ext cx="1519966" cy="292388"/>
          </a:xfrm>
          <a:prstGeom prst="rect">
            <a:avLst/>
          </a:prstGeom>
          <a:noFill/>
        </p:spPr>
        <p:txBody>
          <a:bodyPr wrap="square" l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0" cap="none" spc="0" normalizeH="0" baseline="0" noProof="0" dirty="0" smtClean="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cs typeface="Calibri"/>
              </a:rPr>
              <a:t>填加标</a:t>
            </a:r>
            <a:r>
              <a:rPr kumimoji="0" lang="zh-CN" altLang="en-US" sz="1600" b="1"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cs typeface="Calibri"/>
              </a:rPr>
              <a:t>题</a:t>
            </a:r>
            <a:endParaRPr kumimoji="0" lang="en-US" sz="1600" b="1"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cs typeface="Calibri"/>
            </a:endParaRPr>
          </a:p>
        </p:txBody>
      </p:sp>
      <p:sp>
        <p:nvSpPr>
          <p:cNvPr id="52" name="TextBox 51"/>
          <p:cNvSpPr txBox="1"/>
          <p:nvPr/>
        </p:nvSpPr>
        <p:spPr>
          <a:xfrm>
            <a:off x="6768501" y="4512602"/>
            <a:ext cx="1547915" cy="426784"/>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a:t>
            </a:r>
            <a:r>
              <a:rPr kumimoji="0" lang="zh-CN" altLang="en-US" sz="10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此处文本单击添加文本</a:t>
            </a: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单击此处文本单击添加</a:t>
            </a:r>
            <a:r>
              <a:rPr kumimoji="0" lang="zh-CN" altLang="en-US" sz="10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文本</a:t>
            </a:r>
            <a:endParaRPr kumimoji="0" lang="en-US" sz="1000" b="0"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cs typeface="Calibri"/>
            </a:endParaRPr>
          </a:p>
        </p:txBody>
      </p:sp>
      <p:pic>
        <p:nvPicPr>
          <p:cNvPr id="53" name="图片 5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520" y="1400698"/>
            <a:ext cx="2780397" cy="3538688"/>
          </a:xfrm>
          <a:prstGeom prst="rect">
            <a:avLst/>
          </a:prstGeom>
        </p:spPr>
      </p:pic>
    </p:spTree>
    <p:extLst>
      <p:ext uri="{BB962C8B-B14F-4D97-AF65-F5344CB8AC3E}">
        <p14:creationId xmlns:p14="http://schemas.microsoft.com/office/powerpoint/2010/main" val="155334757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anim calcmode="lin" valueType="num">
                                          <p:cBhvr>
                                            <p:cTn id="16" dur="500" fill="hold"/>
                                            <p:tgtEl>
                                              <p:spTgt spid="29"/>
                                            </p:tgtEl>
                                            <p:attrNameLst>
                                              <p:attrName>ppt_x</p:attrName>
                                            </p:attrNameLst>
                                          </p:cBhvr>
                                          <p:tavLst>
                                            <p:tav tm="0">
                                              <p:val>
                                                <p:fltVal val="0.5"/>
                                              </p:val>
                                            </p:tav>
                                            <p:tav tm="100000">
                                              <p:val>
                                                <p:strVal val="#ppt_x"/>
                                              </p:val>
                                            </p:tav>
                                          </p:tavLst>
                                        </p:anim>
                                        <p:anim calcmode="lin" valueType="num">
                                          <p:cBhvr>
                                            <p:cTn id="17" dur="500" fill="hold"/>
                                            <p:tgtEl>
                                              <p:spTgt spid="29"/>
                                            </p:tgtEl>
                                            <p:attrNameLst>
                                              <p:attrName>ppt_y</p:attrName>
                                            </p:attrNameLst>
                                          </p:cBhvr>
                                          <p:tavLst>
                                            <p:tav tm="0">
                                              <p:val>
                                                <p:fltVal val="0.5"/>
                                              </p:val>
                                            </p:tav>
                                            <p:tav tm="100000">
                                              <p:val>
                                                <p:strVal val="#ppt_y"/>
                                              </p:val>
                                            </p:tav>
                                          </p:tavLst>
                                        </p:anim>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anim calcmode="lin" valueType="num">
                                          <p:cBhvr>
                                            <p:cTn id="22" dur="500" fill="hold"/>
                                            <p:tgtEl>
                                              <p:spTgt spid="32"/>
                                            </p:tgtEl>
                                            <p:attrNameLst>
                                              <p:attrName>ppt_x</p:attrName>
                                            </p:attrNameLst>
                                          </p:cBhvr>
                                          <p:tavLst>
                                            <p:tav tm="0">
                                              <p:val>
                                                <p:strVal val="#ppt_x"/>
                                              </p:val>
                                            </p:tav>
                                            <p:tav tm="100000">
                                              <p:val>
                                                <p:strVal val="#ppt_x"/>
                                              </p:val>
                                            </p:tav>
                                          </p:tavLst>
                                        </p:anim>
                                        <p:anim calcmode="lin" valueType="num">
                                          <p:cBhvr>
                                            <p:cTn id="23" dur="500" fill="hold"/>
                                            <p:tgtEl>
                                              <p:spTgt spid="3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2500"/>
                                </p:stCondLst>
                                <p:childTnLst>
                                  <p:par>
                                    <p:cTn id="29" presetID="2" presetClass="entr" presetSubtype="2" fill="hold" nodeType="afterEffect" p14:presetBounceEnd="40000">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14:bounceEnd="40000">
                                          <p:cBhvr additive="base">
                                            <p:cTn id="31" dur="50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35"/>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4500"/>
                                </p:stCondLst>
                                <p:childTnLst>
                                  <p:par>
                                    <p:cTn id="49" presetID="2" presetClass="entr" presetSubtype="2" fill="hold" nodeType="afterEffect" p14:presetBounceEnd="40000">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14:bounceEnd="40000">
                                          <p:cBhvr additive="base">
                                            <p:cTn id="51" dur="500" fill="hold"/>
                                            <p:tgtEl>
                                              <p:spTgt spid="41"/>
                                            </p:tgtEl>
                                            <p:attrNameLst>
                                              <p:attrName>ppt_x</p:attrName>
                                            </p:attrNameLst>
                                          </p:cBhvr>
                                          <p:tavLst>
                                            <p:tav tm="0">
                                              <p:val>
                                                <p:strVal val="1+#ppt_w/2"/>
                                              </p:val>
                                            </p:tav>
                                            <p:tav tm="100000">
                                              <p:val>
                                                <p:strVal val="#ppt_x"/>
                                              </p:val>
                                            </p:tav>
                                          </p:tavLst>
                                        </p:anim>
                                        <p:anim calcmode="lin" valueType="num" p14:bounceEnd="40000">
                                          <p:cBhvr additive="base">
                                            <p:cTn id="52" dur="500" fill="hold"/>
                                            <p:tgtEl>
                                              <p:spTgt spid="41"/>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500"/>
                                            <p:tgtEl>
                                              <p:spTgt spid="44"/>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500"/>
                                            <p:tgtEl>
                                              <p:spTgt spid="4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fade">
                                          <p:cBhvr>
                                            <p:cTn id="63" dur="500"/>
                                            <p:tgtEl>
                                              <p:spTgt spid="46"/>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left)">
                                          <p:cBhvr>
                                            <p:cTn id="67" dur="500"/>
                                            <p:tgtEl>
                                              <p:spTgt spid="34"/>
                                            </p:tgtEl>
                                          </p:cBhvr>
                                        </p:animEffect>
                                      </p:childTnLst>
                                    </p:cTn>
                                  </p:par>
                                </p:childTnLst>
                              </p:cTn>
                            </p:par>
                            <p:par>
                              <p:cTn id="68" fill="hold">
                                <p:stCondLst>
                                  <p:cond delay="6500"/>
                                </p:stCondLst>
                                <p:childTnLst>
                                  <p:par>
                                    <p:cTn id="69" presetID="2" presetClass="entr" presetSubtype="2" fill="hold" nodeType="afterEffect" p14:presetBounceEnd="40000">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14:bounceEnd="40000">
                                          <p:cBhvr additive="base">
                                            <p:cTn id="71" dur="500" fill="hold"/>
                                            <p:tgtEl>
                                              <p:spTgt spid="47"/>
                                            </p:tgtEl>
                                            <p:attrNameLst>
                                              <p:attrName>ppt_x</p:attrName>
                                            </p:attrNameLst>
                                          </p:cBhvr>
                                          <p:tavLst>
                                            <p:tav tm="0">
                                              <p:val>
                                                <p:strVal val="1+#ppt_w/2"/>
                                              </p:val>
                                            </p:tav>
                                            <p:tav tm="100000">
                                              <p:val>
                                                <p:strVal val="#ppt_x"/>
                                              </p:val>
                                            </p:tav>
                                          </p:tavLst>
                                        </p:anim>
                                        <p:anim calcmode="lin" valueType="num" p14:bounceEnd="40000">
                                          <p:cBhvr additive="base">
                                            <p:cTn id="72" dur="500" fill="hold"/>
                                            <p:tgtEl>
                                              <p:spTgt spid="47"/>
                                            </p:tgtEl>
                                            <p:attrNameLst>
                                              <p:attrName>ppt_y</p:attrName>
                                            </p:attrNameLst>
                                          </p:cBhvr>
                                          <p:tavLst>
                                            <p:tav tm="0">
                                              <p:val>
                                                <p:strVal val="#ppt_y"/>
                                              </p:val>
                                            </p:tav>
                                            <p:tav tm="100000">
                                              <p:val>
                                                <p:strVal val="#ppt_y"/>
                                              </p:val>
                                            </p:tav>
                                          </p:tavLst>
                                        </p:anim>
                                      </p:childTnLst>
                                    </p:cTn>
                                  </p:par>
                                </p:childTnLst>
                              </p:cTn>
                            </p:par>
                            <p:par>
                              <p:cTn id="73" fill="hold">
                                <p:stCondLst>
                                  <p:cond delay="7000"/>
                                </p:stCondLst>
                                <p:childTnLst>
                                  <p:par>
                                    <p:cTn id="74" presetID="10" presetClass="entr" presetSubtype="0" fill="hold" grpId="0" nodeType="after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fade">
                                          <p:cBhvr>
                                            <p:cTn id="76" dur="500"/>
                                            <p:tgtEl>
                                              <p:spTgt spid="50"/>
                                            </p:tgtEl>
                                          </p:cBhvr>
                                        </p:animEffect>
                                      </p:childTnLst>
                                    </p:cTn>
                                  </p:par>
                                </p:childTnLst>
                              </p:cTn>
                            </p:par>
                            <p:par>
                              <p:cTn id="77" fill="hold">
                                <p:stCondLst>
                                  <p:cond delay="7500"/>
                                </p:stCondLst>
                                <p:childTnLst>
                                  <p:par>
                                    <p:cTn id="78" presetID="10" presetClass="entr" presetSubtype="0"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fade">
                                          <p:cBhvr>
                                            <p:cTn id="80" dur="500"/>
                                            <p:tgtEl>
                                              <p:spTgt spid="5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fade">
                                          <p:cBhvr>
                                            <p:cTn id="8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p:bldP spid="33" grpId="0" animBg="1"/>
          <p:bldP spid="34" grpId="0" animBg="1"/>
          <p:bldP spid="38" grpId="0" bldLvl="0" autoUpdateAnimBg="0"/>
          <p:bldP spid="39" grpId="0"/>
          <p:bldP spid="40" grpId="0"/>
          <p:bldP spid="44" grpId="0" bldLvl="0" autoUpdateAnimBg="0"/>
          <p:bldP spid="45" grpId="0"/>
          <p:bldP spid="46" grpId="0"/>
          <p:bldP spid="50" grpId="0" bldLvl="0" autoUpdateAnimBg="0"/>
          <p:bldP spid="51" grpId="0"/>
          <p:bldP spid="5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anim calcmode="lin" valueType="num">
                                          <p:cBhvr>
                                            <p:cTn id="16" dur="500" fill="hold"/>
                                            <p:tgtEl>
                                              <p:spTgt spid="29"/>
                                            </p:tgtEl>
                                            <p:attrNameLst>
                                              <p:attrName>ppt_x</p:attrName>
                                            </p:attrNameLst>
                                          </p:cBhvr>
                                          <p:tavLst>
                                            <p:tav tm="0">
                                              <p:val>
                                                <p:fltVal val="0.5"/>
                                              </p:val>
                                            </p:tav>
                                            <p:tav tm="100000">
                                              <p:val>
                                                <p:strVal val="#ppt_x"/>
                                              </p:val>
                                            </p:tav>
                                          </p:tavLst>
                                        </p:anim>
                                        <p:anim calcmode="lin" valueType="num">
                                          <p:cBhvr>
                                            <p:cTn id="17" dur="500" fill="hold"/>
                                            <p:tgtEl>
                                              <p:spTgt spid="29"/>
                                            </p:tgtEl>
                                            <p:attrNameLst>
                                              <p:attrName>ppt_y</p:attrName>
                                            </p:attrNameLst>
                                          </p:cBhvr>
                                          <p:tavLst>
                                            <p:tav tm="0">
                                              <p:val>
                                                <p:fltVal val="0.5"/>
                                              </p:val>
                                            </p:tav>
                                            <p:tav tm="100000">
                                              <p:val>
                                                <p:strVal val="#ppt_y"/>
                                              </p:val>
                                            </p:tav>
                                          </p:tavLst>
                                        </p:anim>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anim calcmode="lin" valueType="num">
                                          <p:cBhvr>
                                            <p:cTn id="22" dur="500" fill="hold"/>
                                            <p:tgtEl>
                                              <p:spTgt spid="32"/>
                                            </p:tgtEl>
                                            <p:attrNameLst>
                                              <p:attrName>ppt_x</p:attrName>
                                            </p:attrNameLst>
                                          </p:cBhvr>
                                          <p:tavLst>
                                            <p:tav tm="0">
                                              <p:val>
                                                <p:strVal val="#ppt_x"/>
                                              </p:val>
                                            </p:tav>
                                            <p:tav tm="100000">
                                              <p:val>
                                                <p:strVal val="#ppt_x"/>
                                              </p:val>
                                            </p:tav>
                                          </p:tavLst>
                                        </p:anim>
                                        <p:anim calcmode="lin" valueType="num">
                                          <p:cBhvr>
                                            <p:cTn id="23" dur="500" fill="hold"/>
                                            <p:tgtEl>
                                              <p:spTgt spid="3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1+#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4500"/>
                                </p:stCondLst>
                                <p:childTnLst>
                                  <p:par>
                                    <p:cTn id="49" presetID="2" presetClass="entr" presetSubtype="2" fill="hold" nodeType="after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fill="hold"/>
                                            <p:tgtEl>
                                              <p:spTgt spid="41"/>
                                            </p:tgtEl>
                                            <p:attrNameLst>
                                              <p:attrName>ppt_x</p:attrName>
                                            </p:attrNameLst>
                                          </p:cBhvr>
                                          <p:tavLst>
                                            <p:tav tm="0">
                                              <p:val>
                                                <p:strVal val="1+#ppt_w/2"/>
                                              </p:val>
                                            </p:tav>
                                            <p:tav tm="100000">
                                              <p:val>
                                                <p:strVal val="#ppt_x"/>
                                              </p:val>
                                            </p:tav>
                                          </p:tavLst>
                                        </p:anim>
                                        <p:anim calcmode="lin" valueType="num">
                                          <p:cBhvr additive="base">
                                            <p:cTn id="52" dur="500" fill="hold"/>
                                            <p:tgtEl>
                                              <p:spTgt spid="41"/>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500"/>
                                            <p:tgtEl>
                                              <p:spTgt spid="44"/>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500"/>
                                            <p:tgtEl>
                                              <p:spTgt spid="4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fade">
                                          <p:cBhvr>
                                            <p:cTn id="63" dur="500"/>
                                            <p:tgtEl>
                                              <p:spTgt spid="46"/>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left)">
                                          <p:cBhvr>
                                            <p:cTn id="67" dur="500"/>
                                            <p:tgtEl>
                                              <p:spTgt spid="34"/>
                                            </p:tgtEl>
                                          </p:cBhvr>
                                        </p:animEffect>
                                      </p:childTnLst>
                                    </p:cTn>
                                  </p:par>
                                </p:childTnLst>
                              </p:cTn>
                            </p:par>
                            <p:par>
                              <p:cTn id="68" fill="hold">
                                <p:stCondLst>
                                  <p:cond delay="6500"/>
                                </p:stCondLst>
                                <p:childTnLst>
                                  <p:par>
                                    <p:cTn id="69" presetID="2" presetClass="entr" presetSubtype="2" fill="hold" nodeType="after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additive="base">
                                            <p:cTn id="71" dur="500" fill="hold"/>
                                            <p:tgtEl>
                                              <p:spTgt spid="47"/>
                                            </p:tgtEl>
                                            <p:attrNameLst>
                                              <p:attrName>ppt_x</p:attrName>
                                            </p:attrNameLst>
                                          </p:cBhvr>
                                          <p:tavLst>
                                            <p:tav tm="0">
                                              <p:val>
                                                <p:strVal val="1+#ppt_w/2"/>
                                              </p:val>
                                            </p:tav>
                                            <p:tav tm="100000">
                                              <p:val>
                                                <p:strVal val="#ppt_x"/>
                                              </p:val>
                                            </p:tav>
                                          </p:tavLst>
                                        </p:anim>
                                        <p:anim calcmode="lin" valueType="num">
                                          <p:cBhvr additive="base">
                                            <p:cTn id="72" dur="500" fill="hold"/>
                                            <p:tgtEl>
                                              <p:spTgt spid="47"/>
                                            </p:tgtEl>
                                            <p:attrNameLst>
                                              <p:attrName>ppt_y</p:attrName>
                                            </p:attrNameLst>
                                          </p:cBhvr>
                                          <p:tavLst>
                                            <p:tav tm="0">
                                              <p:val>
                                                <p:strVal val="#ppt_y"/>
                                              </p:val>
                                            </p:tav>
                                            <p:tav tm="100000">
                                              <p:val>
                                                <p:strVal val="#ppt_y"/>
                                              </p:val>
                                            </p:tav>
                                          </p:tavLst>
                                        </p:anim>
                                      </p:childTnLst>
                                    </p:cTn>
                                  </p:par>
                                </p:childTnLst>
                              </p:cTn>
                            </p:par>
                            <p:par>
                              <p:cTn id="73" fill="hold">
                                <p:stCondLst>
                                  <p:cond delay="7000"/>
                                </p:stCondLst>
                                <p:childTnLst>
                                  <p:par>
                                    <p:cTn id="74" presetID="10" presetClass="entr" presetSubtype="0" fill="hold" grpId="0" nodeType="after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fade">
                                          <p:cBhvr>
                                            <p:cTn id="76" dur="500"/>
                                            <p:tgtEl>
                                              <p:spTgt spid="50"/>
                                            </p:tgtEl>
                                          </p:cBhvr>
                                        </p:animEffect>
                                      </p:childTnLst>
                                    </p:cTn>
                                  </p:par>
                                </p:childTnLst>
                              </p:cTn>
                            </p:par>
                            <p:par>
                              <p:cTn id="77" fill="hold">
                                <p:stCondLst>
                                  <p:cond delay="7500"/>
                                </p:stCondLst>
                                <p:childTnLst>
                                  <p:par>
                                    <p:cTn id="78" presetID="10" presetClass="entr" presetSubtype="0"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fade">
                                          <p:cBhvr>
                                            <p:cTn id="80" dur="500"/>
                                            <p:tgtEl>
                                              <p:spTgt spid="5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fade">
                                          <p:cBhvr>
                                            <p:cTn id="8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p:bldP spid="33" grpId="0" animBg="1"/>
          <p:bldP spid="34" grpId="0" animBg="1"/>
          <p:bldP spid="38" grpId="0" bldLvl="0" autoUpdateAnimBg="0"/>
          <p:bldP spid="39" grpId="0"/>
          <p:bldP spid="40" grpId="0"/>
          <p:bldP spid="44" grpId="0" bldLvl="0" autoUpdateAnimBg="0"/>
          <p:bldP spid="45" grpId="0"/>
          <p:bldP spid="46" grpId="0"/>
          <p:bldP spid="50" grpId="0" bldLvl="0" autoUpdateAnimBg="0"/>
          <p:bldP spid="51" grpId="0"/>
          <p:bldP spid="5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2289709" y="2136081"/>
            <a:ext cx="1338828" cy="323165"/>
          </a:xfrm>
          <a:prstGeom prst="rect">
            <a:avLst/>
          </a:prstGeom>
          <a:noFill/>
        </p:spPr>
        <p:txBody>
          <a:bodyPr wrap="none" rtlCol="0">
            <a:spAutoFit/>
          </a:bodyPr>
          <a:lstStyle/>
          <a:p>
            <a:pPr algn="r"/>
            <a:r>
              <a:rPr lang="zh-CN" altLang="en-US" sz="1500" dirty="0" smtClean="0">
                <a:latin typeface="微软雅黑" pitchFamily="34" charset="-122"/>
                <a:ea typeface="微软雅黑" pitchFamily="34" charset="-122"/>
              </a:rPr>
              <a:t>添加标题内容</a:t>
            </a:r>
            <a:endParaRPr lang="zh-CN" altLang="en-US" sz="1500" dirty="0">
              <a:latin typeface="微软雅黑" pitchFamily="34" charset="-122"/>
              <a:ea typeface="微软雅黑" pitchFamily="34" charset="-122"/>
            </a:endParaRPr>
          </a:p>
        </p:txBody>
      </p:sp>
      <p:grpSp>
        <p:nvGrpSpPr>
          <p:cNvPr id="22" name="组合 21"/>
          <p:cNvGrpSpPr/>
          <p:nvPr/>
        </p:nvGrpSpPr>
        <p:grpSpPr>
          <a:xfrm rot="16200000">
            <a:off x="3813938" y="1892137"/>
            <a:ext cx="902720" cy="1172844"/>
            <a:chOff x="4020870" y="2194485"/>
            <a:chExt cx="1102258" cy="1432090"/>
          </a:xfrm>
          <a:effectLst>
            <a:outerShdw blurRad="444500" dist="254000" dir="8100000" algn="tr" rotWithShape="0">
              <a:prstClr val="black">
                <a:alpha val="50000"/>
              </a:prstClr>
            </a:outerShdw>
          </a:effectLst>
        </p:grpSpPr>
        <p:sp>
          <p:nvSpPr>
            <p:cNvPr id="2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5000">
                  <a:sysClr val="window" lastClr="FFFFFF">
                    <a:lumMod val="95000"/>
                  </a:sysClr>
                </a:gs>
                <a:gs pos="100000">
                  <a:sysClr val="window" lastClr="FFFFFF">
                    <a:lumMod val="7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25" name="TextBox 24"/>
          <p:cNvSpPr txBox="1"/>
          <p:nvPr/>
        </p:nvSpPr>
        <p:spPr>
          <a:xfrm>
            <a:off x="976722" y="2462504"/>
            <a:ext cx="2723823" cy="430887"/>
          </a:xfrm>
          <a:prstGeom prst="rect">
            <a:avLst/>
          </a:prstGeom>
          <a:noFill/>
        </p:spPr>
        <p:txBody>
          <a:bodyPr wrap="none" rtlCol="0">
            <a:spAutoFit/>
          </a:bodyPr>
          <a:lstStyle/>
          <a:p>
            <a:pPr algn="r">
              <a:defRPr/>
            </a:pPr>
            <a:r>
              <a:rPr lang="zh-CN" altLang="en-US" sz="1100" dirty="0">
                <a:latin typeface="微软雅黑" pitchFamily="34" charset="-122"/>
                <a:ea typeface="微软雅黑" pitchFamily="34" charset="-122"/>
              </a:rPr>
              <a:t>单击此处添加简短说明，添加简短文字，</a:t>
            </a:r>
            <a:endParaRPr lang="en-US" altLang="zh-CN" sz="1100" dirty="0">
              <a:latin typeface="微软雅黑" pitchFamily="34" charset="-122"/>
              <a:ea typeface="微软雅黑" pitchFamily="34" charset="-122"/>
            </a:endParaRPr>
          </a:p>
          <a:p>
            <a:pPr algn="r">
              <a:defRPr/>
            </a:pPr>
            <a:r>
              <a:rPr lang="zh-CN" altLang="en-US" sz="1100" dirty="0">
                <a:latin typeface="微软雅黑" pitchFamily="34" charset="-122"/>
                <a:ea typeface="微软雅黑" pitchFamily="34" charset="-122"/>
              </a:rPr>
              <a:t>具体文字添加此处。</a:t>
            </a:r>
            <a:endParaRPr lang="en-US" altLang="zh-CN" sz="1100" dirty="0">
              <a:latin typeface="微软雅黑" pitchFamily="34" charset="-122"/>
              <a:ea typeface="微软雅黑" pitchFamily="34" charset="-122"/>
            </a:endParaRPr>
          </a:p>
        </p:txBody>
      </p:sp>
      <p:sp>
        <p:nvSpPr>
          <p:cNvPr id="26" name="KSO_Shape"/>
          <p:cNvSpPr>
            <a:spLocks/>
          </p:cNvSpPr>
          <p:nvPr/>
        </p:nvSpPr>
        <p:spPr bwMode="auto">
          <a:xfrm>
            <a:off x="4134442" y="2259144"/>
            <a:ext cx="553496" cy="4704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CD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sp>
        <p:nvSpPr>
          <p:cNvPr id="27" name="TextBox 26"/>
          <p:cNvSpPr txBox="1"/>
          <p:nvPr/>
        </p:nvSpPr>
        <p:spPr>
          <a:xfrm>
            <a:off x="2236538" y="3216201"/>
            <a:ext cx="1338828" cy="323165"/>
          </a:xfrm>
          <a:prstGeom prst="rect">
            <a:avLst/>
          </a:prstGeom>
          <a:noFill/>
        </p:spPr>
        <p:txBody>
          <a:bodyPr wrap="none" rtlCol="0">
            <a:spAutoFit/>
          </a:bodyPr>
          <a:lstStyle/>
          <a:p>
            <a:pPr algn="r"/>
            <a:r>
              <a:rPr lang="zh-CN" altLang="en-US" sz="1500" dirty="0" smtClean="0">
                <a:latin typeface="微软雅黑" pitchFamily="34" charset="-122"/>
                <a:ea typeface="微软雅黑" pitchFamily="34" charset="-122"/>
              </a:rPr>
              <a:t>添加标题内容</a:t>
            </a:r>
            <a:endParaRPr lang="zh-CN" altLang="en-US" sz="1500" dirty="0">
              <a:latin typeface="微软雅黑" pitchFamily="34" charset="-122"/>
              <a:ea typeface="微软雅黑" pitchFamily="34" charset="-122"/>
            </a:endParaRPr>
          </a:p>
        </p:txBody>
      </p:sp>
      <p:grpSp>
        <p:nvGrpSpPr>
          <p:cNvPr id="28" name="组合 27"/>
          <p:cNvGrpSpPr/>
          <p:nvPr/>
        </p:nvGrpSpPr>
        <p:grpSpPr>
          <a:xfrm rot="5400000" flipV="1">
            <a:off x="3817005" y="2956670"/>
            <a:ext cx="902720" cy="1183334"/>
            <a:chOff x="4020870" y="2194485"/>
            <a:chExt cx="1102258" cy="1432090"/>
          </a:xfrm>
          <a:effectLst>
            <a:outerShdw blurRad="444500" dist="254000" dir="8100000" algn="tr" rotWithShape="0">
              <a:prstClr val="black">
                <a:alpha val="50000"/>
              </a:prstClr>
            </a:outerShdw>
          </a:effectLst>
        </p:grpSpPr>
        <p:sp>
          <p:nvSpPr>
            <p:cNvPr id="2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31" name="TextBox 30"/>
          <p:cNvSpPr txBox="1"/>
          <p:nvPr/>
        </p:nvSpPr>
        <p:spPr>
          <a:xfrm>
            <a:off x="940394" y="3540527"/>
            <a:ext cx="2723823" cy="430887"/>
          </a:xfrm>
          <a:prstGeom prst="rect">
            <a:avLst/>
          </a:prstGeom>
          <a:noFill/>
        </p:spPr>
        <p:txBody>
          <a:bodyPr wrap="none" rtlCol="0">
            <a:spAutoFit/>
          </a:bodyPr>
          <a:lstStyle/>
          <a:p>
            <a:pPr algn="r">
              <a:defRPr/>
            </a:pPr>
            <a:r>
              <a:rPr lang="zh-CN" altLang="en-US" sz="1100" dirty="0">
                <a:latin typeface="微软雅黑" pitchFamily="34" charset="-122"/>
                <a:ea typeface="微软雅黑" pitchFamily="34" charset="-122"/>
              </a:rPr>
              <a:t>单击此处添加简短说明，添加简短文字，</a:t>
            </a:r>
            <a:endParaRPr lang="en-US" altLang="zh-CN" sz="1100" dirty="0">
              <a:latin typeface="微软雅黑" pitchFamily="34" charset="-122"/>
              <a:ea typeface="微软雅黑" pitchFamily="34" charset="-122"/>
            </a:endParaRPr>
          </a:p>
          <a:p>
            <a:pPr algn="r">
              <a:defRPr/>
            </a:pPr>
            <a:r>
              <a:rPr lang="zh-CN" altLang="en-US" sz="1100" dirty="0">
                <a:latin typeface="微软雅黑" pitchFamily="34" charset="-122"/>
                <a:ea typeface="微软雅黑" pitchFamily="34" charset="-122"/>
              </a:rPr>
              <a:t>具体文字添加此处。</a:t>
            </a:r>
            <a:endParaRPr lang="en-US" altLang="zh-CN" sz="1100" dirty="0">
              <a:latin typeface="微软雅黑" pitchFamily="34" charset="-122"/>
              <a:ea typeface="微软雅黑" pitchFamily="34" charset="-122"/>
            </a:endParaRPr>
          </a:p>
        </p:txBody>
      </p:sp>
      <p:sp>
        <p:nvSpPr>
          <p:cNvPr id="32" name="KSO_Shape"/>
          <p:cNvSpPr>
            <a:spLocks/>
          </p:cNvSpPr>
          <p:nvPr/>
        </p:nvSpPr>
        <p:spPr bwMode="auto">
          <a:xfrm flipH="1">
            <a:off x="4088986" y="3280502"/>
            <a:ext cx="527637" cy="51772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CD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sp>
        <p:nvSpPr>
          <p:cNvPr id="33" name="TextBox 32"/>
          <p:cNvSpPr txBox="1"/>
          <p:nvPr/>
        </p:nvSpPr>
        <p:spPr>
          <a:xfrm>
            <a:off x="2185177" y="4320742"/>
            <a:ext cx="1338828" cy="323165"/>
          </a:xfrm>
          <a:prstGeom prst="rect">
            <a:avLst/>
          </a:prstGeom>
          <a:noFill/>
        </p:spPr>
        <p:txBody>
          <a:bodyPr wrap="none" rtlCol="0">
            <a:spAutoFit/>
          </a:bodyPr>
          <a:lstStyle/>
          <a:p>
            <a:pPr algn="r"/>
            <a:r>
              <a:rPr lang="zh-CN" altLang="en-US" sz="1500" dirty="0" smtClean="0">
                <a:latin typeface="微软雅黑" pitchFamily="34" charset="-122"/>
                <a:ea typeface="微软雅黑" pitchFamily="34" charset="-122"/>
              </a:rPr>
              <a:t>添加标题内容</a:t>
            </a:r>
            <a:endParaRPr lang="zh-CN" altLang="en-US" sz="1500" dirty="0">
              <a:latin typeface="微软雅黑" pitchFamily="34" charset="-122"/>
              <a:ea typeface="微软雅黑" pitchFamily="34" charset="-122"/>
            </a:endParaRPr>
          </a:p>
        </p:txBody>
      </p:sp>
      <p:grpSp>
        <p:nvGrpSpPr>
          <p:cNvPr id="34" name="组合 33"/>
          <p:cNvGrpSpPr/>
          <p:nvPr/>
        </p:nvGrpSpPr>
        <p:grpSpPr>
          <a:xfrm rot="16200000">
            <a:off x="3798120" y="4052479"/>
            <a:ext cx="902720" cy="1172844"/>
            <a:chOff x="4020870" y="2194485"/>
            <a:chExt cx="1102258" cy="1432090"/>
          </a:xfrm>
          <a:effectLst>
            <a:outerShdw blurRad="444500" dist="254000" dir="8100000" algn="tr" rotWithShape="0">
              <a:prstClr val="black">
                <a:alpha val="50000"/>
              </a:prstClr>
            </a:outerShdw>
          </a:effectLst>
        </p:grpSpPr>
        <p:sp>
          <p:nvSpPr>
            <p:cNvPr id="3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5000">
                  <a:sysClr val="window" lastClr="FFFFFF">
                    <a:lumMod val="95000"/>
                  </a:sysClr>
                </a:gs>
                <a:gs pos="100000">
                  <a:sysClr val="window" lastClr="FFFFFF">
                    <a:lumMod val="7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37" name="TextBox 36"/>
          <p:cNvSpPr txBox="1"/>
          <p:nvPr/>
        </p:nvSpPr>
        <p:spPr>
          <a:xfrm>
            <a:off x="904714" y="4658280"/>
            <a:ext cx="2723823" cy="430887"/>
          </a:xfrm>
          <a:prstGeom prst="rect">
            <a:avLst/>
          </a:prstGeom>
          <a:noFill/>
        </p:spPr>
        <p:txBody>
          <a:bodyPr wrap="none" rtlCol="0">
            <a:spAutoFit/>
          </a:bodyPr>
          <a:lstStyle/>
          <a:p>
            <a:pPr algn="r">
              <a:defRPr/>
            </a:pPr>
            <a:r>
              <a:rPr lang="zh-CN" altLang="en-US" sz="1100" dirty="0">
                <a:latin typeface="微软雅黑" pitchFamily="34" charset="-122"/>
                <a:ea typeface="微软雅黑" pitchFamily="34" charset="-122"/>
              </a:rPr>
              <a:t>单击此处添加简短说明，添加简短文字，</a:t>
            </a:r>
            <a:endParaRPr lang="en-US" altLang="zh-CN" sz="1100" dirty="0">
              <a:latin typeface="微软雅黑" pitchFamily="34" charset="-122"/>
              <a:ea typeface="微软雅黑" pitchFamily="34" charset="-122"/>
            </a:endParaRPr>
          </a:p>
          <a:p>
            <a:pPr algn="r">
              <a:defRPr/>
            </a:pPr>
            <a:r>
              <a:rPr lang="zh-CN" altLang="en-US" sz="1100" dirty="0">
                <a:latin typeface="微软雅黑" pitchFamily="34" charset="-122"/>
                <a:ea typeface="微软雅黑" pitchFamily="34" charset="-122"/>
              </a:rPr>
              <a:t>具体文字添加此处。</a:t>
            </a:r>
            <a:endParaRPr lang="en-US" altLang="zh-CN" sz="1100" dirty="0">
              <a:latin typeface="微软雅黑" pitchFamily="34" charset="-122"/>
              <a:ea typeface="微软雅黑" pitchFamily="34" charset="-122"/>
            </a:endParaRPr>
          </a:p>
        </p:txBody>
      </p:sp>
      <p:sp>
        <p:nvSpPr>
          <p:cNvPr id="38" name="KSO_Shape"/>
          <p:cNvSpPr>
            <a:spLocks/>
          </p:cNvSpPr>
          <p:nvPr/>
        </p:nvSpPr>
        <p:spPr bwMode="auto">
          <a:xfrm>
            <a:off x="4129371" y="4418983"/>
            <a:ext cx="517292" cy="445733"/>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rgbClr val="007CD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pic>
        <p:nvPicPr>
          <p:cNvPr id="39" name="图片 3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74704" y="1454358"/>
            <a:ext cx="3297299" cy="3846850"/>
          </a:xfrm>
          <a:prstGeom prst="rect">
            <a:avLst/>
          </a:prstGeom>
        </p:spPr>
      </p:pic>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14:presetBounceEnd="44000">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14:bounceEnd="44000">
                                          <p:cBhvr additive="base">
                                            <p:cTn id="13" dur="500" fill="hold"/>
                                            <p:tgtEl>
                                              <p:spTgt spid="22"/>
                                            </p:tgtEl>
                                            <p:attrNameLst>
                                              <p:attrName>ppt_x</p:attrName>
                                            </p:attrNameLst>
                                          </p:cBhvr>
                                          <p:tavLst>
                                            <p:tav tm="0">
                                              <p:val>
                                                <p:strVal val="0-#ppt_w/2"/>
                                              </p:val>
                                            </p:tav>
                                            <p:tav tm="100000">
                                              <p:val>
                                                <p:strVal val="#ppt_x"/>
                                              </p:val>
                                            </p:tav>
                                          </p:tavLst>
                                        </p:anim>
                                        <p:anim calcmode="lin" valueType="num" p14:bounceEnd="44000">
                                          <p:cBhvr additive="base">
                                            <p:cTn id="14" dur="500" fill="hold"/>
                                            <p:tgtEl>
                                              <p:spTgt spid="22"/>
                                            </p:tgtEl>
                                            <p:attrNameLst>
                                              <p:attrName>ppt_y</p:attrName>
                                            </p:attrNameLst>
                                          </p:cBhvr>
                                          <p:tavLst>
                                            <p:tav tm="0">
                                              <p:val>
                                                <p:strVal val="#ppt_y"/>
                                              </p:val>
                                            </p:tav>
                                            <p:tav tm="100000">
                                              <p:val>
                                                <p:strVal val="#ppt_y"/>
                                              </p:val>
                                            </p:tav>
                                          </p:tavLst>
                                        </p:anim>
                                      </p:childTnLst>
                                    </p:cTn>
                                  </p:par>
                                  <p:par>
                                    <p:cTn id="15" presetID="12" presetClass="entr" presetSubtype="8" fill="hold" grpId="0" nodeType="withEffect">
                                      <p:stCondLst>
                                        <p:cond delay="20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300"/>
                                            <p:tgtEl>
                                              <p:spTgt spid="25"/>
                                            </p:tgtEl>
                                            <p:attrNameLst>
                                              <p:attrName>ppt_x</p:attrName>
                                            </p:attrNameLst>
                                          </p:cBhvr>
                                          <p:tavLst>
                                            <p:tav tm="0">
                                              <p:val>
                                                <p:strVal val="#ppt_x-#ppt_w*1.125000"/>
                                              </p:val>
                                            </p:tav>
                                            <p:tav tm="100000">
                                              <p:val>
                                                <p:strVal val="#ppt_x"/>
                                              </p:val>
                                            </p:tav>
                                          </p:tavLst>
                                        </p:anim>
                                        <p:animEffect transition="in" filter="wipe(right)">
                                          <p:cBhvr>
                                            <p:cTn id="18" dur="300"/>
                                            <p:tgtEl>
                                              <p:spTgt spid="25"/>
                                            </p:tgtEl>
                                          </p:cBhvr>
                                        </p:animEffect>
                                      </p:childTnLst>
                                    </p:cTn>
                                  </p:par>
                                  <p:par>
                                    <p:cTn id="19" presetID="12" presetClass="entr" presetSubtype="8" fill="hold" grpId="0" nodeType="withEffect">
                                      <p:stCondLst>
                                        <p:cond delay="20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300"/>
                                            <p:tgtEl>
                                              <p:spTgt spid="21"/>
                                            </p:tgtEl>
                                            <p:attrNameLst>
                                              <p:attrName>ppt_x</p:attrName>
                                            </p:attrNameLst>
                                          </p:cBhvr>
                                          <p:tavLst>
                                            <p:tav tm="0">
                                              <p:val>
                                                <p:strVal val="#ppt_x-#ppt_w*1.125000"/>
                                              </p:val>
                                            </p:tav>
                                            <p:tav tm="100000">
                                              <p:val>
                                                <p:strVal val="#ppt_x"/>
                                              </p:val>
                                            </p:tav>
                                          </p:tavLst>
                                        </p:anim>
                                        <p:animEffect transition="in" filter="wipe(right)">
                                          <p:cBhvr>
                                            <p:cTn id="22" dur="300"/>
                                            <p:tgtEl>
                                              <p:spTgt spid="21"/>
                                            </p:tgtEl>
                                          </p:cBhvr>
                                        </p:animEffect>
                                      </p:childTnLst>
                                    </p:cTn>
                                  </p:par>
                                  <p:par>
                                    <p:cTn id="23" presetID="53" presetClass="entr" presetSubtype="528" fill="hold" grpId="0" nodeType="withEffect">
                                      <p:stCondLst>
                                        <p:cond delay="100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anim calcmode="lin" valueType="num">
                                          <p:cBhvr>
                                            <p:cTn id="28" dur="500" fill="hold"/>
                                            <p:tgtEl>
                                              <p:spTgt spid="26"/>
                                            </p:tgtEl>
                                            <p:attrNameLst>
                                              <p:attrName>ppt_x</p:attrName>
                                            </p:attrNameLst>
                                          </p:cBhvr>
                                          <p:tavLst>
                                            <p:tav tm="0">
                                              <p:val>
                                                <p:fltVal val="0.5"/>
                                              </p:val>
                                            </p:tav>
                                            <p:tav tm="100000">
                                              <p:val>
                                                <p:strVal val="#ppt_x"/>
                                              </p:val>
                                            </p:tav>
                                          </p:tavLst>
                                        </p:anim>
                                        <p:anim calcmode="lin" valueType="num">
                                          <p:cBhvr>
                                            <p:cTn id="29" dur="500" fill="hold"/>
                                            <p:tgtEl>
                                              <p:spTgt spid="26"/>
                                            </p:tgtEl>
                                            <p:attrNameLst>
                                              <p:attrName>ppt_y</p:attrName>
                                            </p:attrNameLst>
                                          </p:cBhvr>
                                          <p:tavLst>
                                            <p:tav tm="0">
                                              <p:val>
                                                <p:fltVal val="0.5"/>
                                              </p:val>
                                            </p:tav>
                                            <p:tav tm="100000">
                                              <p:val>
                                                <p:strVal val="#ppt_y"/>
                                              </p:val>
                                            </p:tav>
                                          </p:tavLst>
                                        </p:anim>
                                      </p:childTnLst>
                                    </p:cTn>
                                  </p:par>
                                </p:childTnLst>
                              </p:cTn>
                            </p:par>
                            <p:par>
                              <p:cTn id="30" fill="hold">
                                <p:stCondLst>
                                  <p:cond delay="2500"/>
                                </p:stCondLst>
                                <p:childTnLst>
                                  <p:par>
                                    <p:cTn id="31" presetID="2" presetClass="entr" presetSubtype="2" fill="hold" nodeType="afterEffect" p14:presetBounceEnd="44000">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14:bounceEnd="44000">
                                          <p:cBhvr additive="base">
                                            <p:cTn id="33" dur="500" fill="hold"/>
                                            <p:tgtEl>
                                              <p:spTgt spid="28"/>
                                            </p:tgtEl>
                                            <p:attrNameLst>
                                              <p:attrName>ppt_x</p:attrName>
                                            </p:attrNameLst>
                                          </p:cBhvr>
                                          <p:tavLst>
                                            <p:tav tm="0">
                                              <p:val>
                                                <p:strVal val="1+#ppt_w/2"/>
                                              </p:val>
                                            </p:tav>
                                            <p:tav tm="100000">
                                              <p:val>
                                                <p:strVal val="#ppt_x"/>
                                              </p:val>
                                            </p:tav>
                                          </p:tavLst>
                                        </p:anim>
                                        <p:anim calcmode="lin" valueType="num" p14:bounceEnd="44000">
                                          <p:cBhvr additive="base">
                                            <p:cTn id="34" dur="500" fill="hold"/>
                                            <p:tgtEl>
                                              <p:spTgt spid="28"/>
                                            </p:tgtEl>
                                            <p:attrNameLst>
                                              <p:attrName>ppt_y</p:attrName>
                                            </p:attrNameLst>
                                          </p:cBhvr>
                                          <p:tavLst>
                                            <p:tav tm="0">
                                              <p:val>
                                                <p:strVal val="#ppt_y"/>
                                              </p:val>
                                            </p:tav>
                                            <p:tav tm="100000">
                                              <p:val>
                                                <p:strVal val="#ppt_y"/>
                                              </p:val>
                                            </p:tav>
                                          </p:tavLst>
                                        </p:anim>
                                      </p:childTnLst>
                                    </p:cTn>
                                  </p:par>
                                  <p:par>
                                    <p:cTn id="35" presetID="12" presetClass="entr" presetSubtype="2" fill="hold" grpId="0" nodeType="withEffect">
                                      <p:stCondLst>
                                        <p:cond delay="20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300"/>
                                            <p:tgtEl>
                                              <p:spTgt spid="27"/>
                                            </p:tgtEl>
                                            <p:attrNameLst>
                                              <p:attrName>ppt_x</p:attrName>
                                            </p:attrNameLst>
                                          </p:cBhvr>
                                          <p:tavLst>
                                            <p:tav tm="0">
                                              <p:val>
                                                <p:strVal val="#ppt_x+#ppt_w*1.125000"/>
                                              </p:val>
                                            </p:tav>
                                            <p:tav tm="100000">
                                              <p:val>
                                                <p:strVal val="#ppt_x"/>
                                              </p:val>
                                            </p:tav>
                                          </p:tavLst>
                                        </p:anim>
                                        <p:animEffect transition="in" filter="wipe(left)">
                                          <p:cBhvr>
                                            <p:cTn id="38" dur="300"/>
                                            <p:tgtEl>
                                              <p:spTgt spid="27"/>
                                            </p:tgtEl>
                                          </p:cBhvr>
                                        </p:animEffect>
                                      </p:childTnLst>
                                    </p:cTn>
                                  </p:par>
                                  <p:par>
                                    <p:cTn id="39" presetID="12" presetClass="entr" presetSubtype="2" fill="hold" grpId="0" nodeType="withEffect">
                                      <p:stCondLst>
                                        <p:cond delay="2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300"/>
                                            <p:tgtEl>
                                              <p:spTgt spid="31"/>
                                            </p:tgtEl>
                                            <p:attrNameLst>
                                              <p:attrName>ppt_x</p:attrName>
                                            </p:attrNameLst>
                                          </p:cBhvr>
                                          <p:tavLst>
                                            <p:tav tm="0">
                                              <p:val>
                                                <p:strVal val="#ppt_x+#ppt_w*1.125000"/>
                                              </p:val>
                                            </p:tav>
                                            <p:tav tm="100000">
                                              <p:val>
                                                <p:strVal val="#ppt_x"/>
                                              </p:val>
                                            </p:tav>
                                          </p:tavLst>
                                        </p:anim>
                                        <p:animEffect transition="in" filter="wipe(left)">
                                          <p:cBhvr>
                                            <p:cTn id="42" dur="300"/>
                                            <p:tgtEl>
                                              <p:spTgt spid="31"/>
                                            </p:tgtEl>
                                          </p:cBhvr>
                                        </p:animEffect>
                                      </p:childTnLst>
                                    </p:cTn>
                                  </p:par>
                                  <p:par>
                                    <p:cTn id="43" presetID="53" presetClass="entr" presetSubtype="528" fill="hold" grpId="0" nodeType="withEffect">
                                      <p:stCondLst>
                                        <p:cond delay="20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fltVal val="0"/>
                                              </p:val>
                                            </p:tav>
                                            <p:tav tm="100000">
                                              <p:val>
                                                <p:strVal val="#ppt_w"/>
                                              </p:val>
                                            </p:tav>
                                          </p:tavLst>
                                        </p:anim>
                                        <p:anim calcmode="lin" valueType="num">
                                          <p:cBhvr>
                                            <p:cTn id="46" dur="500" fill="hold"/>
                                            <p:tgtEl>
                                              <p:spTgt spid="32"/>
                                            </p:tgtEl>
                                            <p:attrNameLst>
                                              <p:attrName>ppt_h</p:attrName>
                                            </p:attrNameLst>
                                          </p:cBhvr>
                                          <p:tavLst>
                                            <p:tav tm="0">
                                              <p:val>
                                                <p:fltVal val="0"/>
                                              </p:val>
                                            </p:tav>
                                            <p:tav tm="100000">
                                              <p:val>
                                                <p:strVal val="#ppt_h"/>
                                              </p:val>
                                            </p:tav>
                                          </p:tavLst>
                                        </p:anim>
                                        <p:animEffect transition="in" filter="fade">
                                          <p:cBhvr>
                                            <p:cTn id="47" dur="500"/>
                                            <p:tgtEl>
                                              <p:spTgt spid="32"/>
                                            </p:tgtEl>
                                          </p:cBhvr>
                                        </p:animEffect>
                                        <p:anim calcmode="lin" valueType="num">
                                          <p:cBhvr>
                                            <p:cTn id="48" dur="500" fill="hold"/>
                                            <p:tgtEl>
                                              <p:spTgt spid="32"/>
                                            </p:tgtEl>
                                            <p:attrNameLst>
                                              <p:attrName>ppt_x</p:attrName>
                                            </p:attrNameLst>
                                          </p:cBhvr>
                                          <p:tavLst>
                                            <p:tav tm="0">
                                              <p:val>
                                                <p:fltVal val="0.5"/>
                                              </p:val>
                                            </p:tav>
                                            <p:tav tm="100000">
                                              <p:val>
                                                <p:strVal val="#ppt_x"/>
                                              </p:val>
                                            </p:tav>
                                          </p:tavLst>
                                        </p:anim>
                                        <p:anim calcmode="lin" valueType="num">
                                          <p:cBhvr>
                                            <p:cTn id="49" dur="500" fill="hold"/>
                                            <p:tgtEl>
                                              <p:spTgt spid="32"/>
                                            </p:tgtEl>
                                            <p:attrNameLst>
                                              <p:attrName>ppt_y</p:attrName>
                                            </p:attrNameLst>
                                          </p:cBhvr>
                                          <p:tavLst>
                                            <p:tav tm="0">
                                              <p:val>
                                                <p:fltVal val="0.5"/>
                                              </p:val>
                                            </p:tav>
                                            <p:tav tm="100000">
                                              <p:val>
                                                <p:strVal val="#ppt_y"/>
                                              </p:val>
                                            </p:tav>
                                          </p:tavLst>
                                        </p:anim>
                                      </p:childTnLst>
                                    </p:cTn>
                                  </p:par>
                                </p:childTnLst>
                              </p:cTn>
                            </p:par>
                            <p:par>
                              <p:cTn id="50" fill="hold">
                                <p:stCondLst>
                                  <p:cond delay="3200"/>
                                </p:stCondLst>
                                <p:childTnLst>
                                  <p:par>
                                    <p:cTn id="51" presetID="2" presetClass="entr" presetSubtype="8" fill="hold" nodeType="afterEffect" p14:presetBounceEnd="44000">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14:bounceEnd="44000">
                                          <p:cBhvr additive="base">
                                            <p:cTn id="53" dur="500" fill="hold"/>
                                            <p:tgtEl>
                                              <p:spTgt spid="34"/>
                                            </p:tgtEl>
                                            <p:attrNameLst>
                                              <p:attrName>ppt_x</p:attrName>
                                            </p:attrNameLst>
                                          </p:cBhvr>
                                          <p:tavLst>
                                            <p:tav tm="0">
                                              <p:val>
                                                <p:strVal val="0-#ppt_w/2"/>
                                              </p:val>
                                            </p:tav>
                                            <p:tav tm="100000">
                                              <p:val>
                                                <p:strVal val="#ppt_x"/>
                                              </p:val>
                                            </p:tav>
                                          </p:tavLst>
                                        </p:anim>
                                        <p:anim calcmode="lin" valueType="num" p14:bounceEnd="44000">
                                          <p:cBhvr additive="base">
                                            <p:cTn id="54" dur="500" fill="hold"/>
                                            <p:tgtEl>
                                              <p:spTgt spid="34"/>
                                            </p:tgtEl>
                                            <p:attrNameLst>
                                              <p:attrName>ppt_y</p:attrName>
                                            </p:attrNameLst>
                                          </p:cBhvr>
                                          <p:tavLst>
                                            <p:tav tm="0">
                                              <p:val>
                                                <p:strVal val="#ppt_y"/>
                                              </p:val>
                                            </p:tav>
                                            <p:tav tm="100000">
                                              <p:val>
                                                <p:strVal val="#ppt_y"/>
                                              </p:val>
                                            </p:tav>
                                          </p:tavLst>
                                        </p:anim>
                                      </p:childTnLst>
                                    </p:cTn>
                                  </p:par>
                                  <p:par>
                                    <p:cTn id="55" presetID="12" presetClass="entr" presetSubtype="8" fill="hold" grpId="0" nodeType="withEffect">
                                      <p:stCondLst>
                                        <p:cond delay="20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300"/>
                                            <p:tgtEl>
                                              <p:spTgt spid="37"/>
                                            </p:tgtEl>
                                            <p:attrNameLst>
                                              <p:attrName>ppt_x</p:attrName>
                                            </p:attrNameLst>
                                          </p:cBhvr>
                                          <p:tavLst>
                                            <p:tav tm="0">
                                              <p:val>
                                                <p:strVal val="#ppt_x-#ppt_w*1.125000"/>
                                              </p:val>
                                            </p:tav>
                                            <p:tav tm="100000">
                                              <p:val>
                                                <p:strVal val="#ppt_x"/>
                                              </p:val>
                                            </p:tav>
                                          </p:tavLst>
                                        </p:anim>
                                        <p:animEffect transition="in" filter="wipe(right)">
                                          <p:cBhvr>
                                            <p:cTn id="58" dur="300"/>
                                            <p:tgtEl>
                                              <p:spTgt spid="37"/>
                                            </p:tgtEl>
                                          </p:cBhvr>
                                        </p:animEffect>
                                      </p:childTnLst>
                                    </p:cTn>
                                  </p:par>
                                  <p:par>
                                    <p:cTn id="59" presetID="12" presetClass="entr" presetSubtype="8" fill="hold" grpId="0" nodeType="withEffect">
                                      <p:stCondLst>
                                        <p:cond delay="20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300"/>
                                            <p:tgtEl>
                                              <p:spTgt spid="33"/>
                                            </p:tgtEl>
                                            <p:attrNameLst>
                                              <p:attrName>ppt_x</p:attrName>
                                            </p:attrNameLst>
                                          </p:cBhvr>
                                          <p:tavLst>
                                            <p:tav tm="0">
                                              <p:val>
                                                <p:strVal val="#ppt_x-#ppt_w*1.125000"/>
                                              </p:val>
                                            </p:tav>
                                            <p:tav tm="100000">
                                              <p:val>
                                                <p:strVal val="#ppt_x"/>
                                              </p:val>
                                            </p:tav>
                                          </p:tavLst>
                                        </p:anim>
                                        <p:animEffect transition="in" filter="wipe(right)">
                                          <p:cBhvr>
                                            <p:cTn id="62" dur="300"/>
                                            <p:tgtEl>
                                              <p:spTgt spid="33"/>
                                            </p:tgtEl>
                                          </p:cBhvr>
                                        </p:animEffect>
                                      </p:childTnLst>
                                    </p:cTn>
                                  </p:par>
                                  <p:par>
                                    <p:cTn id="63" presetID="53" presetClass="entr" presetSubtype="528" fill="hold" grpId="0" nodeType="withEffect">
                                      <p:stCondLst>
                                        <p:cond delay="600"/>
                                      </p:stCondLst>
                                      <p:childTnLst>
                                        <p:set>
                                          <p:cBhvr>
                                            <p:cTn id="64" dur="1" fill="hold">
                                              <p:stCondLst>
                                                <p:cond delay="0"/>
                                              </p:stCondLst>
                                            </p:cTn>
                                            <p:tgtEl>
                                              <p:spTgt spid="38"/>
                                            </p:tgtEl>
                                            <p:attrNameLst>
                                              <p:attrName>style.visibility</p:attrName>
                                            </p:attrNameLst>
                                          </p:cBhvr>
                                          <p:to>
                                            <p:strVal val="visible"/>
                                          </p:to>
                                        </p:set>
                                        <p:anim calcmode="lin" valueType="num">
                                          <p:cBhvr>
                                            <p:cTn id="65" dur="500" fill="hold"/>
                                            <p:tgtEl>
                                              <p:spTgt spid="38"/>
                                            </p:tgtEl>
                                            <p:attrNameLst>
                                              <p:attrName>ppt_w</p:attrName>
                                            </p:attrNameLst>
                                          </p:cBhvr>
                                          <p:tavLst>
                                            <p:tav tm="0">
                                              <p:val>
                                                <p:fltVal val="0"/>
                                              </p:val>
                                            </p:tav>
                                            <p:tav tm="100000">
                                              <p:val>
                                                <p:strVal val="#ppt_w"/>
                                              </p:val>
                                            </p:tav>
                                          </p:tavLst>
                                        </p:anim>
                                        <p:anim calcmode="lin" valueType="num">
                                          <p:cBhvr>
                                            <p:cTn id="66" dur="500" fill="hold"/>
                                            <p:tgtEl>
                                              <p:spTgt spid="38"/>
                                            </p:tgtEl>
                                            <p:attrNameLst>
                                              <p:attrName>ppt_h</p:attrName>
                                            </p:attrNameLst>
                                          </p:cBhvr>
                                          <p:tavLst>
                                            <p:tav tm="0">
                                              <p:val>
                                                <p:fltVal val="0"/>
                                              </p:val>
                                            </p:tav>
                                            <p:tav tm="100000">
                                              <p:val>
                                                <p:strVal val="#ppt_h"/>
                                              </p:val>
                                            </p:tav>
                                          </p:tavLst>
                                        </p:anim>
                                        <p:animEffect transition="in" filter="fade">
                                          <p:cBhvr>
                                            <p:cTn id="67" dur="500"/>
                                            <p:tgtEl>
                                              <p:spTgt spid="38"/>
                                            </p:tgtEl>
                                          </p:cBhvr>
                                        </p:animEffect>
                                        <p:anim calcmode="lin" valueType="num">
                                          <p:cBhvr>
                                            <p:cTn id="68" dur="500" fill="hold"/>
                                            <p:tgtEl>
                                              <p:spTgt spid="38"/>
                                            </p:tgtEl>
                                            <p:attrNameLst>
                                              <p:attrName>ppt_x</p:attrName>
                                            </p:attrNameLst>
                                          </p:cBhvr>
                                          <p:tavLst>
                                            <p:tav tm="0">
                                              <p:val>
                                                <p:fltVal val="0.5"/>
                                              </p:val>
                                            </p:tav>
                                            <p:tav tm="100000">
                                              <p:val>
                                                <p:strVal val="#ppt_x"/>
                                              </p:val>
                                            </p:tav>
                                          </p:tavLst>
                                        </p:anim>
                                        <p:anim calcmode="lin" valueType="num">
                                          <p:cBhvr>
                                            <p:cTn id="69" dur="500" fill="hold"/>
                                            <p:tgtEl>
                                              <p:spTgt spid="3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P spid="26" grpId="0" animBg="1"/>
          <p:bldP spid="27" grpId="0"/>
          <p:bldP spid="31" grpId="0"/>
          <p:bldP spid="32" grpId="0" animBg="1"/>
          <p:bldP spid="33" grpId="0"/>
          <p:bldP spid="37" grpId="0"/>
          <p:bldP spid="38"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0-#ppt_w/2"/>
                                              </p:val>
                                            </p:tav>
                                            <p:tav tm="100000">
                                              <p:val>
                                                <p:strVal val="#ppt_x"/>
                                              </p:val>
                                            </p:tav>
                                          </p:tavLst>
                                        </p:anim>
                                        <p:anim calcmode="lin" valueType="num">
                                          <p:cBhvr additive="base">
                                            <p:cTn id="14" dur="500" fill="hold"/>
                                            <p:tgtEl>
                                              <p:spTgt spid="22"/>
                                            </p:tgtEl>
                                            <p:attrNameLst>
                                              <p:attrName>ppt_y</p:attrName>
                                            </p:attrNameLst>
                                          </p:cBhvr>
                                          <p:tavLst>
                                            <p:tav tm="0">
                                              <p:val>
                                                <p:strVal val="#ppt_y"/>
                                              </p:val>
                                            </p:tav>
                                            <p:tav tm="100000">
                                              <p:val>
                                                <p:strVal val="#ppt_y"/>
                                              </p:val>
                                            </p:tav>
                                          </p:tavLst>
                                        </p:anim>
                                      </p:childTnLst>
                                    </p:cTn>
                                  </p:par>
                                  <p:par>
                                    <p:cTn id="15" presetID="12" presetClass="entr" presetSubtype="8" fill="hold" grpId="0" nodeType="withEffect">
                                      <p:stCondLst>
                                        <p:cond delay="20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300"/>
                                            <p:tgtEl>
                                              <p:spTgt spid="25"/>
                                            </p:tgtEl>
                                            <p:attrNameLst>
                                              <p:attrName>ppt_x</p:attrName>
                                            </p:attrNameLst>
                                          </p:cBhvr>
                                          <p:tavLst>
                                            <p:tav tm="0">
                                              <p:val>
                                                <p:strVal val="#ppt_x-#ppt_w*1.125000"/>
                                              </p:val>
                                            </p:tav>
                                            <p:tav tm="100000">
                                              <p:val>
                                                <p:strVal val="#ppt_x"/>
                                              </p:val>
                                            </p:tav>
                                          </p:tavLst>
                                        </p:anim>
                                        <p:animEffect transition="in" filter="wipe(right)">
                                          <p:cBhvr>
                                            <p:cTn id="18" dur="300"/>
                                            <p:tgtEl>
                                              <p:spTgt spid="25"/>
                                            </p:tgtEl>
                                          </p:cBhvr>
                                        </p:animEffect>
                                      </p:childTnLst>
                                    </p:cTn>
                                  </p:par>
                                  <p:par>
                                    <p:cTn id="19" presetID="12" presetClass="entr" presetSubtype="8" fill="hold" grpId="0" nodeType="withEffect">
                                      <p:stCondLst>
                                        <p:cond delay="20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300"/>
                                            <p:tgtEl>
                                              <p:spTgt spid="21"/>
                                            </p:tgtEl>
                                            <p:attrNameLst>
                                              <p:attrName>ppt_x</p:attrName>
                                            </p:attrNameLst>
                                          </p:cBhvr>
                                          <p:tavLst>
                                            <p:tav tm="0">
                                              <p:val>
                                                <p:strVal val="#ppt_x-#ppt_w*1.125000"/>
                                              </p:val>
                                            </p:tav>
                                            <p:tav tm="100000">
                                              <p:val>
                                                <p:strVal val="#ppt_x"/>
                                              </p:val>
                                            </p:tav>
                                          </p:tavLst>
                                        </p:anim>
                                        <p:animEffect transition="in" filter="wipe(right)">
                                          <p:cBhvr>
                                            <p:cTn id="22" dur="300"/>
                                            <p:tgtEl>
                                              <p:spTgt spid="21"/>
                                            </p:tgtEl>
                                          </p:cBhvr>
                                        </p:animEffect>
                                      </p:childTnLst>
                                    </p:cTn>
                                  </p:par>
                                  <p:par>
                                    <p:cTn id="23" presetID="53" presetClass="entr" presetSubtype="528" fill="hold" grpId="0" nodeType="withEffect">
                                      <p:stCondLst>
                                        <p:cond delay="100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anim calcmode="lin" valueType="num">
                                          <p:cBhvr>
                                            <p:cTn id="28" dur="500" fill="hold"/>
                                            <p:tgtEl>
                                              <p:spTgt spid="26"/>
                                            </p:tgtEl>
                                            <p:attrNameLst>
                                              <p:attrName>ppt_x</p:attrName>
                                            </p:attrNameLst>
                                          </p:cBhvr>
                                          <p:tavLst>
                                            <p:tav tm="0">
                                              <p:val>
                                                <p:fltVal val="0.5"/>
                                              </p:val>
                                            </p:tav>
                                            <p:tav tm="100000">
                                              <p:val>
                                                <p:strVal val="#ppt_x"/>
                                              </p:val>
                                            </p:tav>
                                          </p:tavLst>
                                        </p:anim>
                                        <p:anim calcmode="lin" valueType="num">
                                          <p:cBhvr>
                                            <p:cTn id="29" dur="500" fill="hold"/>
                                            <p:tgtEl>
                                              <p:spTgt spid="26"/>
                                            </p:tgtEl>
                                            <p:attrNameLst>
                                              <p:attrName>ppt_y</p:attrName>
                                            </p:attrNameLst>
                                          </p:cBhvr>
                                          <p:tavLst>
                                            <p:tav tm="0">
                                              <p:val>
                                                <p:fltVal val="0.5"/>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1+#ppt_w/2"/>
                                              </p:val>
                                            </p:tav>
                                            <p:tav tm="100000">
                                              <p:val>
                                                <p:strVal val="#ppt_x"/>
                                              </p:val>
                                            </p:tav>
                                          </p:tavLst>
                                        </p:anim>
                                        <p:anim calcmode="lin" valueType="num">
                                          <p:cBhvr additive="base">
                                            <p:cTn id="34" dur="500" fill="hold"/>
                                            <p:tgtEl>
                                              <p:spTgt spid="28"/>
                                            </p:tgtEl>
                                            <p:attrNameLst>
                                              <p:attrName>ppt_y</p:attrName>
                                            </p:attrNameLst>
                                          </p:cBhvr>
                                          <p:tavLst>
                                            <p:tav tm="0">
                                              <p:val>
                                                <p:strVal val="#ppt_y"/>
                                              </p:val>
                                            </p:tav>
                                            <p:tav tm="100000">
                                              <p:val>
                                                <p:strVal val="#ppt_y"/>
                                              </p:val>
                                            </p:tav>
                                          </p:tavLst>
                                        </p:anim>
                                      </p:childTnLst>
                                    </p:cTn>
                                  </p:par>
                                  <p:par>
                                    <p:cTn id="35" presetID="12" presetClass="entr" presetSubtype="2" fill="hold" grpId="0" nodeType="withEffect">
                                      <p:stCondLst>
                                        <p:cond delay="20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300"/>
                                            <p:tgtEl>
                                              <p:spTgt spid="27"/>
                                            </p:tgtEl>
                                            <p:attrNameLst>
                                              <p:attrName>ppt_x</p:attrName>
                                            </p:attrNameLst>
                                          </p:cBhvr>
                                          <p:tavLst>
                                            <p:tav tm="0">
                                              <p:val>
                                                <p:strVal val="#ppt_x+#ppt_w*1.125000"/>
                                              </p:val>
                                            </p:tav>
                                            <p:tav tm="100000">
                                              <p:val>
                                                <p:strVal val="#ppt_x"/>
                                              </p:val>
                                            </p:tav>
                                          </p:tavLst>
                                        </p:anim>
                                        <p:animEffect transition="in" filter="wipe(left)">
                                          <p:cBhvr>
                                            <p:cTn id="38" dur="300"/>
                                            <p:tgtEl>
                                              <p:spTgt spid="27"/>
                                            </p:tgtEl>
                                          </p:cBhvr>
                                        </p:animEffect>
                                      </p:childTnLst>
                                    </p:cTn>
                                  </p:par>
                                  <p:par>
                                    <p:cTn id="39" presetID="12" presetClass="entr" presetSubtype="2" fill="hold" grpId="0" nodeType="withEffect">
                                      <p:stCondLst>
                                        <p:cond delay="2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300"/>
                                            <p:tgtEl>
                                              <p:spTgt spid="31"/>
                                            </p:tgtEl>
                                            <p:attrNameLst>
                                              <p:attrName>ppt_x</p:attrName>
                                            </p:attrNameLst>
                                          </p:cBhvr>
                                          <p:tavLst>
                                            <p:tav tm="0">
                                              <p:val>
                                                <p:strVal val="#ppt_x+#ppt_w*1.125000"/>
                                              </p:val>
                                            </p:tav>
                                            <p:tav tm="100000">
                                              <p:val>
                                                <p:strVal val="#ppt_x"/>
                                              </p:val>
                                            </p:tav>
                                          </p:tavLst>
                                        </p:anim>
                                        <p:animEffect transition="in" filter="wipe(left)">
                                          <p:cBhvr>
                                            <p:cTn id="42" dur="300"/>
                                            <p:tgtEl>
                                              <p:spTgt spid="31"/>
                                            </p:tgtEl>
                                          </p:cBhvr>
                                        </p:animEffect>
                                      </p:childTnLst>
                                    </p:cTn>
                                  </p:par>
                                  <p:par>
                                    <p:cTn id="43" presetID="53" presetClass="entr" presetSubtype="528" fill="hold" grpId="0" nodeType="withEffect">
                                      <p:stCondLst>
                                        <p:cond delay="20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fltVal val="0"/>
                                              </p:val>
                                            </p:tav>
                                            <p:tav tm="100000">
                                              <p:val>
                                                <p:strVal val="#ppt_w"/>
                                              </p:val>
                                            </p:tav>
                                          </p:tavLst>
                                        </p:anim>
                                        <p:anim calcmode="lin" valueType="num">
                                          <p:cBhvr>
                                            <p:cTn id="46" dur="500" fill="hold"/>
                                            <p:tgtEl>
                                              <p:spTgt spid="32"/>
                                            </p:tgtEl>
                                            <p:attrNameLst>
                                              <p:attrName>ppt_h</p:attrName>
                                            </p:attrNameLst>
                                          </p:cBhvr>
                                          <p:tavLst>
                                            <p:tav tm="0">
                                              <p:val>
                                                <p:fltVal val="0"/>
                                              </p:val>
                                            </p:tav>
                                            <p:tav tm="100000">
                                              <p:val>
                                                <p:strVal val="#ppt_h"/>
                                              </p:val>
                                            </p:tav>
                                          </p:tavLst>
                                        </p:anim>
                                        <p:animEffect transition="in" filter="fade">
                                          <p:cBhvr>
                                            <p:cTn id="47" dur="500"/>
                                            <p:tgtEl>
                                              <p:spTgt spid="32"/>
                                            </p:tgtEl>
                                          </p:cBhvr>
                                        </p:animEffect>
                                        <p:anim calcmode="lin" valueType="num">
                                          <p:cBhvr>
                                            <p:cTn id="48" dur="500" fill="hold"/>
                                            <p:tgtEl>
                                              <p:spTgt spid="32"/>
                                            </p:tgtEl>
                                            <p:attrNameLst>
                                              <p:attrName>ppt_x</p:attrName>
                                            </p:attrNameLst>
                                          </p:cBhvr>
                                          <p:tavLst>
                                            <p:tav tm="0">
                                              <p:val>
                                                <p:fltVal val="0.5"/>
                                              </p:val>
                                            </p:tav>
                                            <p:tav tm="100000">
                                              <p:val>
                                                <p:strVal val="#ppt_x"/>
                                              </p:val>
                                            </p:tav>
                                          </p:tavLst>
                                        </p:anim>
                                        <p:anim calcmode="lin" valueType="num">
                                          <p:cBhvr>
                                            <p:cTn id="49" dur="500" fill="hold"/>
                                            <p:tgtEl>
                                              <p:spTgt spid="32"/>
                                            </p:tgtEl>
                                            <p:attrNameLst>
                                              <p:attrName>ppt_y</p:attrName>
                                            </p:attrNameLst>
                                          </p:cBhvr>
                                          <p:tavLst>
                                            <p:tav tm="0">
                                              <p:val>
                                                <p:fltVal val="0.5"/>
                                              </p:val>
                                            </p:tav>
                                            <p:tav tm="100000">
                                              <p:val>
                                                <p:strVal val="#ppt_y"/>
                                              </p:val>
                                            </p:tav>
                                          </p:tavLst>
                                        </p:anim>
                                      </p:childTnLst>
                                    </p:cTn>
                                  </p:par>
                                </p:childTnLst>
                              </p:cTn>
                            </p:par>
                            <p:par>
                              <p:cTn id="50" fill="hold">
                                <p:stCondLst>
                                  <p:cond delay="3200"/>
                                </p:stCondLst>
                                <p:childTnLst>
                                  <p:par>
                                    <p:cTn id="51" presetID="2" presetClass="entr" presetSubtype="8" fill="hold" nodeType="after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additive="base">
                                            <p:cTn id="53" dur="500" fill="hold"/>
                                            <p:tgtEl>
                                              <p:spTgt spid="34"/>
                                            </p:tgtEl>
                                            <p:attrNameLst>
                                              <p:attrName>ppt_x</p:attrName>
                                            </p:attrNameLst>
                                          </p:cBhvr>
                                          <p:tavLst>
                                            <p:tav tm="0">
                                              <p:val>
                                                <p:strVal val="0-#ppt_w/2"/>
                                              </p:val>
                                            </p:tav>
                                            <p:tav tm="100000">
                                              <p:val>
                                                <p:strVal val="#ppt_x"/>
                                              </p:val>
                                            </p:tav>
                                          </p:tavLst>
                                        </p:anim>
                                        <p:anim calcmode="lin" valueType="num">
                                          <p:cBhvr additive="base">
                                            <p:cTn id="54" dur="500" fill="hold"/>
                                            <p:tgtEl>
                                              <p:spTgt spid="34"/>
                                            </p:tgtEl>
                                            <p:attrNameLst>
                                              <p:attrName>ppt_y</p:attrName>
                                            </p:attrNameLst>
                                          </p:cBhvr>
                                          <p:tavLst>
                                            <p:tav tm="0">
                                              <p:val>
                                                <p:strVal val="#ppt_y"/>
                                              </p:val>
                                            </p:tav>
                                            <p:tav tm="100000">
                                              <p:val>
                                                <p:strVal val="#ppt_y"/>
                                              </p:val>
                                            </p:tav>
                                          </p:tavLst>
                                        </p:anim>
                                      </p:childTnLst>
                                    </p:cTn>
                                  </p:par>
                                  <p:par>
                                    <p:cTn id="55" presetID="12" presetClass="entr" presetSubtype="8" fill="hold" grpId="0" nodeType="withEffect">
                                      <p:stCondLst>
                                        <p:cond delay="20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300"/>
                                            <p:tgtEl>
                                              <p:spTgt spid="37"/>
                                            </p:tgtEl>
                                            <p:attrNameLst>
                                              <p:attrName>ppt_x</p:attrName>
                                            </p:attrNameLst>
                                          </p:cBhvr>
                                          <p:tavLst>
                                            <p:tav tm="0">
                                              <p:val>
                                                <p:strVal val="#ppt_x-#ppt_w*1.125000"/>
                                              </p:val>
                                            </p:tav>
                                            <p:tav tm="100000">
                                              <p:val>
                                                <p:strVal val="#ppt_x"/>
                                              </p:val>
                                            </p:tav>
                                          </p:tavLst>
                                        </p:anim>
                                        <p:animEffect transition="in" filter="wipe(right)">
                                          <p:cBhvr>
                                            <p:cTn id="58" dur="300"/>
                                            <p:tgtEl>
                                              <p:spTgt spid="37"/>
                                            </p:tgtEl>
                                          </p:cBhvr>
                                        </p:animEffect>
                                      </p:childTnLst>
                                    </p:cTn>
                                  </p:par>
                                  <p:par>
                                    <p:cTn id="59" presetID="12" presetClass="entr" presetSubtype="8" fill="hold" grpId="0" nodeType="withEffect">
                                      <p:stCondLst>
                                        <p:cond delay="20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300"/>
                                            <p:tgtEl>
                                              <p:spTgt spid="33"/>
                                            </p:tgtEl>
                                            <p:attrNameLst>
                                              <p:attrName>ppt_x</p:attrName>
                                            </p:attrNameLst>
                                          </p:cBhvr>
                                          <p:tavLst>
                                            <p:tav tm="0">
                                              <p:val>
                                                <p:strVal val="#ppt_x-#ppt_w*1.125000"/>
                                              </p:val>
                                            </p:tav>
                                            <p:tav tm="100000">
                                              <p:val>
                                                <p:strVal val="#ppt_x"/>
                                              </p:val>
                                            </p:tav>
                                          </p:tavLst>
                                        </p:anim>
                                        <p:animEffect transition="in" filter="wipe(right)">
                                          <p:cBhvr>
                                            <p:cTn id="62" dur="300"/>
                                            <p:tgtEl>
                                              <p:spTgt spid="33"/>
                                            </p:tgtEl>
                                          </p:cBhvr>
                                        </p:animEffect>
                                      </p:childTnLst>
                                    </p:cTn>
                                  </p:par>
                                  <p:par>
                                    <p:cTn id="63" presetID="53" presetClass="entr" presetSubtype="528" fill="hold" grpId="0" nodeType="withEffect">
                                      <p:stCondLst>
                                        <p:cond delay="600"/>
                                      </p:stCondLst>
                                      <p:childTnLst>
                                        <p:set>
                                          <p:cBhvr>
                                            <p:cTn id="64" dur="1" fill="hold">
                                              <p:stCondLst>
                                                <p:cond delay="0"/>
                                              </p:stCondLst>
                                            </p:cTn>
                                            <p:tgtEl>
                                              <p:spTgt spid="38"/>
                                            </p:tgtEl>
                                            <p:attrNameLst>
                                              <p:attrName>style.visibility</p:attrName>
                                            </p:attrNameLst>
                                          </p:cBhvr>
                                          <p:to>
                                            <p:strVal val="visible"/>
                                          </p:to>
                                        </p:set>
                                        <p:anim calcmode="lin" valueType="num">
                                          <p:cBhvr>
                                            <p:cTn id="65" dur="500" fill="hold"/>
                                            <p:tgtEl>
                                              <p:spTgt spid="38"/>
                                            </p:tgtEl>
                                            <p:attrNameLst>
                                              <p:attrName>ppt_w</p:attrName>
                                            </p:attrNameLst>
                                          </p:cBhvr>
                                          <p:tavLst>
                                            <p:tav tm="0">
                                              <p:val>
                                                <p:fltVal val="0"/>
                                              </p:val>
                                            </p:tav>
                                            <p:tav tm="100000">
                                              <p:val>
                                                <p:strVal val="#ppt_w"/>
                                              </p:val>
                                            </p:tav>
                                          </p:tavLst>
                                        </p:anim>
                                        <p:anim calcmode="lin" valueType="num">
                                          <p:cBhvr>
                                            <p:cTn id="66" dur="500" fill="hold"/>
                                            <p:tgtEl>
                                              <p:spTgt spid="38"/>
                                            </p:tgtEl>
                                            <p:attrNameLst>
                                              <p:attrName>ppt_h</p:attrName>
                                            </p:attrNameLst>
                                          </p:cBhvr>
                                          <p:tavLst>
                                            <p:tav tm="0">
                                              <p:val>
                                                <p:fltVal val="0"/>
                                              </p:val>
                                            </p:tav>
                                            <p:tav tm="100000">
                                              <p:val>
                                                <p:strVal val="#ppt_h"/>
                                              </p:val>
                                            </p:tav>
                                          </p:tavLst>
                                        </p:anim>
                                        <p:animEffect transition="in" filter="fade">
                                          <p:cBhvr>
                                            <p:cTn id="67" dur="500"/>
                                            <p:tgtEl>
                                              <p:spTgt spid="38"/>
                                            </p:tgtEl>
                                          </p:cBhvr>
                                        </p:animEffect>
                                        <p:anim calcmode="lin" valueType="num">
                                          <p:cBhvr>
                                            <p:cTn id="68" dur="500" fill="hold"/>
                                            <p:tgtEl>
                                              <p:spTgt spid="38"/>
                                            </p:tgtEl>
                                            <p:attrNameLst>
                                              <p:attrName>ppt_x</p:attrName>
                                            </p:attrNameLst>
                                          </p:cBhvr>
                                          <p:tavLst>
                                            <p:tav tm="0">
                                              <p:val>
                                                <p:fltVal val="0.5"/>
                                              </p:val>
                                            </p:tav>
                                            <p:tav tm="100000">
                                              <p:val>
                                                <p:strVal val="#ppt_x"/>
                                              </p:val>
                                            </p:tav>
                                          </p:tavLst>
                                        </p:anim>
                                        <p:anim calcmode="lin" valueType="num">
                                          <p:cBhvr>
                                            <p:cTn id="69" dur="500" fill="hold"/>
                                            <p:tgtEl>
                                              <p:spTgt spid="3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P spid="26" grpId="0" animBg="1"/>
          <p:bldP spid="27" grpId="0"/>
          <p:bldP spid="31" grpId="0"/>
          <p:bldP spid="32" grpId="0" animBg="1"/>
          <p:bldP spid="33" grpId="0"/>
          <p:bldP spid="37" grpId="0"/>
          <p:bldP spid="38"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835696" y="2656836"/>
            <a:ext cx="539629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671449" y="3160033"/>
            <a:ext cx="2570177" cy="85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4271613" y="3180200"/>
            <a:ext cx="109247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071583" y="3184440"/>
            <a:ext cx="244864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577134" y="2085753"/>
            <a:ext cx="10137" cy="109444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207343" y="2656836"/>
            <a:ext cx="5069" cy="52336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52738" y="2656836"/>
            <a:ext cx="5069" cy="52336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94142" y="3160892"/>
            <a:ext cx="2009"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410658" y="3160892"/>
            <a:ext cx="17025" cy="129614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319939" y="3160892"/>
            <a:ext cx="2319"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215248" y="3160892"/>
            <a:ext cx="2911"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272173" y="3180200"/>
            <a:ext cx="17055" cy="12734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54816" y="3182059"/>
            <a:ext cx="9272" cy="12780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071583" y="3180200"/>
            <a:ext cx="0" cy="12734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774916" y="3184440"/>
            <a:ext cx="0" cy="128474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7665723" y="3182206"/>
            <a:ext cx="1" cy="127148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522916" y="3184440"/>
            <a:ext cx="4681" cy="12817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6732240" y="2696968"/>
            <a:ext cx="982514" cy="313311"/>
            <a:chOff x="814328" y="3219334"/>
            <a:chExt cx="1356392" cy="432536"/>
          </a:xfrm>
        </p:grpSpPr>
        <p:grpSp>
          <p:nvGrpSpPr>
            <p:cNvPr id="20" name="组合 19"/>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2" name="圆角矩形 2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3" name="圆角矩形 2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1" name="TextBox 20"/>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销售总监</a:t>
              </a:r>
              <a:endParaRPr lang="zh-CN" altLang="zh-CN" sz="1100" dirty="0">
                <a:solidFill>
                  <a:schemeClr val="tx1">
                    <a:lumMod val="75000"/>
                    <a:lumOff val="25000"/>
                  </a:schemeClr>
                </a:solidFill>
                <a:cs typeface="宋体" pitchFamily="2" charset="-122"/>
              </a:endParaRPr>
            </a:p>
          </p:txBody>
        </p:sp>
      </p:grpSp>
      <p:grpSp>
        <p:nvGrpSpPr>
          <p:cNvPr id="24" name="组合 23"/>
          <p:cNvGrpSpPr/>
          <p:nvPr/>
        </p:nvGrpSpPr>
        <p:grpSpPr>
          <a:xfrm>
            <a:off x="1376721" y="2718982"/>
            <a:ext cx="982514" cy="313311"/>
            <a:chOff x="814328" y="3219334"/>
            <a:chExt cx="1356392" cy="432536"/>
          </a:xfrm>
        </p:grpSpPr>
        <p:grpSp>
          <p:nvGrpSpPr>
            <p:cNvPr id="25" name="组合 24"/>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7" name="圆角矩形 2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8" name="圆角矩形 27"/>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6" name="TextBox 25"/>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产品总监</a:t>
              </a:r>
              <a:endParaRPr lang="zh-CN" altLang="zh-CN" sz="1100" dirty="0">
                <a:solidFill>
                  <a:schemeClr val="tx1">
                    <a:lumMod val="75000"/>
                    <a:lumOff val="25000"/>
                  </a:schemeClr>
                </a:solidFill>
                <a:cs typeface="宋体" pitchFamily="2" charset="-122"/>
              </a:endParaRPr>
            </a:p>
          </p:txBody>
        </p:sp>
      </p:grpSp>
      <p:grpSp>
        <p:nvGrpSpPr>
          <p:cNvPr id="29" name="组合 28"/>
          <p:cNvGrpSpPr/>
          <p:nvPr/>
        </p:nvGrpSpPr>
        <p:grpSpPr>
          <a:xfrm rot="5400000">
            <a:off x="204752" y="4221160"/>
            <a:ext cx="982800" cy="313200"/>
            <a:chOff x="352124" y="3681535"/>
            <a:chExt cx="1356787" cy="432383"/>
          </a:xfrm>
        </p:grpSpPr>
        <p:grpSp>
          <p:nvGrpSpPr>
            <p:cNvPr id="30" name="组合 2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2" name="圆角矩形 31"/>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3" name="圆角矩形 32"/>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1" name="TextBox 30"/>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研发部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34" name="组合 33"/>
          <p:cNvGrpSpPr/>
          <p:nvPr/>
        </p:nvGrpSpPr>
        <p:grpSpPr>
          <a:xfrm rot="5400000">
            <a:off x="924832" y="4217277"/>
            <a:ext cx="982800" cy="313200"/>
            <a:chOff x="352124" y="3681535"/>
            <a:chExt cx="1356787" cy="432383"/>
          </a:xfrm>
        </p:grpSpPr>
        <p:grpSp>
          <p:nvGrpSpPr>
            <p:cNvPr id="35" name="组合 3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7" name="圆角矩形 36"/>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8" name="圆角矩形 37"/>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6" name="TextBox 35"/>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资料部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39" name="组合 38"/>
          <p:cNvGrpSpPr/>
          <p:nvPr/>
        </p:nvGrpSpPr>
        <p:grpSpPr>
          <a:xfrm rot="5400000">
            <a:off x="1827024" y="4221160"/>
            <a:ext cx="982800" cy="313200"/>
            <a:chOff x="352124" y="3681535"/>
            <a:chExt cx="1356787" cy="432383"/>
          </a:xfrm>
        </p:grpSpPr>
        <p:grpSp>
          <p:nvGrpSpPr>
            <p:cNvPr id="40" name="组合 3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2" name="圆角矩形 41"/>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3" name="圆角矩形 42"/>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1" name="TextBox 40"/>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生产部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44" name="组合 43"/>
          <p:cNvGrpSpPr/>
          <p:nvPr/>
        </p:nvGrpSpPr>
        <p:grpSpPr>
          <a:xfrm rot="5400000">
            <a:off x="2725032" y="4218153"/>
            <a:ext cx="982800" cy="313200"/>
            <a:chOff x="352124" y="3681535"/>
            <a:chExt cx="1356787" cy="432383"/>
          </a:xfrm>
        </p:grpSpPr>
        <p:grpSp>
          <p:nvGrpSpPr>
            <p:cNvPr id="45" name="组合 4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7" name="圆角矩形 46"/>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8" name="圆角矩形 47"/>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6" name="TextBox 45"/>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质管部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49" name="组合 48"/>
          <p:cNvGrpSpPr/>
          <p:nvPr/>
        </p:nvGrpSpPr>
        <p:grpSpPr>
          <a:xfrm rot="5400000">
            <a:off x="3793734" y="4215772"/>
            <a:ext cx="982800" cy="313200"/>
            <a:chOff x="352124" y="3681535"/>
            <a:chExt cx="1356787" cy="432383"/>
          </a:xfrm>
        </p:grpSpPr>
        <p:grpSp>
          <p:nvGrpSpPr>
            <p:cNvPr id="50" name="组合 4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2" name="圆角矩形 51"/>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圆角矩形 52"/>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51" name="TextBox 50"/>
            <p:cNvSpPr txBox="1"/>
            <p:nvPr/>
          </p:nvSpPr>
          <p:spPr>
            <a:xfrm rot="16200000">
              <a:off x="863267" y="3313496"/>
              <a:ext cx="329432" cy="116846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行政人事部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54" name="组合 53"/>
          <p:cNvGrpSpPr/>
          <p:nvPr/>
        </p:nvGrpSpPr>
        <p:grpSpPr>
          <a:xfrm rot="5400000">
            <a:off x="4860104" y="4217277"/>
            <a:ext cx="982800" cy="313200"/>
            <a:chOff x="352124" y="3681535"/>
            <a:chExt cx="1356787" cy="432383"/>
          </a:xfrm>
        </p:grpSpPr>
        <p:grpSp>
          <p:nvGrpSpPr>
            <p:cNvPr id="55" name="组合 5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7" name="圆角矩形 56"/>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8" name="圆角矩形 57"/>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56" name="TextBox 55"/>
            <p:cNvSpPr txBox="1"/>
            <p:nvPr/>
          </p:nvSpPr>
          <p:spPr>
            <a:xfrm rot="16200000">
              <a:off x="861188" y="3313495"/>
              <a:ext cx="329432" cy="116846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信息管理部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59" name="组合 58"/>
          <p:cNvGrpSpPr/>
          <p:nvPr/>
        </p:nvGrpSpPr>
        <p:grpSpPr>
          <a:xfrm rot="5400000">
            <a:off x="5580184" y="4221160"/>
            <a:ext cx="982800" cy="313200"/>
            <a:chOff x="352124" y="3681535"/>
            <a:chExt cx="1356787" cy="432383"/>
          </a:xfrm>
        </p:grpSpPr>
        <p:grpSp>
          <p:nvGrpSpPr>
            <p:cNvPr id="60" name="组合 5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62" name="圆角矩形 61"/>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3" name="圆角矩形 62"/>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1" name="TextBox 60"/>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财务部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64" name="组合 63"/>
          <p:cNvGrpSpPr/>
          <p:nvPr/>
        </p:nvGrpSpPr>
        <p:grpSpPr>
          <a:xfrm rot="5400000">
            <a:off x="6286514" y="4218153"/>
            <a:ext cx="982800" cy="313200"/>
            <a:chOff x="352124" y="3681535"/>
            <a:chExt cx="1356787" cy="432383"/>
          </a:xfrm>
        </p:grpSpPr>
        <p:grpSp>
          <p:nvGrpSpPr>
            <p:cNvPr id="65" name="组合 6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67" name="圆角矩形 66"/>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8" name="圆角矩形 67"/>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6" name="TextBox 65"/>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股份部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69" name="组合 68"/>
          <p:cNvGrpSpPr/>
          <p:nvPr/>
        </p:nvGrpSpPr>
        <p:grpSpPr>
          <a:xfrm rot="5400000">
            <a:off x="7168903" y="4219658"/>
            <a:ext cx="982800" cy="313200"/>
            <a:chOff x="352124" y="3681535"/>
            <a:chExt cx="1356787" cy="432383"/>
          </a:xfrm>
        </p:grpSpPr>
        <p:grpSp>
          <p:nvGrpSpPr>
            <p:cNvPr id="70" name="组合 6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72" name="圆角矩形 71"/>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3" name="圆角矩形 72"/>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71" name="TextBox 70"/>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营销部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74" name="组合 73"/>
          <p:cNvGrpSpPr/>
          <p:nvPr/>
        </p:nvGrpSpPr>
        <p:grpSpPr>
          <a:xfrm rot="5400000">
            <a:off x="8028456" y="4221160"/>
            <a:ext cx="982800" cy="313200"/>
            <a:chOff x="352124" y="3681535"/>
            <a:chExt cx="1356787" cy="432383"/>
          </a:xfrm>
        </p:grpSpPr>
        <p:grpSp>
          <p:nvGrpSpPr>
            <p:cNvPr id="75" name="组合 7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77" name="圆角矩形 76"/>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8" name="圆角矩形 77"/>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76" name="TextBox 75"/>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smtClean="0">
                  <a:solidFill>
                    <a:schemeClr val="tx1">
                      <a:lumMod val="75000"/>
                      <a:lumOff val="25000"/>
                    </a:schemeClr>
                  </a:solidFill>
                  <a:cs typeface="宋体" pitchFamily="2" charset="-122"/>
                </a:rPr>
                <a:t>国际部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79" name="组合 78"/>
          <p:cNvGrpSpPr/>
          <p:nvPr/>
        </p:nvGrpSpPr>
        <p:grpSpPr>
          <a:xfrm>
            <a:off x="4083529" y="1840446"/>
            <a:ext cx="982514" cy="313311"/>
            <a:chOff x="814328" y="3219334"/>
            <a:chExt cx="1356392" cy="432536"/>
          </a:xfrm>
        </p:grpSpPr>
        <p:grpSp>
          <p:nvGrpSpPr>
            <p:cNvPr id="80" name="组合 79"/>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82" name="圆角矩形 8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CD0"/>
                  </a:solidFill>
                </a:endParaRPr>
              </a:p>
            </p:txBody>
          </p:sp>
          <p:sp>
            <p:nvSpPr>
              <p:cNvPr id="83" name="圆角矩形 8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CD0"/>
                  </a:solidFill>
                </a:endParaRPr>
              </a:p>
            </p:txBody>
          </p:sp>
        </p:grpSp>
        <p:sp>
          <p:nvSpPr>
            <p:cNvPr id="81" name="TextBox 80"/>
            <p:cNvSpPr txBox="1"/>
            <p:nvPr/>
          </p:nvSpPr>
          <p:spPr>
            <a:xfrm>
              <a:off x="1020410" y="3331792"/>
              <a:ext cx="953343"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a:solidFill>
                    <a:srgbClr val="007CD0"/>
                  </a:solidFill>
                  <a:cs typeface="宋体" pitchFamily="2" charset="-122"/>
                </a:rPr>
                <a:t>董事会</a:t>
              </a:r>
              <a:endParaRPr lang="zh-CN" altLang="zh-CN" sz="1100" dirty="0">
                <a:solidFill>
                  <a:srgbClr val="007CD0"/>
                </a:solidFill>
                <a:cs typeface="宋体" pitchFamily="2" charset="-122"/>
              </a:endParaRPr>
            </a:p>
          </p:txBody>
        </p:sp>
      </p:grpSp>
      <p:grpSp>
        <p:nvGrpSpPr>
          <p:cNvPr id="84" name="组合 83"/>
          <p:cNvGrpSpPr/>
          <p:nvPr/>
        </p:nvGrpSpPr>
        <p:grpSpPr>
          <a:xfrm>
            <a:off x="4073833" y="2263117"/>
            <a:ext cx="982514" cy="313311"/>
            <a:chOff x="814328" y="3219334"/>
            <a:chExt cx="1356392" cy="432536"/>
          </a:xfrm>
        </p:grpSpPr>
        <p:grpSp>
          <p:nvGrpSpPr>
            <p:cNvPr id="85" name="组合 84"/>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87" name="圆角矩形 8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CD0"/>
                  </a:solidFill>
                </a:endParaRPr>
              </a:p>
            </p:txBody>
          </p:sp>
          <p:sp>
            <p:nvSpPr>
              <p:cNvPr id="88" name="圆角矩形 87"/>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CD0"/>
                  </a:solidFill>
                </a:endParaRPr>
              </a:p>
            </p:txBody>
          </p:sp>
        </p:grpSp>
        <p:sp>
          <p:nvSpPr>
            <p:cNvPr id="86" name="TextBox 85"/>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rgbClr val="007CD0"/>
                  </a:solidFill>
                  <a:cs typeface="宋体" pitchFamily="2" charset="-122"/>
                </a:rPr>
                <a:t>总经理</a:t>
              </a:r>
              <a:endParaRPr lang="zh-CN" altLang="zh-CN" sz="1100" dirty="0">
                <a:solidFill>
                  <a:srgbClr val="007CD0"/>
                </a:solidFill>
                <a:cs typeface="宋体" pitchFamily="2" charset="-122"/>
              </a:endParaRPr>
            </a:p>
          </p:txBody>
        </p:sp>
      </p:grpSp>
      <p:grpSp>
        <p:nvGrpSpPr>
          <p:cNvPr id="89" name="组合 88"/>
          <p:cNvGrpSpPr/>
          <p:nvPr/>
        </p:nvGrpSpPr>
        <p:grpSpPr>
          <a:xfrm>
            <a:off x="4074819" y="2709136"/>
            <a:ext cx="982514" cy="313311"/>
            <a:chOff x="814328" y="3219334"/>
            <a:chExt cx="1356392" cy="432536"/>
          </a:xfrm>
        </p:grpSpPr>
        <p:grpSp>
          <p:nvGrpSpPr>
            <p:cNvPr id="90" name="组合 89"/>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2" name="圆角矩形 9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3" name="圆角矩形 9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1" name="TextBox 90"/>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行政</a:t>
              </a:r>
              <a:r>
                <a:rPr lang="zh-CN" altLang="en-US" sz="1100" dirty="0">
                  <a:solidFill>
                    <a:schemeClr val="tx1">
                      <a:lumMod val="75000"/>
                      <a:lumOff val="25000"/>
                    </a:schemeClr>
                  </a:solidFill>
                  <a:cs typeface="宋体" pitchFamily="2" charset="-122"/>
                </a:rPr>
                <a:t>总监</a:t>
              </a:r>
              <a:endParaRPr lang="zh-CN" altLang="zh-CN" sz="1100" dirty="0">
                <a:solidFill>
                  <a:schemeClr val="tx1">
                    <a:lumMod val="75000"/>
                    <a:lumOff val="25000"/>
                  </a:schemeClr>
                </a:solidFill>
                <a:cs typeface="宋体" pitchFamily="2" charset="-122"/>
              </a:endParaRPr>
            </a:p>
          </p:txBody>
        </p:sp>
      </p:grpSp>
      <p:sp>
        <p:nvSpPr>
          <p:cNvPr id="94" name="TextBox 93"/>
          <p:cNvSpPr txBox="1"/>
          <p:nvPr/>
        </p:nvSpPr>
        <p:spPr>
          <a:xfrm>
            <a:off x="3563888" y="1352741"/>
            <a:ext cx="2016224" cy="307777"/>
          </a:xfrm>
          <a:prstGeom prst="rect">
            <a:avLst/>
          </a:prstGeom>
          <a:noFill/>
        </p:spPr>
        <p:txBody>
          <a:bodyPr wrap="square" lIns="0" tIns="0" rIns="0" bIns="0" rtlCol="0">
            <a:spAutoFit/>
          </a:bodyPr>
          <a:lstStyle/>
          <a:p>
            <a:pPr algn="ctr"/>
            <a:r>
              <a:rPr lang="zh-CN" altLang="en-US" sz="2000" b="1" dirty="0" smtClean="0">
                <a:latin typeface="微软雅黑" pitchFamily="34" charset="-122"/>
                <a:ea typeface="微软雅黑" pitchFamily="34" charset="-122"/>
              </a:rPr>
              <a:t>组织架构</a:t>
            </a:r>
            <a:endParaRPr lang="zh-CN" altLang="en-US" sz="1000" dirty="0">
              <a:latin typeface="微软雅黑" pitchFamily="34" charset="-122"/>
              <a:ea typeface="微软雅黑" pitchFamily="34"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barn(inVertical)">
                                      <p:cBhvr>
                                        <p:cTn id="7" dur="500"/>
                                        <p:tgtEl>
                                          <p:spTgt spid="94"/>
                                        </p:tgtEl>
                                      </p:cBhvr>
                                    </p:animEffect>
                                  </p:childTnLst>
                                </p:cTn>
                              </p:par>
                              <p:par>
                                <p:cTn id="8" presetID="53" presetClass="entr" presetSubtype="528"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 calcmode="lin" valueType="num">
                                      <p:cBhvr>
                                        <p:cTn id="10" dur="500" fill="hold"/>
                                        <p:tgtEl>
                                          <p:spTgt spid="79"/>
                                        </p:tgtEl>
                                        <p:attrNameLst>
                                          <p:attrName>ppt_w</p:attrName>
                                        </p:attrNameLst>
                                      </p:cBhvr>
                                      <p:tavLst>
                                        <p:tav tm="0">
                                          <p:val>
                                            <p:fltVal val="0"/>
                                          </p:val>
                                        </p:tav>
                                        <p:tav tm="100000">
                                          <p:val>
                                            <p:strVal val="#ppt_w"/>
                                          </p:val>
                                        </p:tav>
                                      </p:tavLst>
                                    </p:anim>
                                    <p:anim calcmode="lin" valueType="num">
                                      <p:cBhvr>
                                        <p:cTn id="11" dur="500" fill="hold"/>
                                        <p:tgtEl>
                                          <p:spTgt spid="79"/>
                                        </p:tgtEl>
                                        <p:attrNameLst>
                                          <p:attrName>ppt_h</p:attrName>
                                        </p:attrNameLst>
                                      </p:cBhvr>
                                      <p:tavLst>
                                        <p:tav tm="0">
                                          <p:val>
                                            <p:fltVal val="0"/>
                                          </p:val>
                                        </p:tav>
                                        <p:tav tm="100000">
                                          <p:val>
                                            <p:strVal val="#ppt_h"/>
                                          </p:val>
                                        </p:tav>
                                      </p:tavLst>
                                    </p:anim>
                                    <p:animEffect transition="in" filter="fade">
                                      <p:cBhvr>
                                        <p:cTn id="12" dur="500"/>
                                        <p:tgtEl>
                                          <p:spTgt spid="79"/>
                                        </p:tgtEl>
                                      </p:cBhvr>
                                    </p:animEffect>
                                    <p:anim calcmode="lin" valueType="num">
                                      <p:cBhvr>
                                        <p:cTn id="13" dur="500" fill="hold"/>
                                        <p:tgtEl>
                                          <p:spTgt spid="79"/>
                                        </p:tgtEl>
                                        <p:attrNameLst>
                                          <p:attrName>ppt_x</p:attrName>
                                        </p:attrNameLst>
                                      </p:cBhvr>
                                      <p:tavLst>
                                        <p:tav tm="0">
                                          <p:val>
                                            <p:fltVal val="0.5"/>
                                          </p:val>
                                        </p:tav>
                                        <p:tav tm="100000">
                                          <p:val>
                                            <p:strVal val="#ppt_x"/>
                                          </p:val>
                                        </p:tav>
                                      </p:tavLst>
                                    </p:anim>
                                    <p:anim calcmode="lin" valueType="num">
                                      <p:cBhvr>
                                        <p:cTn id="14" dur="500" fill="hold"/>
                                        <p:tgtEl>
                                          <p:spTgt spid="79"/>
                                        </p:tgtEl>
                                        <p:attrNameLst>
                                          <p:attrName>ppt_y</p:attrName>
                                        </p:attrNameLst>
                                      </p:cBhvr>
                                      <p:tavLst>
                                        <p:tav tm="0">
                                          <p:val>
                                            <p:fltVal val="0.5"/>
                                          </p:val>
                                        </p:tav>
                                        <p:tav tm="100000">
                                          <p:val>
                                            <p:strVal val="#ppt_y"/>
                                          </p:val>
                                        </p:tav>
                                      </p:tavLst>
                                    </p:anim>
                                  </p:childTnLst>
                                </p:cTn>
                              </p:par>
                            </p:childTnLst>
                          </p:cTn>
                        </p:par>
                        <p:par>
                          <p:cTn id="15" fill="hold">
                            <p:stCondLst>
                              <p:cond delay="500"/>
                            </p:stCondLst>
                            <p:childTnLst>
                              <p:par>
                                <p:cTn id="16" presetID="53" presetClass="entr" presetSubtype="528" fill="hold" nodeType="afterEffect">
                                  <p:stCondLst>
                                    <p:cond delay="0"/>
                                  </p:stCondLst>
                                  <p:childTnLst>
                                    <p:set>
                                      <p:cBhvr>
                                        <p:cTn id="17" dur="1" fill="hold">
                                          <p:stCondLst>
                                            <p:cond delay="0"/>
                                          </p:stCondLst>
                                        </p:cTn>
                                        <p:tgtEl>
                                          <p:spTgt spid="84"/>
                                        </p:tgtEl>
                                        <p:attrNameLst>
                                          <p:attrName>style.visibility</p:attrName>
                                        </p:attrNameLst>
                                      </p:cBhvr>
                                      <p:to>
                                        <p:strVal val="visible"/>
                                      </p:to>
                                    </p:set>
                                    <p:anim calcmode="lin" valueType="num">
                                      <p:cBhvr>
                                        <p:cTn id="18" dur="500" fill="hold"/>
                                        <p:tgtEl>
                                          <p:spTgt spid="84"/>
                                        </p:tgtEl>
                                        <p:attrNameLst>
                                          <p:attrName>ppt_w</p:attrName>
                                        </p:attrNameLst>
                                      </p:cBhvr>
                                      <p:tavLst>
                                        <p:tav tm="0">
                                          <p:val>
                                            <p:fltVal val="0"/>
                                          </p:val>
                                        </p:tav>
                                        <p:tav tm="100000">
                                          <p:val>
                                            <p:strVal val="#ppt_w"/>
                                          </p:val>
                                        </p:tav>
                                      </p:tavLst>
                                    </p:anim>
                                    <p:anim calcmode="lin" valueType="num">
                                      <p:cBhvr>
                                        <p:cTn id="19" dur="500" fill="hold"/>
                                        <p:tgtEl>
                                          <p:spTgt spid="84"/>
                                        </p:tgtEl>
                                        <p:attrNameLst>
                                          <p:attrName>ppt_h</p:attrName>
                                        </p:attrNameLst>
                                      </p:cBhvr>
                                      <p:tavLst>
                                        <p:tav tm="0">
                                          <p:val>
                                            <p:fltVal val="0"/>
                                          </p:val>
                                        </p:tav>
                                        <p:tav tm="100000">
                                          <p:val>
                                            <p:strVal val="#ppt_h"/>
                                          </p:val>
                                        </p:tav>
                                      </p:tavLst>
                                    </p:anim>
                                    <p:animEffect transition="in" filter="fade">
                                      <p:cBhvr>
                                        <p:cTn id="20" dur="500"/>
                                        <p:tgtEl>
                                          <p:spTgt spid="84"/>
                                        </p:tgtEl>
                                      </p:cBhvr>
                                    </p:animEffect>
                                    <p:anim calcmode="lin" valueType="num">
                                      <p:cBhvr>
                                        <p:cTn id="21" dur="500" fill="hold"/>
                                        <p:tgtEl>
                                          <p:spTgt spid="84"/>
                                        </p:tgtEl>
                                        <p:attrNameLst>
                                          <p:attrName>ppt_x</p:attrName>
                                        </p:attrNameLst>
                                      </p:cBhvr>
                                      <p:tavLst>
                                        <p:tav tm="0">
                                          <p:val>
                                            <p:fltVal val="0.5"/>
                                          </p:val>
                                        </p:tav>
                                        <p:tav tm="100000">
                                          <p:val>
                                            <p:strVal val="#ppt_x"/>
                                          </p:val>
                                        </p:tav>
                                      </p:tavLst>
                                    </p:anim>
                                    <p:anim calcmode="lin" valueType="num">
                                      <p:cBhvr>
                                        <p:cTn id="22" dur="500" fill="hold"/>
                                        <p:tgtEl>
                                          <p:spTgt spid="84"/>
                                        </p:tgtEl>
                                        <p:attrNameLst>
                                          <p:attrName>ppt_y</p:attrName>
                                        </p:attrNameLst>
                                      </p:cBhvr>
                                      <p:tavLst>
                                        <p:tav tm="0">
                                          <p:val>
                                            <p:fltVal val="0.5"/>
                                          </p:val>
                                        </p:tav>
                                        <p:tav tm="100000">
                                          <p:val>
                                            <p:strVal val="#ppt_y"/>
                                          </p:val>
                                        </p:tav>
                                      </p:tavLst>
                                    </p:anim>
                                  </p:childTnLst>
                                </p:cTn>
                              </p:par>
                            </p:childTnLst>
                          </p:cTn>
                        </p:par>
                        <p:par>
                          <p:cTn id="23" fill="hold">
                            <p:stCondLst>
                              <p:cond delay="1000"/>
                            </p:stCondLst>
                            <p:childTnLst>
                              <p:par>
                                <p:cTn id="24" presetID="22" presetClass="entr" presetSubtype="1"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up)">
                                      <p:cBhvr>
                                        <p:cTn id="26" dur="500"/>
                                        <p:tgtEl>
                                          <p:spTgt spid="6"/>
                                        </p:tgtEl>
                                      </p:cBhvr>
                                    </p:animEffect>
                                  </p:childTnLst>
                                </p:cTn>
                              </p:par>
                            </p:childTnLst>
                          </p:cTn>
                        </p:par>
                        <p:par>
                          <p:cTn id="27" fill="hold">
                            <p:stCondLst>
                              <p:cond delay="1500"/>
                            </p:stCondLst>
                            <p:childTnLst>
                              <p:par>
                                <p:cTn id="28" presetID="16" presetClass="entr" presetSubtype="37"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barn(outVertical)">
                                      <p:cBhvr>
                                        <p:cTn id="30" dur="500"/>
                                        <p:tgtEl>
                                          <p:spTgt spid="2"/>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up)">
                                      <p:cBhvr>
                                        <p:cTn id="34" dur="500"/>
                                        <p:tgtEl>
                                          <p:spTgt spid="8"/>
                                        </p:tgtEl>
                                      </p:cBhvr>
                                    </p:animEffect>
                                  </p:childTnLst>
                                </p:cTn>
                              </p:par>
                              <p:par>
                                <p:cTn id="35" presetID="22" presetClass="entr" presetSubtype="1"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up)">
                                      <p:cBhvr>
                                        <p:cTn id="37" dur="500"/>
                                        <p:tgtEl>
                                          <p:spTgt spid="7"/>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par>
                                <p:cTn id="44" presetID="53" presetClass="entr" presetSubtype="16"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nodeType="withEffect">
                                  <p:stCondLst>
                                    <p:cond delay="0"/>
                                  </p:stCondLst>
                                  <p:childTnLst>
                                    <p:set>
                                      <p:cBhvr>
                                        <p:cTn id="50" dur="1" fill="hold">
                                          <p:stCondLst>
                                            <p:cond delay="0"/>
                                          </p:stCondLst>
                                        </p:cTn>
                                        <p:tgtEl>
                                          <p:spTgt spid="89"/>
                                        </p:tgtEl>
                                        <p:attrNameLst>
                                          <p:attrName>style.visibility</p:attrName>
                                        </p:attrNameLst>
                                      </p:cBhvr>
                                      <p:to>
                                        <p:strVal val="visible"/>
                                      </p:to>
                                    </p:set>
                                    <p:anim calcmode="lin" valueType="num">
                                      <p:cBhvr>
                                        <p:cTn id="51" dur="500" fill="hold"/>
                                        <p:tgtEl>
                                          <p:spTgt spid="89"/>
                                        </p:tgtEl>
                                        <p:attrNameLst>
                                          <p:attrName>ppt_w</p:attrName>
                                        </p:attrNameLst>
                                      </p:cBhvr>
                                      <p:tavLst>
                                        <p:tav tm="0">
                                          <p:val>
                                            <p:fltVal val="0"/>
                                          </p:val>
                                        </p:tav>
                                        <p:tav tm="100000">
                                          <p:val>
                                            <p:strVal val="#ppt_w"/>
                                          </p:val>
                                        </p:tav>
                                      </p:tavLst>
                                    </p:anim>
                                    <p:anim calcmode="lin" valueType="num">
                                      <p:cBhvr>
                                        <p:cTn id="52" dur="500" fill="hold"/>
                                        <p:tgtEl>
                                          <p:spTgt spid="89"/>
                                        </p:tgtEl>
                                        <p:attrNameLst>
                                          <p:attrName>ppt_h</p:attrName>
                                        </p:attrNameLst>
                                      </p:cBhvr>
                                      <p:tavLst>
                                        <p:tav tm="0">
                                          <p:val>
                                            <p:fltVal val="0"/>
                                          </p:val>
                                        </p:tav>
                                        <p:tav tm="100000">
                                          <p:val>
                                            <p:strVal val="#ppt_h"/>
                                          </p:val>
                                        </p:tav>
                                      </p:tavLst>
                                    </p:anim>
                                    <p:animEffect transition="in" filter="fade">
                                      <p:cBhvr>
                                        <p:cTn id="53" dur="500"/>
                                        <p:tgtEl>
                                          <p:spTgt spid="89"/>
                                        </p:tgtEl>
                                      </p:cBhvr>
                                    </p:animEffect>
                                  </p:childTnLst>
                                </p:cTn>
                              </p:par>
                            </p:childTnLst>
                          </p:cTn>
                        </p:par>
                        <p:par>
                          <p:cTn id="54" fill="hold">
                            <p:stCondLst>
                              <p:cond delay="3000"/>
                            </p:stCondLst>
                            <p:childTnLst>
                              <p:par>
                                <p:cTn id="55" presetID="16" presetClass="entr" presetSubtype="37"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barn(outVertical)">
                                      <p:cBhvr>
                                        <p:cTn id="57" dur="500"/>
                                        <p:tgtEl>
                                          <p:spTgt spid="3"/>
                                        </p:tgtEl>
                                      </p:cBhvr>
                                    </p:animEffect>
                                  </p:childTnLst>
                                </p:cTn>
                              </p:par>
                              <p:par>
                                <p:cTn id="58" presetID="16" presetClass="entr" presetSubtype="37" fill="hold" nodeType="with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barn(outVertical)">
                                      <p:cBhvr>
                                        <p:cTn id="60" dur="500"/>
                                        <p:tgtEl>
                                          <p:spTgt spid="4"/>
                                        </p:tgtEl>
                                      </p:cBhvr>
                                    </p:animEffect>
                                  </p:childTnLst>
                                </p:cTn>
                              </p:par>
                              <p:par>
                                <p:cTn id="61" presetID="16" presetClass="entr" presetSubtype="37" fill="hold" nodeType="with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barn(outVertical)">
                                      <p:cBhvr>
                                        <p:cTn id="63" dur="500"/>
                                        <p:tgtEl>
                                          <p:spTgt spid="5"/>
                                        </p:tgtEl>
                                      </p:cBhvr>
                                    </p:animEffect>
                                  </p:childTnLst>
                                </p:cTn>
                              </p:par>
                            </p:childTnLst>
                          </p:cTn>
                        </p:par>
                        <p:par>
                          <p:cTn id="64" fill="hold">
                            <p:stCondLst>
                              <p:cond delay="3500"/>
                            </p:stCondLst>
                            <p:childTnLst>
                              <p:par>
                                <p:cTn id="65" presetID="22" presetClass="entr" presetSubtype="1" fill="hold"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up)">
                                      <p:cBhvr>
                                        <p:cTn id="67" dur="500"/>
                                        <p:tgtEl>
                                          <p:spTgt spid="9"/>
                                        </p:tgtEl>
                                      </p:cBhvr>
                                    </p:animEffect>
                                  </p:childTnLst>
                                </p:cTn>
                              </p:par>
                              <p:par>
                                <p:cTn id="68" presetID="22" presetClass="entr" presetSubtype="1" fill="hold"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wipe(up)">
                                      <p:cBhvr>
                                        <p:cTn id="70" dur="500"/>
                                        <p:tgtEl>
                                          <p:spTgt spid="10"/>
                                        </p:tgtEl>
                                      </p:cBhvr>
                                    </p:animEffect>
                                  </p:childTnLst>
                                </p:cTn>
                              </p:par>
                              <p:par>
                                <p:cTn id="71" presetID="22" presetClass="entr" presetSubtype="1" fill="hold" nodeType="with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wipe(up)">
                                      <p:cBhvr>
                                        <p:cTn id="73" dur="500"/>
                                        <p:tgtEl>
                                          <p:spTgt spid="11"/>
                                        </p:tgtEl>
                                      </p:cBhvr>
                                    </p:animEffect>
                                  </p:childTnLst>
                                </p:cTn>
                              </p:par>
                              <p:par>
                                <p:cTn id="74" presetID="22" presetClass="entr" presetSubtype="1" fill="hold" nodeType="with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wipe(up)">
                                      <p:cBhvr>
                                        <p:cTn id="76" dur="500"/>
                                        <p:tgtEl>
                                          <p:spTgt spid="12"/>
                                        </p:tgtEl>
                                      </p:cBhvr>
                                    </p:animEffect>
                                  </p:childTnLst>
                                </p:cTn>
                              </p:par>
                              <p:par>
                                <p:cTn id="77" presetID="22" presetClass="entr" presetSubtype="1" fill="hold" nodeType="with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par>
                                <p:cTn id="80" presetID="22" presetClass="entr" presetSubtype="1" fill="hold"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wipe(up)">
                                      <p:cBhvr>
                                        <p:cTn id="82" dur="500"/>
                                        <p:tgtEl>
                                          <p:spTgt spid="13"/>
                                        </p:tgtEl>
                                      </p:cBhvr>
                                    </p:animEffect>
                                  </p:childTnLst>
                                </p:cTn>
                              </p:par>
                              <p:par>
                                <p:cTn id="83" presetID="22" presetClass="entr" presetSubtype="1" fill="hold" nodeType="with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wipe(up)">
                                      <p:cBhvr>
                                        <p:cTn id="85" dur="500"/>
                                        <p:tgtEl>
                                          <p:spTgt spid="15"/>
                                        </p:tgtEl>
                                      </p:cBhvr>
                                    </p:animEffect>
                                  </p:childTnLst>
                                </p:cTn>
                              </p:par>
                              <p:par>
                                <p:cTn id="86" presetID="22" presetClass="entr" presetSubtype="1" fill="hold" nodeType="with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up)">
                                      <p:cBhvr>
                                        <p:cTn id="88" dur="500"/>
                                        <p:tgtEl>
                                          <p:spTgt spid="16"/>
                                        </p:tgtEl>
                                      </p:cBhvr>
                                    </p:animEffect>
                                  </p:childTnLst>
                                </p:cTn>
                              </p:par>
                              <p:par>
                                <p:cTn id="89" presetID="22" presetClass="entr" presetSubtype="1" fill="hold"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up)">
                                      <p:cBhvr>
                                        <p:cTn id="91" dur="500"/>
                                        <p:tgtEl>
                                          <p:spTgt spid="17"/>
                                        </p:tgtEl>
                                      </p:cBhvr>
                                    </p:animEffect>
                                  </p:childTnLst>
                                </p:cTn>
                              </p:par>
                              <p:par>
                                <p:cTn id="92" presetID="22" presetClass="entr" presetSubtype="1" fill="hold"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up)">
                                      <p:cBhvr>
                                        <p:cTn id="94" dur="500"/>
                                        <p:tgtEl>
                                          <p:spTgt spid="18"/>
                                        </p:tgtEl>
                                      </p:cBhvr>
                                    </p:animEffect>
                                  </p:childTnLst>
                                </p:cTn>
                              </p:par>
                            </p:childTnLst>
                          </p:cTn>
                        </p:par>
                        <p:par>
                          <p:cTn id="95" fill="hold">
                            <p:stCondLst>
                              <p:cond delay="4000"/>
                            </p:stCondLst>
                            <p:childTnLst>
                              <p:par>
                                <p:cTn id="96" presetID="42" presetClass="entr" presetSubtype="0" fill="hold"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fade">
                                      <p:cBhvr>
                                        <p:cTn id="98" dur="500"/>
                                        <p:tgtEl>
                                          <p:spTgt spid="29"/>
                                        </p:tgtEl>
                                      </p:cBhvr>
                                    </p:animEffect>
                                    <p:anim calcmode="lin" valueType="num">
                                      <p:cBhvr>
                                        <p:cTn id="99" dur="500" fill="hold"/>
                                        <p:tgtEl>
                                          <p:spTgt spid="29"/>
                                        </p:tgtEl>
                                        <p:attrNameLst>
                                          <p:attrName>ppt_x</p:attrName>
                                        </p:attrNameLst>
                                      </p:cBhvr>
                                      <p:tavLst>
                                        <p:tav tm="0">
                                          <p:val>
                                            <p:strVal val="#ppt_x"/>
                                          </p:val>
                                        </p:tav>
                                        <p:tav tm="100000">
                                          <p:val>
                                            <p:strVal val="#ppt_x"/>
                                          </p:val>
                                        </p:tav>
                                      </p:tavLst>
                                    </p:anim>
                                    <p:anim calcmode="lin" valueType="num">
                                      <p:cBhvr>
                                        <p:cTn id="100" dur="500" fill="hold"/>
                                        <p:tgtEl>
                                          <p:spTgt spid="29"/>
                                        </p:tgtEl>
                                        <p:attrNameLst>
                                          <p:attrName>ppt_y</p:attrName>
                                        </p:attrNameLst>
                                      </p:cBhvr>
                                      <p:tavLst>
                                        <p:tav tm="0">
                                          <p:val>
                                            <p:strVal val="#ppt_y+.1"/>
                                          </p:val>
                                        </p:tav>
                                        <p:tav tm="100000">
                                          <p:val>
                                            <p:strVal val="#ppt_y"/>
                                          </p:val>
                                        </p:tav>
                                      </p:tavLst>
                                    </p:anim>
                                  </p:childTnLst>
                                </p:cTn>
                              </p:par>
                              <p:par>
                                <p:cTn id="101" presetID="42" presetClass="entr" presetSubtype="0" fill="hold"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500"/>
                                        <p:tgtEl>
                                          <p:spTgt spid="34"/>
                                        </p:tgtEl>
                                      </p:cBhvr>
                                    </p:animEffect>
                                    <p:anim calcmode="lin" valueType="num">
                                      <p:cBhvr>
                                        <p:cTn id="104" dur="500" fill="hold"/>
                                        <p:tgtEl>
                                          <p:spTgt spid="34"/>
                                        </p:tgtEl>
                                        <p:attrNameLst>
                                          <p:attrName>ppt_x</p:attrName>
                                        </p:attrNameLst>
                                      </p:cBhvr>
                                      <p:tavLst>
                                        <p:tav tm="0">
                                          <p:val>
                                            <p:strVal val="#ppt_x"/>
                                          </p:val>
                                        </p:tav>
                                        <p:tav tm="100000">
                                          <p:val>
                                            <p:strVal val="#ppt_x"/>
                                          </p:val>
                                        </p:tav>
                                      </p:tavLst>
                                    </p:anim>
                                    <p:anim calcmode="lin" valueType="num">
                                      <p:cBhvr>
                                        <p:cTn id="105" dur="500" fill="hold"/>
                                        <p:tgtEl>
                                          <p:spTgt spid="34"/>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fade">
                                      <p:cBhvr>
                                        <p:cTn id="108" dur="500"/>
                                        <p:tgtEl>
                                          <p:spTgt spid="39"/>
                                        </p:tgtEl>
                                      </p:cBhvr>
                                    </p:animEffect>
                                    <p:anim calcmode="lin" valueType="num">
                                      <p:cBhvr>
                                        <p:cTn id="109" dur="500" fill="hold"/>
                                        <p:tgtEl>
                                          <p:spTgt spid="39"/>
                                        </p:tgtEl>
                                        <p:attrNameLst>
                                          <p:attrName>ppt_x</p:attrName>
                                        </p:attrNameLst>
                                      </p:cBhvr>
                                      <p:tavLst>
                                        <p:tav tm="0">
                                          <p:val>
                                            <p:strVal val="#ppt_x"/>
                                          </p:val>
                                        </p:tav>
                                        <p:tav tm="100000">
                                          <p:val>
                                            <p:strVal val="#ppt_x"/>
                                          </p:val>
                                        </p:tav>
                                      </p:tavLst>
                                    </p:anim>
                                    <p:anim calcmode="lin" valueType="num">
                                      <p:cBhvr>
                                        <p:cTn id="110" dur="500" fill="hold"/>
                                        <p:tgtEl>
                                          <p:spTgt spid="39"/>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500"/>
                                        <p:tgtEl>
                                          <p:spTgt spid="44"/>
                                        </p:tgtEl>
                                      </p:cBhvr>
                                    </p:animEffect>
                                    <p:anim calcmode="lin" valueType="num">
                                      <p:cBhvr>
                                        <p:cTn id="114" dur="500" fill="hold"/>
                                        <p:tgtEl>
                                          <p:spTgt spid="44"/>
                                        </p:tgtEl>
                                        <p:attrNameLst>
                                          <p:attrName>ppt_x</p:attrName>
                                        </p:attrNameLst>
                                      </p:cBhvr>
                                      <p:tavLst>
                                        <p:tav tm="0">
                                          <p:val>
                                            <p:strVal val="#ppt_x"/>
                                          </p:val>
                                        </p:tav>
                                        <p:tav tm="100000">
                                          <p:val>
                                            <p:strVal val="#ppt_x"/>
                                          </p:val>
                                        </p:tav>
                                      </p:tavLst>
                                    </p:anim>
                                    <p:anim calcmode="lin" valueType="num">
                                      <p:cBhvr>
                                        <p:cTn id="115" dur="500" fill="hold"/>
                                        <p:tgtEl>
                                          <p:spTgt spid="44"/>
                                        </p:tgtEl>
                                        <p:attrNameLst>
                                          <p:attrName>ppt_y</p:attrName>
                                        </p:attrNameLst>
                                      </p:cBhvr>
                                      <p:tavLst>
                                        <p:tav tm="0">
                                          <p:val>
                                            <p:strVal val="#ppt_y+.1"/>
                                          </p:val>
                                        </p:tav>
                                        <p:tav tm="100000">
                                          <p:val>
                                            <p:strVal val="#ppt_y"/>
                                          </p:val>
                                        </p:tav>
                                      </p:tavLst>
                                    </p:anim>
                                  </p:childTnLst>
                                </p:cTn>
                              </p:par>
                              <p:par>
                                <p:cTn id="116" presetID="42" presetClass="entr" presetSubtype="0" fill="hold" nodeType="withEffect">
                                  <p:stCondLst>
                                    <p:cond delay="0"/>
                                  </p:stCondLst>
                                  <p:childTnLst>
                                    <p:set>
                                      <p:cBhvr>
                                        <p:cTn id="117" dur="1" fill="hold">
                                          <p:stCondLst>
                                            <p:cond delay="0"/>
                                          </p:stCondLst>
                                        </p:cTn>
                                        <p:tgtEl>
                                          <p:spTgt spid="49"/>
                                        </p:tgtEl>
                                        <p:attrNameLst>
                                          <p:attrName>style.visibility</p:attrName>
                                        </p:attrNameLst>
                                      </p:cBhvr>
                                      <p:to>
                                        <p:strVal val="visible"/>
                                      </p:to>
                                    </p:set>
                                    <p:animEffect transition="in" filter="fade">
                                      <p:cBhvr>
                                        <p:cTn id="118" dur="500"/>
                                        <p:tgtEl>
                                          <p:spTgt spid="49"/>
                                        </p:tgtEl>
                                      </p:cBhvr>
                                    </p:animEffect>
                                    <p:anim calcmode="lin" valueType="num">
                                      <p:cBhvr>
                                        <p:cTn id="119" dur="500" fill="hold"/>
                                        <p:tgtEl>
                                          <p:spTgt spid="49"/>
                                        </p:tgtEl>
                                        <p:attrNameLst>
                                          <p:attrName>ppt_x</p:attrName>
                                        </p:attrNameLst>
                                      </p:cBhvr>
                                      <p:tavLst>
                                        <p:tav tm="0">
                                          <p:val>
                                            <p:strVal val="#ppt_x"/>
                                          </p:val>
                                        </p:tav>
                                        <p:tav tm="100000">
                                          <p:val>
                                            <p:strVal val="#ppt_x"/>
                                          </p:val>
                                        </p:tav>
                                      </p:tavLst>
                                    </p:anim>
                                    <p:anim calcmode="lin" valueType="num">
                                      <p:cBhvr>
                                        <p:cTn id="120" dur="500" fill="hold"/>
                                        <p:tgtEl>
                                          <p:spTgt spid="49"/>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0"/>
                                  </p:stCondLst>
                                  <p:childTnLst>
                                    <p:set>
                                      <p:cBhvr>
                                        <p:cTn id="122" dur="1" fill="hold">
                                          <p:stCondLst>
                                            <p:cond delay="0"/>
                                          </p:stCondLst>
                                        </p:cTn>
                                        <p:tgtEl>
                                          <p:spTgt spid="54"/>
                                        </p:tgtEl>
                                        <p:attrNameLst>
                                          <p:attrName>style.visibility</p:attrName>
                                        </p:attrNameLst>
                                      </p:cBhvr>
                                      <p:to>
                                        <p:strVal val="visible"/>
                                      </p:to>
                                    </p:set>
                                    <p:animEffect transition="in" filter="fade">
                                      <p:cBhvr>
                                        <p:cTn id="123" dur="500"/>
                                        <p:tgtEl>
                                          <p:spTgt spid="54"/>
                                        </p:tgtEl>
                                      </p:cBhvr>
                                    </p:animEffect>
                                    <p:anim calcmode="lin" valueType="num">
                                      <p:cBhvr>
                                        <p:cTn id="124" dur="500" fill="hold"/>
                                        <p:tgtEl>
                                          <p:spTgt spid="54"/>
                                        </p:tgtEl>
                                        <p:attrNameLst>
                                          <p:attrName>ppt_x</p:attrName>
                                        </p:attrNameLst>
                                      </p:cBhvr>
                                      <p:tavLst>
                                        <p:tav tm="0">
                                          <p:val>
                                            <p:strVal val="#ppt_x"/>
                                          </p:val>
                                        </p:tav>
                                        <p:tav tm="100000">
                                          <p:val>
                                            <p:strVal val="#ppt_x"/>
                                          </p:val>
                                        </p:tav>
                                      </p:tavLst>
                                    </p:anim>
                                    <p:anim calcmode="lin" valueType="num">
                                      <p:cBhvr>
                                        <p:cTn id="125" dur="500" fill="hold"/>
                                        <p:tgtEl>
                                          <p:spTgt spid="54"/>
                                        </p:tgtEl>
                                        <p:attrNameLst>
                                          <p:attrName>ppt_y</p:attrName>
                                        </p:attrNameLst>
                                      </p:cBhvr>
                                      <p:tavLst>
                                        <p:tav tm="0">
                                          <p:val>
                                            <p:strVal val="#ppt_y+.1"/>
                                          </p:val>
                                        </p:tav>
                                        <p:tav tm="100000">
                                          <p:val>
                                            <p:strVal val="#ppt_y"/>
                                          </p:val>
                                        </p:tav>
                                      </p:tavLst>
                                    </p:anim>
                                  </p:childTnLst>
                                </p:cTn>
                              </p:par>
                              <p:par>
                                <p:cTn id="126" presetID="42" presetClass="entr" presetSubtype="0" fill="hold" nodeType="withEffect">
                                  <p:stCondLst>
                                    <p:cond delay="0"/>
                                  </p:stCondLst>
                                  <p:childTnLst>
                                    <p:set>
                                      <p:cBhvr>
                                        <p:cTn id="127" dur="1" fill="hold">
                                          <p:stCondLst>
                                            <p:cond delay="0"/>
                                          </p:stCondLst>
                                        </p:cTn>
                                        <p:tgtEl>
                                          <p:spTgt spid="59"/>
                                        </p:tgtEl>
                                        <p:attrNameLst>
                                          <p:attrName>style.visibility</p:attrName>
                                        </p:attrNameLst>
                                      </p:cBhvr>
                                      <p:to>
                                        <p:strVal val="visible"/>
                                      </p:to>
                                    </p:set>
                                    <p:animEffect transition="in" filter="fade">
                                      <p:cBhvr>
                                        <p:cTn id="128" dur="500"/>
                                        <p:tgtEl>
                                          <p:spTgt spid="59"/>
                                        </p:tgtEl>
                                      </p:cBhvr>
                                    </p:animEffect>
                                    <p:anim calcmode="lin" valueType="num">
                                      <p:cBhvr>
                                        <p:cTn id="129" dur="500" fill="hold"/>
                                        <p:tgtEl>
                                          <p:spTgt spid="59"/>
                                        </p:tgtEl>
                                        <p:attrNameLst>
                                          <p:attrName>ppt_x</p:attrName>
                                        </p:attrNameLst>
                                      </p:cBhvr>
                                      <p:tavLst>
                                        <p:tav tm="0">
                                          <p:val>
                                            <p:strVal val="#ppt_x"/>
                                          </p:val>
                                        </p:tav>
                                        <p:tav tm="100000">
                                          <p:val>
                                            <p:strVal val="#ppt_x"/>
                                          </p:val>
                                        </p:tav>
                                      </p:tavLst>
                                    </p:anim>
                                    <p:anim calcmode="lin" valueType="num">
                                      <p:cBhvr>
                                        <p:cTn id="130" dur="500" fill="hold"/>
                                        <p:tgtEl>
                                          <p:spTgt spid="59"/>
                                        </p:tgtEl>
                                        <p:attrNameLst>
                                          <p:attrName>ppt_y</p:attrName>
                                        </p:attrNameLst>
                                      </p:cBhvr>
                                      <p:tavLst>
                                        <p:tav tm="0">
                                          <p:val>
                                            <p:strVal val="#ppt_y+.1"/>
                                          </p:val>
                                        </p:tav>
                                        <p:tav tm="100000">
                                          <p:val>
                                            <p:strVal val="#ppt_y"/>
                                          </p:val>
                                        </p:tav>
                                      </p:tavLst>
                                    </p:anim>
                                  </p:childTnLst>
                                </p:cTn>
                              </p:par>
                              <p:par>
                                <p:cTn id="131" presetID="42" presetClass="entr" presetSubtype="0" fill="hold" nodeType="withEffect">
                                  <p:stCondLst>
                                    <p:cond delay="0"/>
                                  </p:stCondLst>
                                  <p:childTnLst>
                                    <p:set>
                                      <p:cBhvr>
                                        <p:cTn id="132" dur="1" fill="hold">
                                          <p:stCondLst>
                                            <p:cond delay="0"/>
                                          </p:stCondLst>
                                        </p:cTn>
                                        <p:tgtEl>
                                          <p:spTgt spid="64"/>
                                        </p:tgtEl>
                                        <p:attrNameLst>
                                          <p:attrName>style.visibility</p:attrName>
                                        </p:attrNameLst>
                                      </p:cBhvr>
                                      <p:to>
                                        <p:strVal val="visible"/>
                                      </p:to>
                                    </p:set>
                                    <p:animEffect transition="in" filter="fade">
                                      <p:cBhvr>
                                        <p:cTn id="133" dur="500"/>
                                        <p:tgtEl>
                                          <p:spTgt spid="64"/>
                                        </p:tgtEl>
                                      </p:cBhvr>
                                    </p:animEffect>
                                    <p:anim calcmode="lin" valueType="num">
                                      <p:cBhvr>
                                        <p:cTn id="134" dur="500" fill="hold"/>
                                        <p:tgtEl>
                                          <p:spTgt spid="64"/>
                                        </p:tgtEl>
                                        <p:attrNameLst>
                                          <p:attrName>ppt_x</p:attrName>
                                        </p:attrNameLst>
                                      </p:cBhvr>
                                      <p:tavLst>
                                        <p:tav tm="0">
                                          <p:val>
                                            <p:strVal val="#ppt_x"/>
                                          </p:val>
                                        </p:tav>
                                        <p:tav tm="100000">
                                          <p:val>
                                            <p:strVal val="#ppt_x"/>
                                          </p:val>
                                        </p:tav>
                                      </p:tavLst>
                                    </p:anim>
                                    <p:anim calcmode="lin" valueType="num">
                                      <p:cBhvr>
                                        <p:cTn id="135" dur="500" fill="hold"/>
                                        <p:tgtEl>
                                          <p:spTgt spid="64"/>
                                        </p:tgtEl>
                                        <p:attrNameLst>
                                          <p:attrName>ppt_y</p:attrName>
                                        </p:attrNameLst>
                                      </p:cBhvr>
                                      <p:tavLst>
                                        <p:tav tm="0">
                                          <p:val>
                                            <p:strVal val="#ppt_y+.1"/>
                                          </p:val>
                                        </p:tav>
                                        <p:tav tm="100000">
                                          <p:val>
                                            <p:strVal val="#ppt_y"/>
                                          </p:val>
                                        </p:tav>
                                      </p:tavLst>
                                    </p:anim>
                                  </p:childTnLst>
                                </p:cTn>
                              </p:par>
                              <p:par>
                                <p:cTn id="136" presetID="42" presetClass="entr" presetSubtype="0" fill="hold" nodeType="withEffect">
                                  <p:stCondLst>
                                    <p:cond delay="0"/>
                                  </p:stCondLst>
                                  <p:childTnLst>
                                    <p:set>
                                      <p:cBhvr>
                                        <p:cTn id="137" dur="1" fill="hold">
                                          <p:stCondLst>
                                            <p:cond delay="0"/>
                                          </p:stCondLst>
                                        </p:cTn>
                                        <p:tgtEl>
                                          <p:spTgt spid="69"/>
                                        </p:tgtEl>
                                        <p:attrNameLst>
                                          <p:attrName>style.visibility</p:attrName>
                                        </p:attrNameLst>
                                      </p:cBhvr>
                                      <p:to>
                                        <p:strVal val="visible"/>
                                      </p:to>
                                    </p:set>
                                    <p:animEffect transition="in" filter="fade">
                                      <p:cBhvr>
                                        <p:cTn id="138" dur="500"/>
                                        <p:tgtEl>
                                          <p:spTgt spid="69"/>
                                        </p:tgtEl>
                                      </p:cBhvr>
                                    </p:animEffect>
                                    <p:anim calcmode="lin" valueType="num">
                                      <p:cBhvr>
                                        <p:cTn id="139" dur="500" fill="hold"/>
                                        <p:tgtEl>
                                          <p:spTgt spid="69"/>
                                        </p:tgtEl>
                                        <p:attrNameLst>
                                          <p:attrName>ppt_x</p:attrName>
                                        </p:attrNameLst>
                                      </p:cBhvr>
                                      <p:tavLst>
                                        <p:tav tm="0">
                                          <p:val>
                                            <p:strVal val="#ppt_x"/>
                                          </p:val>
                                        </p:tav>
                                        <p:tav tm="100000">
                                          <p:val>
                                            <p:strVal val="#ppt_x"/>
                                          </p:val>
                                        </p:tav>
                                      </p:tavLst>
                                    </p:anim>
                                    <p:anim calcmode="lin" valueType="num">
                                      <p:cBhvr>
                                        <p:cTn id="140" dur="500" fill="hold"/>
                                        <p:tgtEl>
                                          <p:spTgt spid="69"/>
                                        </p:tgtEl>
                                        <p:attrNameLst>
                                          <p:attrName>ppt_y</p:attrName>
                                        </p:attrNameLst>
                                      </p:cBhvr>
                                      <p:tavLst>
                                        <p:tav tm="0">
                                          <p:val>
                                            <p:strVal val="#ppt_y+.1"/>
                                          </p:val>
                                        </p:tav>
                                        <p:tav tm="100000">
                                          <p:val>
                                            <p:strVal val="#ppt_y"/>
                                          </p:val>
                                        </p:tav>
                                      </p:tavLst>
                                    </p:anim>
                                  </p:childTnLst>
                                </p:cTn>
                              </p:par>
                              <p:par>
                                <p:cTn id="141" presetID="42" presetClass="entr" presetSubtype="0" fill="hold" nodeType="withEffect">
                                  <p:stCondLst>
                                    <p:cond delay="0"/>
                                  </p:stCondLst>
                                  <p:childTnLst>
                                    <p:set>
                                      <p:cBhvr>
                                        <p:cTn id="142" dur="1" fill="hold">
                                          <p:stCondLst>
                                            <p:cond delay="0"/>
                                          </p:stCondLst>
                                        </p:cTn>
                                        <p:tgtEl>
                                          <p:spTgt spid="74"/>
                                        </p:tgtEl>
                                        <p:attrNameLst>
                                          <p:attrName>style.visibility</p:attrName>
                                        </p:attrNameLst>
                                      </p:cBhvr>
                                      <p:to>
                                        <p:strVal val="visible"/>
                                      </p:to>
                                    </p:set>
                                    <p:animEffect transition="in" filter="fade">
                                      <p:cBhvr>
                                        <p:cTn id="143" dur="500"/>
                                        <p:tgtEl>
                                          <p:spTgt spid="74"/>
                                        </p:tgtEl>
                                      </p:cBhvr>
                                    </p:animEffect>
                                    <p:anim calcmode="lin" valueType="num">
                                      <p:cBhvr>
                                        <p:cTn id="144" dur="500" fill="hold"/>
                                        <p:tgtEl>
                                          <p:spTgt spid="74"/>
                                        </p:tgtEl>
                                        <p:attrNameLst>
                                          <p:attrName>ppt_x</p:attrName>
                                        </p:attrNameLst>
                                      </p:cBhvr>
                                      <p:tavLst>
                                        <p:tav tm="0">
                                          <p:val>
                                            <p:strVal val="#ppt_x"/>
                                          </p:val>
                                        </p:tav>
                                        <p:tav tm="100000">
                                          <p:val>
                                            <p:strVal val="#ppt_x"/>
                                          </p:val>
                                        </p:tav>
                                      </p:tavLst>
                                    </p:anim>
                                    <p:anim calcmode="lin" valueType="num">
                                      <p:cBhvr>
                                        <p:cTn id="145" dur="5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燕尾形 40"/>
          <p:cNvSpPr/>
          <p:nvPr/>
        </p:nvSpPr>
        <p:spPr>
          <a:xfrm>
            <a:off x="899592" y="3061856"/>
            <a:ext cx="816998" cy="887723"/>
          </a:xfrm>
          <a:prstGeom prst="chevron">
            <a:avLst>
              <a:gd name="adj" fmla="val 54429"/>
            </a:avLst>
          </a:prstGeom>
          <a:solidFill>
            <a:srgbClr val="007CD0"/>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燕尾形 41"/>
          <p:cNvSpPr/>
          <p:nvPr/>
        </p:nvSpPr>
        <p:spPr>
          <a:xfrm>
            <a:off x="1619672" y="3061856"/>
            <a:ext cx="818217" cy="887723"/>
          </a:xfrm>
          <a:prstGeom prst="chevron">
            <a:avLst>
              <a:gd name="adj" fmla="val 54429"/>
            </a:avLst>
          </a:prstGeom>
          <a:solidFill>
            <a:srgbClr val="007CD0"/>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rgbClr val="007CD0"/>
              </a:solidFill>
              <a:effectLst/>
              <a:uLnTx/>
              <a:uFillTx/>
              <a:latin typeface="Calibri"/>
              <a:ea typeface="宋体"/>
              <a:cs typeface="+mn-cs"/>
            </a:endParaRPr>
          </a:p>
        </p:txBody>
      </p:sp>
      <p:sp>
        <p:nvSpPr>
          <p:cNvPr id="43" name="燕尾形 42"/>
          <p:cNvSpPr/>
          <p:nvPr/>
        </p:nvSpPr>
        <p:spPr>
          <a:xfrm>
            <a:off x="2339752" y="3061856"/>
            <a:ext cx="818217" cy="887723"/>
          </a:xfrm>
          <a:prstGeom prst="chevron">
            <a:avLst>
              <a:gd name="adj" fmla="val 54429"/>
            </a:avLst>
          </a:prstGeom>
          <a:solidFill>
            <a:sysClr val="windowText" lastClr="000000">
              <a:lumMod val="65000"/>
              <a:lumOff val="35000"/>
            </a:sysClr>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燕尾形 43"/>
          <p:cNvSpPr/>
          <p:nvPr/>
        </p:nvSpPr>
        <p:spPr>
          <a:xfrm>
            <a:off x="3033703" y="3061856"/>
            <a:ext cx="818217" cy="887723"/>
          </a:xfrm>
          <a:prstGeom prst="chevron">
            <a:avLst>
              <a:gd name="adj" fmla="val 54429"/>
            </a:avLst>
          </a:prstGeom>
          <a:solidFill>
            <a:sysClr val="windowText" lastClr="000000">
              <a:lumMod val="50000"/>
              <a:lumOff val="50000"/>
            </a:sysClr>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45" name="直接连接符 44"/>
          <p:cNvCxnSpPr/>
          <p:nvPr/>
        </p:nvCxnSpPr>
        <p:spPr>
          <a:xfrm>
            <a:off x="2555776" y="2639085"/>
            <a:ext cx="0" cy="413246"/>
          </a:xfrm>
          <a:prstGeom prst="line">
            <a:avLst/>
          </a:prstGeom>
          <a:noFill/>
          <a:ln w="12700" cap="flat" cmpd="sng" algn="ctr">
            <a:solidFill>
              <a:sysClr val="window" lastClr="FFFFFF">
                <a:lumMod val="65000"/>
              </a:sysClr>
            </a:solidFill>
            <a:prstDash val="solid"/>
            <a:headEnd type="stealth"/>
          </a:ln>
          <a:effectLst/>
        </p:spPr>
      </p:cxnSp>
      <p:cxnSp>
        <p:nvCxnSpPr>
          <p:cNvPr id="46" name="直接连接符 45"/>
          <p:cNvCxnSpPr/>
          <p:nvPr/>
        </p:nvCxnSpPr>
        <p:spPr>
          <a:xfrm>
            <a:off x="1115616" y="2144995"/>
            <a:ext cx="0" cy="910511"/>
          </a:xfrm>
          <a:prstGeom prst="line">
            <a:avLst/>
          </a:prstGeom>
          <a:noFill/>
          <a:ln w="12700" cap="flat" cmpd="sng" algn="ctr">
            <a:solidFill>
              <a:sysClr val="window" lastClr="FFFFFF">
                <a:lumMod val="65000"/>
              </a:sysClr>
            </a:solidFill>
            <a:prstDash val="solid"/>
            <a:headEnd type="stealth"/>
          </a:ln>
          <a:effectLst/>
        </p:spPr>
      </p:cxnSp>
      <p:cxnSp>
        <p:nvCxnSpPr>
          <p:cNvPr id="47" name="直接连接符 46"/>
          <p:cNvCxnSpPr/>
          <p:nvPr/>
        </p:nvCxnSpPr>
        <p:spPr>
          <a:xfrm flipH="1" flipV="1">
            <a:off x="3275856" y="3935231"/>
            <a:ext cx="29068" cy="946068"/>
          </a:xfrm>
          <a:prstGeom prst="line">
            <a:avLst/>
          </a:prstGeom>
          <a:noFill/>
          <a:ln w="12700" cap="flat" cmpd="sng" algn="ctr">
            <a:solidFill>
              <a:sysClr val="window" lastClr="FFFFFF">
                <a:lumMod val="65000"/>
              </a:sysClr>
            </a:solidFill>
            <a:prstDash val="solid"/>
            <a:headEnd type="stealth"/>
          </a:ln>
          <a:effectLst/>
        </p:spPr>
      </p:cxnSp>
      <p:cxnSp>
        <p:nvCxnSpPr>
          <p:cNvPr id="48" name="直接连接符 47"/>
          <p:cNvCxnSpPr/>
          <p:nvPr/>
        </p:nvCxnSpPr>
        <p:spPr>
          <a:xfrm flipV="1">
            <a:off x="1763688" y="3935229"/>
            <a:ext cx="0" cy="370006"/>
          </a:xfrm>
          <a:prstGeom prst="line">
            <a:avLst/>
          </a:prstGeom>
          <a:noFill/>
          <a:ln w="12700" cap="flat" cmpd="sng" algn="ctr">
            <a:solidFill>
              <a:sysClr val="window" lastClr="FFFFFF">
                <a:lumMod val="65000"/>
              </a:sysClr>
            </a:solidFill>
            <a:prstDash val="solid"/>
            <a:headEnd type="stealth"/>
          </a:ln>
          <a:effectLst/>
        </p:spPr>
      </p:cxnSp>
      <p:sp>
        <p:nvSpPr>
          <p:cNvPr id="49" name="五边形 48"/>
          <p:cNvSpPr/>
          <p:nvPr/>
        </p:nvSpPr>
        <p:spPr>
          <a:xfrm>
            <a:off x="-36512" y="3054440"/>
            <a:ext cx="5904655" cy="892732"/>
          </a:xfrm>
          <a:prstGeom prst="homePlate">
            <a:avLst>
              <a:gd name="adj" fmla="val 47961"/>
            </a:avLst>
          </a:prstGeom>
          <a:noFill/>
          <a:ln w="12700" cap="flat" cmpd="sng" algn="ctr">
            <a:solidFill>
              <a:sysClr val="window" lastClr="FFFFFF">
                <a:lumMod val="65000"/>
              </a:sysClr>
            </a:solid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0" name="TextBox 49"/>
          <p:cNvSpPr txBox="1"/>
          <p:nvPr/>
        </p:nvSpPr>
        <p:spPr>
          <a:xfrm>
            <a:off x="6156176" y="2435581"/>
            <a:ext cx="2160240" cy="2169825"/>
          </a:xfrm>
          <a:prstGeom prst="rect">
            <a:avLst/>
          </a:prstGeom>
          <a:noFill/>
        </p:spPr>
        <p:txBody>
          <a:bodyPr wrap="square" rtlCol="0">
            <a:spAutoFit/>
          </a:bodyPr>
          <a:lstStyle/>
          <a:p>
            <a:pPr>
              <a:lnSpc>
                <a:spcPct val="150000"/>
              </a:lnSpc>
            </a:pPr>
            <a:r>
              <a:rPr lang="zh-CN" altLang="en-US" sz="1000" dirty="0" smtClean="0">
                <a:latin typeface="微软雅黑" pitchFamily="34" charset="-122"/>
                <a:ea typeface="微软雅黑" pitchFamily="34" charset="-122"/>
                <a:sym typeface="Calibri" pitchFamily="34" charset="0"/>
              </a:rPr>
              <a:t>点击</a:t>
            </a:r>
            <a:r>
              <a:rPr lang="zh-CN" altLang="en-US" sz="1000" dirty="0">
                <a:latin typeface="微软雅黑" pitchFamily="34" charset="-122"/>
                <a:ea typeface="微软雅黑" pitchFamily="34" charset="-122"/>
                <a:sym typeface="Calibri" pitchFamily="34" charset="0"/>
              </a:rPr>
              <a:t>输入简要文字内容，文字内容需概括精炼，不用多余的文字修饰，言简意赅的说明该项内容</a:t>
            </a:r>
            <a:r>
              <a:rPr lang="zh-CN" altLang="en-US" sz="1000" dirty="0" smtClean="0">
                <a:latin typeface="微软雅黑" pitchFamily="34" charset="-122"/>
                <a:ea typeface="微软雅黑" pitchFamily="34" charset="-122"/>
                <a:sym typeface="Calibri" pitchFamily="34" charset="0"/>
              </a:rPr>
              <a:t>。</a:t>
            </a:r>
            <a:r>
              <a:rPr lang="zh-CN" altLang="en-US" sz="1000" dirty="0">
                <a:latin typeface="微软雅黑" pitchFamily="34" charset="-122"/>
                <a:ea typeface="微软雅黑" pitchFamily="34" charset="-122"/>
                <a:sym typeface="Calibri" pitchFamily="34" charset="0"/>
              </a:rPr>
              <a:t>点击输入简要文字内容，文字内容需概括精炼，不用多余的文字修饰，言简意赅的说明该项内容。</a:t>
            </a:r>
            <a:endParaRPr lang="en-US" altLang="zh-CN" sz="1000" dirty="0">
              <a:latin typeface="微软雅黑" pitchFamily="34" charset="-122"/>
              <a:ea typeface="微软雅黑" pitchFamily="34" charset="-122"/>
              <a:sym typeface="Calibri" pitchFamily="34" charset="0"/>
            </a:endParaRPr>
          </a:p>
          <a:p>
            <a:pPr>
              <a:lnSpc>
                <a:spcPct val="150000"/>
              </a:lnSpc>
            </a:pPr>
            <a:r>
              <a:rPr lang="zh-CN" altLang="en-US" sz="1000" dirty="0" smtClean="0">
                <a:latin typeface="微软雅黑" pitchFamily="34" charset="-122"/>
                <a:ea typeface="微软雅黑" pitchFamily="34" charset="-122"/>
                <a:sym typeface="Calibri" pitchFamily="34" charset="0"/>
              </a:rPr>
              <a:t>点击</a:t>
            </a:r>
            <a:r>
              <a:rPr lang="zh-CN" altLang="en-US" sz="1000" dirty="0">
                <a:latin typeface="微软雅黑" pitchFamily="34" charset="-122"/>
                <a:ea typeface="微软雅黑" pitchFamily="34" charset="-122"/>
                <a:sym typeface="Calibri" pitchFamily="34" charset="0"/>
              </a:rPr>
              <a:t>输入简要文字内容，文字内容需概括精炼，不用多余的文字修饰，言简意赅的说明该项内容</a:t>
            </a:r>
            <a:r>
              <a:rPr lang="zh-CN" altLang="en-US" sz="1000" dirty="0" smtClean="0">
                <a:latin typeface="微软雅黑" pitchFamily="34" charset="-122"/>
                <a:ea typeface="微软雅黑" pitchFamily="34" charset="-122"/>
                <a:sym typeface="Calibri" pitchFamily="34" charset="0"/>
              </a:rPr>
              <a:t>。</a:t>
            </a:r>
            <a:endParaRPr lang="en-US" altLang="zh-CN" sz="1000" dirty="0">
              <a:latin typeface="微软雅黑" pitchFamily="34" charset="-122"/>
              <a:ea typeface="微软雅黑" pitchFamily="34" charset="-122"/>
              <a:sym typeface="Calibri" pitchFamily="34" charset="0"/>
            </a:endParaRPr>
          </a:p>
        </p:txBody>
      </p:sp>
      <p:grpSp>
        <p:nvGrpSpPr>
          <p:cNvPr id="51" name="组合 50"/>
          <p:cNvGrpSpPr/>
          <p:nvPr/>
        </p:nvGrpSpPr>
        <p:grpSpPr>
          <a:xfrm>
            <a:off x="899592" y="1700808"/>
            <a:ext cx="2327891" cy="444187"/>
            <a:chOff x="814328" y="3219334"/>
            <a:chExt cx="2266827" cy="432536"/>
          </a:xfrm>
        </p:grpSpPr>
        <p:grpSp>
          <p:nvGrpSpPr>
            <p:cNvPr id="52" name="组合 51"/>
            <p:cNvGrpSpPr/>
            <p:nvPr/>
          </p:nvGrpSpPr>
          <p:grpSpPr>
            <a:xfrm>
              <a:off x="814328" y="3219334"/>
              <a:ext cx="2266827" cy="432536"/>
              <a:chOff x="2173927" y="3285519"/>
              <a:chExt cx="2876394" cy="548848"/>
            </a:xfrm>
          </p:grpSpPr>
          <p:grpSp>
            <p:nvGrpSpPr>
              <p:cNvPr id="54" name="组合 53"/>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56" name="圆角矩形 55"/>
                <p:cNvSpPr/>
                <p:nvPr/>
              </p:nvSpPr>
              <p:spPr>
                <a:xfrm>
                  <a:off x="4304043" y="1286668"/>
                  <a:ext cx="64140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圆角矩形 56"/>
                <p:cNvSpPr/>
                <p:nvPr/>
              </p:nvSpPr>
              <p:spPr>
                <a:xfrm>
                  <a:off x="4351923" y="1373339"/>
                  <a:ext cx="6323887"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5" name="椭圆 54"/>
              <p:cNvSpPr/>
              <p:nvPr/>
            </p:nvSpPr>
            <p:spPr>
              <a:xfrm>
                <a:off x="2270357" y="3351544"/>
                <a:ext cx="394740" cy="394741"/>
              </a:xfrm>
              <a:prstGeom prst="ellipse">
                <a:avLst/>
              </a:prstGeom>
              <a:solidFill>
                <a:srgbClr val="007CD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1</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53" name="TextBox 52"/>
            <p:cNvSpPr txBox="1"/>
            <p:nvPr/>
          </p:nvSpPr>
          <p:spPr>
            <a:xfrm>
              <a:off x="1139540" y="3319207"/>
              <a:ext cx="192667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a:t>
              </a:r>
              <a:r>
                <a:rPr kumimoji="0" lang="zh-CN" altLang="en-US" sz="13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加您的文字内容</a:t>
              </a:r>
              <a:endParaRPr kumimoji="0" lang="zh-CN" altLang="en-US" sz="1300" b="1" i="0" u="none" strike="noStrike" kern="0" cap="none" spc="0" normalizeH="0" baseline="0" noProof="0" dirty="0">
                <a:ln>
                  <a:noFill/>
                </a:ln>
                <a:solidFill>
                  <a:srgbClr val="FFC000"/>
                </a:solidFill>
                <a:effectLst/>
                <a:uLnTx/>
                <a:uFillTx/>
                <a:latin typeface="宋体"/>
                <a:ea typeface="微软雅黑" pitchFamily="34" charset="-122"/>
              </a:endParaRPr>
            </a:p>
          </p:txBody>
        </p:sp>
      </p:grpSp>
      <p:grpSp>
        <p:nvGrpSpPr>
          <p:cNvPr id="58" name="组合 57"/>
          <p:cNvGrpSpPr/>
          <p:nvPr/>
        </p:nvGrpSpPr>
        <p:grpSpPr>
          <a:xfrm>
            <a:off x="1547664" y="4305235"/>
            <a:ext cx="2327891" cy="444187"/>
            <a:chOff x="814325" y="3219334"/>
            <a:chExt cx="2266826" cy="432536"/>
          </a:xfrm>
        </p:grpSpPr>
        <p:grpSp>
          <p:nvGrpSpPr>
            <p:cNvPr id="59" name="组合 58"/>
            <p:cNvGrpSpPr/>
            <p:nvPr/>
          </p:nvGrpSpPr>
          <p:grpSpPr>
            <a:xfrm>
              <a:off x="814325" y="3219334"/>
              <a:ext cx="2266826" cy="432536"/>
              <a:chOff x="2173923" y="3285519"/>
              <a:chExt cx="2876392" cy="548848"/>
            </a:xfrm>
          </p:grpSpPr>
          <p:grpSp>
            <p:nvGrpSpPr>
              <p:cNvPr id="61" name="组合 60"/>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63" name="圆角矩形 62"/>
                <p:cNvSpPr/>
                <p:nvPr/>
              </p:nvSpPr>
              <p:spPr>
                <a:xfrm>
                  <a:off x="4304035" y="1286668"/>
                  <a:ext cx="6414035"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圆角矩形 63"/>
                <p:cNvSpPr/>
                <p:nvPr/>
              </p:nvSpPr>
              <p:spPr>
                <a:xfrm>
                  <a:off x="4351922" y="1373339"/>
                  <a:ext cx="6323878"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2" name="椭圆 61"/>
              <p:cNvSpPr/>
              <p:nvPr/>
            </p:nvSpPr>
            <p:spPr>
              <a:xfrm>
                <a:off x="2288027" y="3372244"/>
                <a:ext cx="392760" cy="392761"/>
              </a:xfrm>
              <a:prstGeom prst="ellipse">
                <a:avLst/>
              </a:prstGeom>
              <a:solidFill>
                <a:srgbClr val="007CD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2</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60" name="TextBox 59"/>
            <p:cNvSpPr txBox="1"/>
            <p:nvPr/>
          </p:nvSpPr>
          <p:spPr>
            <a:xfrm>
              <a:off x="1249617" y="3331792"/>
              <a:ext cx="1808518"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添加您的文字内容</a:t>
              </a:r>
              <a:endParaRPr kumimoji="0" lang="zh-CN" altLang="en-US" sz="1300" b="1" i="0" u="none" strike="noStrike" kern="0" cap="none" spc="0" normalizeH="0" baseline="0" noProof="0" dirty="0">
                <a:ln>
                  <a:noFill/>
                </a:ln>
                <a:solidFill>
                  <a:srgbClr val="FFC000"/>
                </a:solidFill>
                <a:effectLst/>
                <a:uLnTx/>
                <a:uFillTx/>
                <a:latin typeface="宋体"/>
                <a:ea typeface="微软雅黑" pitchFamily="34" charset="-122"/>
              </a:endParaRPr>
            </a:p>
          </p:txBody>
        </p:sp>
      </p:grpSp>
      <p:grpSp>
        <p:nvGrpSpPr>
          <p:cNvPr id="65" name="组合 64"/>
          <p:cNvGrpSpPr/>
          <p:nvPr/>
        </p:nvGrpSpPr>
        <p:grpSpPr>
          <a:xfrm>
            <a:off x="2295244" y="2204864"/>
            <a:ext cx="2327891" cy="444187"/>
            <a:chOff x="814328" y="3219334"/>
            <a:chExt cx="2266829" cy="432536"/>
          </a:xfrm>
        </p:grpSpPr>
        <p:grpSp>
          <p:nvGrpSpPr>
            <p:cNvPr id="66" name="组合 65"/>
            <p:cNvGrpSpPr/>
            <p:nvPr/>
          </p:nvGrpSpPr>
          <p:grpSpPr>
            <a:xfrm>
              <a:off x="814328" y="3219334"/>
              <a:ext cx="2266829" cy="432536"/>
              <a:chOff x="2173927" y="3285519"/>
              <a:chExt cx="2876396" cy="548848"/>
            </a:xfrm>
          </p:grpSpPr>
          <p:grpSp>
            <p:nvGrpSpPr>
              <p:cNvPr id="68" name="组合 67"/>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70" name="圆角矩形 69"/>
                <p:cNvSpPr/>
                <p:nvPr/>
              </p:nvSpPr>
              <p:spPr>
                <a:xfrm>
                  <a:off x="4304043" y="1286668"/>
                  <a:ext cx="6414045"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圆角矩形 70"/>
                <p:cNvSpPr/>
                <p:nvPr/>
              </p:nvSpPr>
              <p:spPr>
                <a:xfrm>
                  <a:off x="4351923" y="1373339"/>
                  <a:ext cx="6323888"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9" name="椭圆 68"/>
              <p:cNvSpPr>
                <a:spLocks/>
              </p:cNvSpPr>
              <p:nvPr/>
            </p:nvSpPr>
            <p:spPr>
              <a:xfrm>
                <a:off x="2307129" y="3376773"/>
                <a:ext cx="392761" cy="392761"/>
              </a:xfrm>
              <a:prstGeom prst="ellipse">
                <a:avLst/>
              </a:prstGeom>
              <a:solidFill>
                <a:srgbClr val="007CD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3</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67" name="TextBox 66"/>
            <p:cNvSpPr txBox="1"/>
            <p:nvPr/>
          </p:nvSpPr>
          <p:spPr>
            <a:xfrm>
              <a:off x="1183671" y="3331792"/>
              <a:ext cx="184769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添加您的文字内容</a:t>
              </a:r>
              <a:endParaRPr kumimoji="0" lang="zh-CN" altLang="en-US" sz="1300" b="1" i="0" u="none" strike="noStrike" kern="0" cap="none" spc="0" normalizeH="0" baseline="0" noProof="0" dirty="0">
                <a:ln>
                  <a:noFill/>
                </a:ln>
                <a:solidFill>
                  <a:srgbClr val="FFC000"/>
                </a:solidFill>
                <a:effectLst/>
                <a:uLnTx/>
                <a:uFillTx/>
                <a:latin typeface="宋体"/>
                <a:ea typeface="微软雅黑" pitchFamily="34" charset="-122"/>
              </a:endParaRPr>
            </a:p>
          </p:txBody>
        </p:sp>
      </p:grpSp>
      <p:grpSp>
        <p:nvGrpSpPr>
          <p:cNvPr id="72" name="组合 71"/>
          <p:cNvGrpSpPr/>
          <p:nvPr/>
        </p:nvGrpSpPr>
        <p:grpSpPr>
          <a:xfrm>
            <a:off x="3059832" y="4881299"/>
            <a:ext cx="2327891" cy="444187"/>
            <a:chOff x="814328" y="3219334"/>
            <a:chExt cx="2266828" cy="432536"/>
          </a:xfrm>
        </p:grpSpPr>
        <p:grpSp>
          <p:nvGrpSpPr>
            <p:cNvPr id="73" name="组合 72"/>
            <p:cNvGrpSpPr/>
            <p:nvPr/>
          </p:nvGrpSpPr>
          <p:grpSpPr>
            <a:xfrm>
              <a:off x="814328" y="3219334"/>
              <a:ext cx="2266828" cy="432536"/>
              <a:chOff x="2173927" y="3285519"/>
              <a:chExt cx="2876395" cy="548848"/>
            </a:xfrm>
          </p:grpSpPr>
          <p:grpSp>
            <p:nvGrpSpPr>
              <p:cNvPr id="75" name="组合 74"/>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77" name="圆角矩形 76"/>
                <p:cNvSpPr/>
                <p:nvPr/>
              </p:nvSpPr>
              <p:spPr>
                <a:xfrm>
                  <a:off x="4304043" y="1286668"/>
                  <a:ext cx="6414045"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圆角矩形 77"/>
                <p:cNvSpPr/>
                <p:nvPr/>
              </p:nvSpPr>
              <p:spPr>
                <a:xfrm>
                  <a:off x="4351923" y="1373339"/>
                  <a:ext cx="6323888"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6" name="椭圆 75"/>
              <p:cNvSpPr/>
              <p:nvPr/>
            </p:nvSpPr>
            <p:spPr>
              <a:xfrm>
                <a:off x="2280388" y="3389371"/>
                <a:ext cx="392761" cy="392761"/>
              </a:xfrm>
              <a:prstGeom prst="ellipse">
                <a:avLst/>
              </a:prstGeom>
              <a:solidFill>
                <a:srgbClr val="007CD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4</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74" name="TextBox 73"/>
            <p:cNvSpPr txBox="1"/>
            <p:nvPr/>
          </p:nvSpPr>
          <p:spPr>
            <a:xfrm>
              <a:off x="1085352" y="3345963"/>
              <a:ext cx="1926671"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添加您的文字内容</a:t>
              </a:r>
              <a:endParaRPr kumimoji="0" lang="zh-CN" altLang="en-US" sz="1300" b="1" i="0" u="none" strike="noStrike" kern="0" cap="none" spc="0" normalizeH="0" baseline="0" noProof="0" dirty="0">
                <a:ln>
                  <a:noFill/>
                </a:ln>
                <a:solidFill>
                  <a:srgbClr val="FFC000"/>
                </a:solidFill>
                <a:effectLst/>
                <a:uLnTx/>
                <a:uFillTx/>
                <a:latin typeface="宋体"/>
                <a:ea typeface="微软雅黑" pitchFamily="34" charset="-122"/>
              </a:endParaRPr>
            </a:p>
          </p:txBody>
        </p:sp>
      </p:grpSp>
      <p:pic>
        <p:nvPicPr>
          <p:cNvPr id="79" name="图片 7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40793" y="1786565"/>
            <a:ext cx="2866660" cy="2604265"/>
          </a:xfrm>
          <a:prstGeom prst="rect">
            <a:avLst/>
          </a:prstGeom>
        </p:spPr>
      </p:pic>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400" fill="hold"/>
                                        <p:tgtEl>
                                          <p:spTgt spid="49"/>
                                        </p:tgtEl>
                                        <p:attrNameLst>
                                          <p:attrName>ppt_x</p:attrName>
                                        </p:attrNameLst>
                                      </p:cBhvr>
                                      <p:tavLst>
                                        <p:tav tm="0">
                                          <p:val>
                                            <p:strVal val="0-#ppt_w/2"/>
                                          </p:val>
                                        </p:tav>
                                        <p:tav tm="100000">
                                          <p:val>
                                            <p:strVal val="#ppt_x"/>
                                          </p:val>
                                        </p:tav>
                                      </p:tavLst>
                                    </p:anim>
                                    <p:anim calcmode="lin" valueType="num">
                                      <p:cBhvr additive="base">
                                        <p:cTn id="8" dur="4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wipe(down)">
                                      <p:cBhvr>
                                        <p:cTn id="13" dur="500"/>
                                        <p:tgtEl>
                                          <p:spTgt spid="79"/>
                                        </p:tgtEl>
                                      </p:cBhvr>
                                    </p:animEffect>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400"/>
                                        <p:tgtEl>
                                          <p:spTgt spid="41"/>
                                        </p:tgtEl>
                                        <p:attrNameLst>
                                          <p:attrName>ppt_x</p:attrName>
                                        </p:attrNameLst>
                                      </p:cBhvr>
                                      <p:tavLst>
                                        <p:tav tm="0">
                                          <p:val>
                                            <p:strVal val="#ppt_x-#ppt_w*1.125000"/>
                                          </p:val>
                                        </p:tav>
                                        <p:tav tm="100000">
                                          <p:val>
                                            <p:strVal val="#ppt_x"/>
                                          </p:val>
                                        </p:tav>
                                      </p:tavLst>
                                    </p:anim>
                                    <p:animEffect transition="in" filter="wipe(right)">
                                      <p:cBhvr>
                                        <p:cTn id="18" dur="400"/>
                                        <p:tgtEl>
                                          <p:spTgt spid="41"/>
                                        </p:tgtEl>
                                      </p:cBhvr>
                                    </p:animEffect>
                                  </p:childTnLst>
                                </p:cTn>
                              </p:par>
                            </p:childTnLst>
                          </p:cTn>
                        </p:par>
                        <p:par>
                          <p:cTn id="19" fill="hold">
                            <p:stCondLst>
                              <p:cond delay="900"/>
                            </p:stCondLst>
                            <p:childTnLst>
                              <p:par>
                                <p:cTn id="20" presetID="12" presetClass="entr" presetSubtype="4"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400"/>
                                        <p:tgtEl>
                                          <p:spTgt spid="46"/>
                                        </p:tgtEl>
                                        <p:attrNameLst>
                                          <p:attrName>ppt_y</p:attrName>
                                        </p:attrNameLst>
                                      </p:cBhvr>
                                      <p:tavLst>
                                        <p:tav tm="0">
                                          <p:val>
                                            <p:strVal val="#ppt_y+#ppt_h*1.125000"/>
                                          </p:val>
                                        </p:tav>
                                        <p:tav tm="100000">
                                          <p:val>
                                            <p:strVal val="#ppt_y"/>
                                          </p:val>
                                        </p:tav>
                                      </p:tavLst>
                                    </p:anim>
                                    <p:animEffect transition="in" filter="wipe(up)">
                                      <p:cBhvr>
                                        <p:cTn id="23" dur="400"/>
                                        <p:tgtEl>
                                          <p:spTgt spid="46"/>
                                        </p:tgtEl>
                                      </p:cBhvr>
                                    </p:animEffect>
                                  </p:childTnLst>
                                </p:cTn>
                              </p:par>
                            </p:childTnLst>
                          </p:cTn>
                        </p:par>
                        <p:par>
                          <p:cTn id="24" fill="hold">
                            <p:stCondLst>
                              <p:cond delay="1300"/>
                            </p:stCondLst>
                            <p:childTnLst>
                              <p:par>
                                <p:cTn id="25" presetID="53" presetClass="entr" presetSubtype="16" fill="hold" nodeType="after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p:cTn id="27" dur="500" fill="hold"/>
                                        <p:tgtEl>
                                          <p:spTgt spid="51"/>
                                        </p:tgtEl>
                                        <p:attrNameLst>
                                          <p:attrName>ppt_w</p:attrName>
                                        </p:attrNameLst>
                                      </p:cBhvr>
                                      <p:tavLst>
                                        <p:tav tm="0">
                                          <p:val>
                                            <p:fltVal val="0"/>
                                          </p:val>
                                        </p:tav>
                                        <p:tav tm="100000">
                                          <p:val>
                                            <p:strVal val="#ppt_w"/>
                                          </p:val>
                                        </p:tav>
                                      </p:tavLst>
                                    </p:anim>
                                    <p:anim calcmode="lin" valueType="num">
                                      <p:cBhvr>
                                        <p:cTn id="28" dur="500" fill="hold"/>
                                        <p:tgtEl>
                                          <p:spTgt spid="51"/>
                                        </p:tgtEl>
                                        <p:attrNameLst>
                                          <p:attrName>ppt_h</p:attrName>
                                        </p:attrNameLst>
                                      </p:cBhvr>
                                      <p:tavLst>
                                        <p:tav tm="0">
                                          <p:val>
                                            <p:fltVal val="0"/>
                                          </p:val>
                                        </p:tav>
                                        <p:tav tm="100000">
                                          <p:val>
                                            <p:strVal val="#ppt_h"/>
                                          </p:val>
                                        </p:tav>
                                      </p:tavLst>
                                    </p:anim>
                                    <p:animEffect transition="in" filter="fade">
                                      <p:cBhvr>
                                        <p:cTn id="29" dur="500"/>
                                        <p:tgtEl>
                                          <p:spTgt spid="51"/>
                                        </p:tgtEl>
                                      </p:cBhvr>
                                    </p:animEffect>
                                  </p:childTnLst>
                                </p:cTn>
                              </p:par>
                            </p:childTnLst>
                          </p:cTn>
                        </p:par>
                        <p:par>
                          <p:cTn id="30" fill="hold">
                            <p:stCondLst>
                              <p:cond delay="1800"/>
                            </p:stCondLst>
                            <p:childTnLst>
                              <p:par>
                                <p:cTn id="31" presetID="12" presetClass="entr" presetSubtype="8"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400"/>
                                        <p:tgtEl>
                                          <p:spTgt spid="42"/>
                                        </p:tgtEl>
                                        <p:attrNameLst>
                                          <p:attrName>ppt_x</p:attrName>
                                        </p:attrNameLst>
                                      </p:cBhvr>
                                      <p:tavLst>
                                        <p:tav tm="0">
                                          <p:val>
                                            <p:strVal val="#ppt_x-#ppt_w*1.125000"/>
                                          </p:val>
                                        </p:tav>
                                        <p:tav tm="100000">
                                          <p:val>
                                            <p:strVal val="#ppt_x"/>
                                          </p:val>
                                        </p:tav>
                                      </p:tavLst>
                                    </p:anim>
                                    <p:animEffect transition="in" filter="wipe(right)">
                                      <p:cBhvr>
                                        <p:cTn id="34" dur="400"/>
                                        <p:tgtEl>
                                          <p:spTgt spid="42"/>
                                        </p:tgtEl>
                                      </p:cBhvr>
                                    </p:animEffect>
                                  </p:childTnLst>
                                </p:cTn>
                              </p:par>
                            </p:childTnLst>
                          </p:cTn>
                        </p:par>
                        <p:par>
                          <p:cTn id="35" fill="hold">
                            <p:stCondLst>
                              <p:cond delay="2200"/>
                            </p:stCondLst>
                            <p:childTnLst>
                              <p:par>
                                <p:cTn id="36" presetID="12" presetClass="entr" presetSubtype="1" fill="hold" nodeType="after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400"/>
                                        <p:tgtEl>
                                          <p:spTgt spid="48"/>
                                        </p:tgtEl>
                                        <p:attrNameLst>
                                          <p:attrName>ppt_y</p:attrName>
                                        </p:attrNameLst>
                                      </p:cBhvr>
                                      <p:tavLst>
                                        <p:tav tm="0">
                                          <p:val>
                                            <p:strVal val="#ppt_y-#ppt_h*1.125000"/>
                                          </p:val>
                                        </p:tav>
                                        <p:tav tm="100000">
                                          <p:val>
                                            <p:strVal val="#ppt_y"/>
                                          </p:val>
                                        </p:tav>
                                      </p:tavLst>
                                    </p:anim>
                                    <p:animEffect transition="in" filter="wipe(down)">
                                      <p:cBhvr>
                                        <p:cTn id="39" dur="400"/>
                                        <p:tgtEl>
                                          <p:spTgt spid="48"/>
                                        </p:tgtEl>
                                      </p:cBhvr>
                                    </p:animEffect>
                                  </p:childTnLst>
                                </p:cTn>
                              </p:par>
                            </p:childTnLst>
                          </p:cTn>
                        </p:par>
                        <p:par>
                          <p:cTn id="40" fill="hold">
                            <p:stCondLst>
                              <p:cond delay="2600"/>
                            </p:stCondLst>
                            <p:childTnLst>
                              <p:par>
                                <p:cTn id="41" presetID="53" presetClass="entr" presetSubtype="16"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p:cTn id="43" dur="500" fill="hold"/>
                                        <p:tgtEl>
                                          <p:spTgt spid="58"/>
                                        </p:tgtEl>
                                        <p:attrNameLst>
                                          <p:attrName>ppt_w</p:attrName>
                                        </p:attrNameLst>
                                      </p:cBhvr>
                                      <p:tavLst>
                                        <p:tav tm="0">
                                          <p:val>
                                            <p:fltVal val="0"/>
                                          </p:val>
                                        </p:tav>
                                        <p:tav tm="100000">
                                          <p:val>
                                            <p:strVal val="#ppt_w"/>
                                          </p:val>
                                        </p:tav>
                                      </p:tavLst>
                                    </p:anim>
                                    <p:anim calcmode="lin" valueType="num">
                                      <p:cBhvr>
                                        <p:cTn id="44" dur="500" fill="hold"/>
                                        <p:tgtEl>
                                          <p:spTgt spid="58"/>
                                        </p:tgtEl>
                                        <p:attrNameLst>
                                          <p:attrName>ppt_h</p:attrName>
                                        </p:attrNameLst>
                                      </p:cBhvr>
                                      <p:tavLst>
                                        <p:tav tm="0">
                                          <p:val>
                                            <p:fltVal val="0"/>
                                          </p:val>
                                        </p:tav>
                                        <p:tav tm="100000">
                                          <p:val>
                                            <p:strVal val="#ppt_h"/>
                                          </p:val>
                                        </p:tav>
                                      </p:tavLst>
                                    </p:anim>
                                    <p:animEffect transition="in" filter="fade">
                                      <p:cBhvr>
                                        <p:cTn id="45" dur="500"/>
                                        <p:tgtEl>
                                          <p:spTgt spid="58"/>
                                        </p:tgtEl>
                                      </p:cBhvr>
                                    </p:animEffect>
                                  </p:childTnLst>
                                </p:cTn>
                              </p:par>
                            </p:childTnLst>
                          </p:cTn>
                        </p:par>
                        <p:par>
                          <p:cTn id="46" fill="hold">
                            <p:stCondLst>
                              <p:cond delay="3100"/>
                            </p:stCondLst>
                            <p:childTnLst>
                              <p:par>
                                <p:cTn id="47" presetID="1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400"/>
                                        <p:tgtEl>
                                          <p:spTgt spid="43"/>
                                        </p:tgtEl>
                                        <p:attrNameLst>
                                          <p:attrName>ppt_x</p:attrName>
                                        </p:attrNameLst>
                                      </p:cBhvr>
                                      <p:tavLst>
                                        <p:tav tm="0">
                                          <p:val>
                                            <p:strVal val="#ppt_x-#ppt_w*1.125000"/>
                                          </p:val>
                                        </p:tav>
                                        <p:tav tm="100000">
                                          <p:val>
                                            <p:strVal val="#ppt_x"/>
                                          </p:val>
                                        </p:tav>
                                      </p:tavLst>
                                    </p:anim>
                                    <p:animEffect transition="in" filter="wipe(right)">
                                      <p:cBhvr>
                                        <p:cTn id="50" dur="400"/>
                                        <p:tgtEl>
                                          <p:spTgt spid="43"/>
                                        </p:tgtEl>
                                      </p:cBhvr>
                                    </p:animEffect>
                                  </p:childTnLst>
                                </p:cTn>
                              </p:par>
                            </p:childTnLst>
                          </p:cTn>
                        </p:par>
                        <p:par>
                          <p:cTn id="51" fill="hold">
                            <p:stCondLst>
                              <p:cond delay="3500"/>
                            </p:stCondLst>
                            <p:childTnLst>
                              <p:par>
                                <p:cTn id="52" presetID="12" presetClass="entr" presetSubtype="4"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400"/>
                                        <p:tgtEl>
                                          <p:spTgt spid="45"/>
                                        </p:tgtEl>
                                        <p:attrNameLst>
                                          <p:attrName>ppt_y</p:attrName>
                                        </p:attrNameLst>
                                      </p:cBhvr>
                                      <p:tavLst>
                                        <p:tav tm="0">
                                          <p:val>
                                            <p:strVal val="#ppt_y+#ppt_h*1.125000"/>
                                          </p:val>
                                        </p:tav>
                                        <p:tav tm="100000">
                                          <p:val>
                                            <p:strVal val="#ppt_y"/>
                                          </p:val>
                                        </p:tav>
                                      </p:tavLst>
                                    </p:anim>
                                    <p:animEffect transition="in" filter="wipe(up)">
                                      <p:cBhvr>
                                        <p:cTn id="55" dur="400"/>
                                        <p:tgtEl>
                                          <p:spTgt spid="45"/>
                                        </p:tgtEl>
                                      </p:cBhvr>
                                    </p:animEffect>
                                  </p:childTnLst>
                                </p:cTn>
                              </p:par>
                            </p:childTnLst>
                          </p:cTn>
                        </p:par>
                        <p:par>
                          <p:cTn id="56" fill="hold">
                            <p:stCondLst>
                              <p:cond delay="3900"/>
                            </p:stCondLst>
                            <p:childTnLst>
                              <p:par>
                                <p:cTn id="57" presetID="53" presetClass="entr" presetSubtype="16" fill="hold" nodeType="afterEffect">
                                  <p:stCondLst>
                                    <p:cond delay="0"/>
                                  </p:stCondLst>
                                  <p:childTnLst>
                                    <p:set>
                                      <p:cBhvr>
                                        <p:cTn id="58" dur="1" fill="hold">
                                          <p:stCondLst>
                                            <p:cond delay="0"/>
                                          </p:stCondLst>
                                        </p:cTn>
                                        <p:tgtEl>
                                          <p:spTgt spid="65"/>
                                        </p:tgtEl>
                                        <p:attrNameLst>
                                          <p:attrName>style.visibility</p:attrName>
                                        </p:attrNameLst>
                                      </p:cBhvr>
                                      <p:to>
                                        <p:strVal val="visible"/>
                                      </p:to>
                                    </p:set>
                                    <p:anim calcmode="lin" valueType="num">
                                      <p:cBhvr>
                                        <p:cTn id="59" dur="500" fill="hold"/>
                                        <p:tgtEl>
                                          <p:spTgt spid="65"/>
                                        </p:tgtEl>
                                        <p:attrNameLst>
                                          <p:attrName>ppt_w</p:attrName>
                                        </p:attrNameLst>
                                      </p:cBhvr>
                                      <p:tavLst>
                                        <p:tav tm="0">
                                          <p:val>
                                            <p:fltVal val="0"/>
                                          </p:val>
                                        </p:tav>
                                        <p:tav tm="100000">
                                          <p:val>
                                            <p:strVal val="#ppt_w"/>
                                          </p:val>
                                        </p:tav>
                                      </p:tavLst>
                                    </p:anim>
                                    <p:anim calcmode="lin" valueType="num">
                                      <p:cBhvr>
                                        <p:cTn id="60" dur="500" fill="hold"/>
                                        <p:tgtEl>
                                          <p:spTgt spid="65"/>
                                        </p:tgtEl>
                                        <p:attrNameLst>
                                          <p:attrName>ppt_h</p:attrName>
                                        </p:attrNameLst>
                                      </p:cBhvr>
                                      <p:tavLst>
                                        <p:tav tm="0">
                                          <p:val>
                                            <p:fltVal val="0"/>
                                          </p:val>
                                        </p:tav>
                                        <p:tav tm="100000">
                                          <p:val>
                                            <p:strVal val="#ppt_h"/>
                                          </p:val>
                                        </p:tav>
                                      </p:tavLst>
                                    </p:anim>
                                    <p:animEffect transition="in" filter="fade">
                                      <p:cBhvr>
                                        <p:cTn id="61" dur="500"/>
                                        <p:tgtEl>
                                          <p:spTgt spid="65"/>
                                        </p:tgtEl>
                                      </p:cBhvr>
                                    </p:animEffect>
                                  </p:childTnLst>
                                </p:cTn>
                              </p:par>
                            </p:childTnLst>
                          </p:cTn>
                        </p:par>
                        <p:par>
                          <p:cTn id="62" fill="hold">
                            <p:stCondLst>
                              <p:cond delay="4400"/>
                            </p:stCondLst>
                            <p:childTnLst>
                              <p:par>
                                <p:cTn id="63" presetID="12" presetClass="entr" presetSubtype="8" fill="hold" grpId="0" nodeType="afterEffect">
                                  <p:stCondLst>
                                    <p:cond delay="0"/>
                                  </p:stCondLst>
                                  <p:childTnLst>
                                    <p:set>
                                      <p:cBhvr>
                                        <p:cTn id="64" dur="1" fill="hold">
                                          <p:stCondLst>
                                            <p:cond delay="0"/>
                                          </p:stCondLst>
                                        </p:cTn>
                                        <p:tgtEl>
                                          <p:spTgt spid="44"/>
                                        </p:tgtEl>
                                        <p:attrNameLst>
                                          <p:attrName>style.visibility</p:attrName>
                                        </p:attrNameLst>
                                      </p:cBhvr>
                                      <p:to>
                                        <p:strVal val="visible"/>
                                      </p:to>
                                    </p:set>
                                    <p:anim calcmode="lin" valueType="num">
                                      <p:cBhvr additive="base">
                                        <p:cTn id="65" dur="400"/>
                                        <p:tgtEl>
                                          <p:spTgt spid="44"/>
                                        </p:tgtEl>
                                        <p:attrNameLst>
                                          <p:attrName>ppt_x</p:attrName>
                                        </p:attrNameLst>
                                      </p:cBhvr>
                                      <p:tavLst>
                                        <p:tav tm="0">
                                          <p:val>
                                            <p:strVal val="#ppt_x-#ppt_w*1.125000"/>
                                          </p:val>
                                        </p:tav>
                                        <p:tav tm="100000">
                                          <p:val>
                                            <p:strVal val="#ppt_x"/>
                                          </p:val>
                                        </p:tav>
                                      </p:tavLst>
                                    </p:anim>
                                    <p:animEffect transition="in" filter="wipe(right)">
                                      <p:cBhvr>
                                        <p:cTn id="66" dur="400"/>
                                        <p:tgtEl>
                                          <p:spTgt spid="44"/>
                                        </p:tgtEl>
                                      </p:cBhvr>
                                    </p:animEffect>
                                  </p:childTnLst>
                                </p:cTn>
                              </p:par>
                            </p:childTnLst>
                          </p:cTn>
                        </p:par>
                        <p:par>
                          <p:cTn id="67" fill="hold">
                            <p:stCondLst>
                              <p:cond delay="4800"/>
                            </p:stCondLst>
                            <p:childTnLst>
                              <p:par>
                                <p:cTn id="68" presetID="12" presetClass="entr" presetSubtype="1" fill="hold" nodeType="afterEffect">
                                  <p:stCondLst>
                                    <p:cond delay="0"/>
                                  </p:stCondLst>
                                  <p:childTnLst>
                                    <p:set>
                                      <p:cBhvr>
                                        <p:cTn id="69" dur="1" fill="hold">
                                          <p:stCondLst>
                                            <p:cond delay="0"/>
                                          </p:stCondLst>
                                        </p:cTn>
                                        <p:tgtEl>
                                          <p:spTgt spid="47"/>
                                        </p:tgtEl>
                                        <p:attrNameLst>
                                          <p:attrName>style.visibility</p:attrName>
                                        </p:attrNameLst>
                                      </p:cBhvr>
                                      <p:to>
                                        <p:strVal val="visible"/>
                                      </p:to>
                                    </p:set>
                                    <p:anim calcmode="lin" valueType="num">
                                      <p:cBhvr additive="base">
                                        <p:cTn id="70" dur="400"/>
                                        <p:tgtEl>
                                          <p:spTgt spid="47"/>
                                        </p:tgtEl>
                                        <p:attrNameLst>
                                          <p:attrName>ppt_y</p:attrName>
                                        </p:attrNameLst>
                                      </p:cBhvr>
                                      <p:tavLst>
                                        <p:tav tm="0">
                                          <p:val>
                                            <p:strVal val="#ppt_y-#ppt_h*1.125000"/>
                                          </p:val>
                                        </p:tav>
                                        <p:tav tm="100000">
                                          <p:val>
                                            <p:strVal val="#ppt_y"/>
                                          </p:val>
                                        </p:tav>
                                      </p:tavLst>
                                    </p:anim>
                                    <p:animEffect transition="in" filter="wipe(down)">
                                      <p:cBhvr>
                                        <p:cTn id="71" dur="400"/>
                                        <p:tgtEl>
                                          <p:spTgt spid="47"/>
                                        </p:tgtEl>
                                      </p:cBhvr>
                                    </p:animEffect>
                                  </p:childTnLst>
                                </p:cTn>
                              </p:par>
                            </p:childTnLst>
                          </p:cTn>
                        </p:par>
                        <p:par>
                          <p:cTn id="72" fill="hold">
                            <p:stCondLst>
                              <p:cond delay="5200"/>
                            </p:stCondLst>
                            <p:childTnLst>
                              <p:par>
                                <p:cTn id="73" presetID="53" presetClass="entr" presetSubtype="16" fill="hold" nodeType="afterEffect">
                                  <p:stCondLst>
                                    <p:cond delay="0"/>
                                  </p:stCondLst>
                                  <p:childTnLst>
                                    <p:set>
                                      <p:cBhvr>
                                        <p:cTn id="74" dur="1" fill="hold">
                                          <p:stCondLst>
                                            <p:cond delay="0"/>
                                          </p:stCondLst>
                                        </p:cTn>
                                        <p:tgtEl>
                                          <p:spTgt spid="72"/>
                                        </p:tgtEl>
                                        <p:attrNameLst>
                                          <p:attrName>style.visibility</p:attrName>
                                        </p:attrNameLst>
                                      </p:cBhvr>
                                      <p:to>
                                        <p:strVal val="visible"/>
                                      </p:to>
                                    </p:set>
                                    <p:anim calcmode="lin" valueType="num">
                                      <p:cBhvr>
                                        <p:cTn id="75" dur="500" fill="hold"/>
                                        <p:tgtEl>
                                          <p:spTgt spid="72"/>
                                        </p:tgtEl>
                                        <p:attrNameLst>
                                          <p:attrName>ppt_w</p:attrName>
                                        </p:attrNameLst>
                                      </p:cBhvr>
                                      <p:tavLst>
                                        <p:tav tm="0">
                                          <p:val>
                                            <p:fltVal val="0"/>
                                          </p:val>
                                        </p:tav>
                                        <p:tav tm="100000">
                                          <p:val>
                                            <p:strVal val="#ppt_w"/>
                                          </p:val>
                                        </p:tav>
                                      </p:tavLst>
                                    </p:anim>
                                    <p:anim calcmode="lin" valueType="num">
                                      <p:cBhvr>
                                        <p:cTn id="76" dur="500" fill="hold"/>
                                        <p:tgtEl>
                                          <p:spTgt spid="72"/>
                                        </p:tgtEl>
                                        <p:attrNameLst>
                                          <p:attrName>ppt_h</p:attrName>
                                        </p:attrNameLst>
                                      </p:cBhvr>
                                      <p:tavLst>
                                        <p:tav tm="0">
                                          <p:val>
                                            <p:fltVal val="0"/>
                                          </p:val>
                                        </p:tav>
                                        <p:tav tm="100000">
                                          <p:val>
                                            <p:strVal val="#ppt_h"/>
                                          </p:val>
                                        </p:tav>
                                      </p:tavLst>
                                    </p:anim>
                                    <p:animEffect transition="in" filter="fade">
                                      <p:cBhvr>
                                        <p:cTn id="77" dur="500"/>
                                        <p:tgtEl>
                                          <p:spTgt spid="72"/>
                                        </p:tgtEl>
                                      </p:cBhvr>
                                    </p:animEffect>
                                  </p:childTnLst>
                                </p:cTn>
                              </p:par>
                            </p:childTnLst>
                          </p:cTn>
                        </p:par>
                        <p:par>
                          <p:cTn id="78" fill="hold">
                            <p:stCondLst>
                              <p:cond delay="5700"/>
                            </p:stCondLst>
                            <p:childTnLst>
                              <p:par>
                                <p:cTn id="79" presetID="22" presetClass="entr" presetSubtype="8" fill="hold" grpId="0" nodeType="afterEffect">
                                  <p:stCondLst>
                                    <p:cond delay="0"/>
                                  </p:stCondLst>
                                  <p:iterate type="lt">
                                    <p:tmPct val="30000"/>
                                  </p:iterate>
                                  <p:childTnLst>
                                    <p:set>
                                      <p:cBhvr>
                                        <p:cTn id="80" dur="1" fill="hold">
                                          <p:stCondLst>
                                            <p:cond delay="0"/>
                                          </p:stCondLst>
                                        </p:cTn>
                                        <p:tgtEl>
                                          <p:spTgt spid="50"/>
                                        </p:tgtEl>
                                        <p:attrNameLst>
                                          <p:attrName>style.visibility</p:attrName>
                                        </p:attrNameLst>
                                      </p:cBhvr>
                                      <p:to>
                                        <p:strVal val="visible"/>
                                      </p:to>
                                    </p:set>
                                    <p:animEffect transition="in" filter="wipe(left)">
                                      <p:cBhvr>
                                        <p:cTn id="81" dur="50"/>
                                        <p:tgtEl>
                                          <p:spTgt spid="50"/>
                                        </p:tgtEl>
                                      </p:cBhvr>
                                    </p:animEffect>
                                  </p:childTnLst>
                                </p:cTn>
                              </p:par>
                              <p:par>
                                <p:cTn id="82" presetID="36" presetClass="emph" presetSubtype="0" fill="hold" grpId="1" nodeType="withEffect">
                                  <p:stCondLst>
                                    <p:cond delay="0"/>
                                  </p:stCondLst>
                                  <p:iterate type="lt">
                                    <p:tmPct val="30000"/>
                                  </p:iterate>
                                  <p:childTnLst>
                                    <p:animScale>
                                      <p:cBhvr>
                                        <p:cTn id="83" dur="25" autoRev="1" fill="hold">
                                          <p:stCondLst>
                                            <p:cond delay="0"/>
                                          </p:stCondLst>
                                        </p:cTn>
                                        <p:tgtEl>
                                          <p:spTgt spid="50"/>
                                        </p:tgtEl>
                                      </p:cBhvr>
                                      <p:to x="80000" y="100000"/>
                                    </p:animScale>
                                    <p:anim by="(#ppt_w*0.10)" calcmode="lin" valueType="num">
                                      <p:cBhvr>
                                        <p:cTn id="84" dur="25" autoRev="1" fill="hold">
                                          <p:stCondLst>
                                            <p:cond delay="0"/>
                                          </p:stCondLst>
                                        </p:cTn>
                                        <p:tgtEl>
                                          <p:spTgt spid="50"/>
                                        </p:tgtEl>
                                        <p:attrNameLst>
                                          <p:attrName>ppt_x</p:attrName>
                                        </p:attrNameLst>
                                      </p:cBhvr>
                                    </p:anim>
                                    <p:anim by="(-#ppt_w*0.10)" calcmode="lin" valueType="num">
                                      <p:cBhvr>
                                        <p:cTn id="85" dur="25" autoRev="1" fill="hold">
                                          <p:stCondLst>
                                            <p:cond delay="0"/>
                                          </p:stCondLst>
                                        </p:cTn>
                                        <p:tgtEl>
                                          <p:spTgt spid="50"/>
                                        </p:tgtEl>
                                        <p:attrNameLst>
                                          <p:attrName>ppt_y</p:attrName>
                                        </p:attrNameLst>
                                      </p:cBhvr>
                                    </p:anim>
                                    <p:animRot by="-480000">
                                      <p:cBhvr>
                                        <p:cTn id="86" dur="25"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animBg="1"/>
      <p:bldP spid="50" grpId="0"/>
      <p:bldP spid="50"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bwMode="auto">
          <a:xfrm>
            <a:off x="1043608" y="3716759"/>
            <a:ext cx="3168650" cy="1368425"/>
          </a:xfrm>
          <a:prstGeom prst="roundRect">
            <a:avLst/>
          </a:prstGeom>
          <a:noFill/>
          <a:ln w="25400" cap="flat" cmpd="sng" algn="ctr">
            <a:solidFill>
              <a:sysClr val="windowText" lastClr="000000">
                <a:lumMod val="75000"/>
                <a:lumOff val="25000"/>
              </a:sysClr>
            </a:solidFill>
            <a:prstDash val="solid"/>
          </a:ln>
          <a:effectLst/>
        </p:spPr>
        <p:txBody>
          <a:bodyPr lIns="91430" tIns="45716" rIns="91430" bIns="45716"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0" cap="none" spc="0" normalizeH="0" baseline="0" noProof="0" dirty="0">
              <a:ln>
                <a:noFill/>
              </a:ln>
              <a:solidFill>
                <a:srgbClr val="FFC000"/>
              </a:solidFill>
              <a:effectLst/>
              <a:uLnTx/>
              <a:uFillTx/>
              <a:latin typeface="微软雅黑" pitchFamily="34" charset="-122"/>
              <a:ea typeface="微软雅黑" pitchFamily="34" charset="-122"/>
              <a:cs typeface="+mn-cs"/>
            </a:endParaRPr>
          </a:p>
        </p:txBody>
      </p:sp>
      <p:sp>
        <p:nvSpPr>
          <p:cNvPr id="23" name="矩形 87"/>
          <p:cNvSpPr>
            <a:spLocks noChangeArrowheads="1"/>
          </p:cNvSpPr>
          <p:nvPr/>
        </p:nvSpPr>
        <p:spPr bwMode="auto">
          <a:xfrm>
            <a:off x="1157684" y="4305392"/>
            <a:ext cx="2940498" cy="523212"/>
          </a:xfrm>
          <a:prstGeom prst="rect">
            <a:avLst/>
          </a:prstGeom>
          <a:noFill/>
          <a:ln w="9525">
            <a:noFill/>
            <a:miter lim="800000"/>
            <a:headEnd/>
            <a:tailEnd/>
          </a:ln>
        </p:spPr>
        <p:txBody>
          <a:bodyPr lIns="91430" tIns="45716" rIns="91430" bIns="45716">
            <a:spAutoFit/>
          </a:bodyP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点击添加文本 点击添加文本</a:t>
            </a:r>
          </a:p>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点击添加文本 点击添加文本</a:t>
            </a:r>
          </a:p>
        </p:txBody>
      </p:sp>
      <p:sp>
        <p:nvSpPr>
          <p:cNvPr id="24" name="圆角矩形 23"/>
          <p:cNvSpPr/>
          <p:nvPr/>
        </p:nvSpPr>
        <p:spPr bwMode="auto">
          <a:xfrm>
            <a:off x="1043608" y="1560935"/>
            <a:ext cx="3168650" cy="1366837"/>
          </a:xfrm>
          <a:prstGeom prst="roundRect">
            <a:avLst/>
          </a:prstGeom>
          <a:noFill/>
          <a:ln w="25400" cap="flat" cmpd="sng" algn="ctr">
            <a:solidFill>
              <a:sysClr val="windowText" lastClr="000000">
                <a:lumMod val="75000"/>
                <a:lumOff val="25000"/>
              </a:sysClr>
            </a:solidFill>
            <a:prstDash val="solid"/>
          </a:ln>
          <a:effectLst/>
        </p:spPr>
        <p:txBody>
          <a:bodyPr lIns="91430" tIns="45716" rIns="91430" bIns="45716"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5" name="矩形 87"/>
          <p:cNvSpPr>
            <a:spLocks noChangeArrowheads="1"/>
          </p:cNvSpPr>
          <p:nvPr/>
        </p:nvSpPr>
        <p:spPr bwMode="auto">
          <a:xfrm>
            <a:off x="1073212" y="1808222"/>
            <a:ext cx="3109451" cy="523212"/>
          </a:xfrm>
          <a:prstGeom prst="rect">
            <a:avLst/>
          </a:prstGeom>
          <a:noFill/>
          <a:ln w="9525">
            <a:noFill/>
            <a:miter lim="800000"/>
            <a:headEnd/>
            <a:tailEnd/>
          </a:ln>
        </p:spPr>
        <p:txBody>
          <a:bodyPr lIns="91430" tIns="45716" rIns="91430" bIns="45716">
            <a:spAutoFit/>
          </a:bodyP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点击添加文本 点击添加文本</a:t>
            </a:r>
          </a:p>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点击添加文本 点击添加文本</a:t>
            </a:r>
          </a:p>
        </p:txBody>
      </p:sp>
      <p:sp>
        <p:nvSpPr>
          <p:cNvPr id="26" name="Half Frame 12"/>
          <p:cNvSpPr/>
          <p:nvPr/>
        </p:nvSpPr>
        <p:spPr>
          <a:xfrm rot="8097294">
            <a:off x="4357869" y="2957293"/>
            <a:ext cx="500039" cy="549505"/>
          </a:xfrm>
          <a:prstGeom prst="halfFrame">
            <a:avLst/>
          </a:prstGeom>
          <a:solidFill>
            <a:sysClr val="windowText" lastClr="000000"/>
          </a:solidFill>
          <a:ln>
            <a:noFill/>
          </a:ln>
          <a:effectLst/>
        </p:spPr>
      </p:sp>
      <p:grpSp>
        <p:nvGrpSpPr>
          <p:cNvPr id="27" name="组合 26"/>
          <p:cNvGrpSpPr/>
          <p:nvPr/>
        </p:nvGrpSpPr>
        <p:grpSpPr>
          <a:xfrm>
            <a:off x="1691680" y="2624515"/>
            <a:ext cx="1800200" cy="574060"/>
            <a:chOff x="814328" y="3219334"/>
            <a:chExt cx="1356392" cy="432536"/>
          </a:xfrm>
        </p:grpSpPr>
        <p:grpSp>
          <p:nvGrpSpPr>
            <p:cNvPr id="28" name="组合 2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0" name="圆角矩形 2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31" name="圆角矩形 30"/>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29" name="TextBox 28"/>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cs typeface="宋体" pitchFamily="2" charset="-122"/>
                </a:rPr>
                <a:t>填加标题</a:t>
              </a:r>
              <a:endParaRPr kumimoji="0" lang="zh-CN" altLang="zh-CN" sz="1800" b="1" i="0" u="none" strike="noStrike" kern="0" cap="none" spc="0" normalizeH="0" baseline="0" noProof="0" dirty="0">
                <a:ln>
                  <a:noFill/>
                </a:ln>
                <a:solidFill>
                  <a:srgbClr val="007CD0"/>
                </a:solidFill>
                <a:effectLst/>
                <a:uLnTx/>
                <a:uFillTx/>
                <a:latin typeface="微软雅黑" pitchFamily="34" charset="-122"/>
                <a:ea typeface="微软雅黑" pitchFamily="34" charset="-122"/>
                <a:cs typeface="宋体" pitchFamily="2" charset="-122"/>
              </a:endParaRPr>
            </a:p>
          </p:txBody>
        </p:sp>
      </p:grpSp>
      <p:grpSp>
        <p:nvGrpSpPr>
          <p:cNvPr id="32" name="组合 31"/>
          <p:cNvGrpSpPr/>
          <p:nvPr/>
        </p:nvGrpSpPr>
        <p:grpSpPr>
          <a:xfrm>
            <a:off x="1691680" y="3429727"/>
            <a:ext cx="1800200" cy="574060"/>
            <a:chOff x="814328" y="3219334"/>
            <a:chExt cx="1356392" cy="432536"/>
          </a:xfrm>
        </p:grpSpPr>
        <p:grpSp>
          <p:nvGrpSpPr>
            <p:cNvPr id="33" name="组合 32"/>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5" name="圆角矩形 34"/>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sp>
            <p:nvSpPr>
              <p:cNvPr id="36" name="圆角矩形 35"/>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CD0"/>
                  </a:solidFill>
                  <a:effectLst/>
                  <a:uLnTx/>
                  <a:uFillTx/>
                  <a:latin typeface="Calibri"/>
                  <a:ea typeface="宋体"/>
                  <a:cs typeface="+mn-cs"/>
                </a:endParaRPr>
              </a:p>
            </p:txBody>
          </p:sp>
        </p:grpSp>
        <p:sp>
          <p:nvSpPr>
            <p:cNvPr id="34" name="TextBox 33"/>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cs typeface="宋体" pitchFamily="2" charset="-122"/>
                </a:rPr>
                <a:t>填加标题</a:t>
              </a:r>
              <a:endParaRPr kumimoji="0" lang="zh-CN" altLang="zh-CN" sz="1800" b="1" i="0" u="none" strike="noStrike" kern="0" cap="none" spc="0" normalizeH="0" baseline="0" noProof="0" dirty="0">
                <a:ln>
                  <a:noFill/>
                </a:ln>
                <a:solidFill>
                  <a:srgbClr val="007CD0"/>
                </a:solidFill>
                <a:effectLst/>
                <a:uLnTx/>
                <a:uFillTx/>
                <a:latin typeface="微软雅黑" pitchFamily="34" charset="-122"/>
                <a:ea typeface="微软雅黑" pitchFamily="34" charset="-122"/>
                <a:cs typeface="宋体" pitchFamily="2" charset="-122"/>
              </a:endParaRPr>
            </a:p>
          </p:txBody>
        </p:sp>
      </p:grpSp>
      <p:grpSp>
        <p:nvGrpSpPr>
          <p:cNvPr id="37" name="组合 36"/>
          <p:cNvGrpSpPr/>
          <p:nvPr/>
        </p:nvGrpSpPr>
        <p:grpSpPr>
          <a:xfrm>
            <a:off x="5431938" y="2641053"/>
            <a:ext cx="1300302" cy="130030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0" name="TextBox 39"/>
          <p:cNvSpPr txBox="1"/>
          <p:nvPr/>
        </p:nvSpPr>
        <p:spPr>
          <a:xfrm>
            <a:off x="5737477" y="2976339"/>
            <a:ext cx="667494" cy="61555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2000" dirty="0" smtClean="0">
                <a:solidFill>
                  <a:srgbClr val="007CD0"/>
                </a:solidFill>
                <a:cs typeface="宋体" pitchFamily="2" charset="-122"/>
              </a:rPr>
              <a:t>填加</a:t>
            </a:r>
            <a:endParaRPr lang="en-US" altLang="zh-CN" sz="2000" dirty="0" smtClean="0">
              <a:solidFill>
                <a:srgbClr val="007CD0"/>
              </a:solidFill>
              <a:cs typeface="宋体" pitchFamily="2" charset="-122"/>
            </a:endParaRPr>
          </a:p>
          <a:p>
            <a:pPr lvl="0"/>
            <a:r>
              <a:rPr lang="zh-CN" altLang="en-US" sz="2000" dirty="0" smtClean="0">
                <a:solidFill>
                  <a:srgbClr val="007CD0"/>
                </a:solidFill>
                <a:cs typeface="宋体" pitchFamily="2" charset="-122"/>
              </a:rPr>
              <a:t>标题</a:t>
            </a:r>
            <a:endParaRPr lang="zh-CN" altLang="zh-CN" sz="2000" dirty="0">
              <a:solidFill>
                <a:srgbClr val="007CD0"/>
              </a:solidFill>
              <a:cs typeface="宋体" pitchFamily="2" charset="-122"/>
            </a:endParaRPr>
          </a:p>
        </p:txBody>
      </p:sp>
      <p:pic>
        <p:nvPicPr>
          <p:cNvPr id="41" name="图片 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04248" y="2309839"/>
            <a:ext cx="1962727" cy="1962727"/>
          </a:xfrm>
          <a:prstGeom prst="rect">
            <a:avLst/>
          </a:prstGeom>
        </p:spPr>
      </p:pic>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par>
                          <p:cTn id="22" fill="hold">
                            <p:stCondLst>
                              <p:cond delay="2000"/>
                            </p:stCondLst>
                            <p:childTnLst>
                              <p:par>
                                <p:cTn id="23" presetID="12" presetClass="entr" presetSubtype="4"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750"/>
                                        <p:tgtEl>
                                          <p:spTgt spid="24"/>
                                        </p:tgtEl>
                                        <p:attrNameLst>
                                          <p:attrName>ppt_y</p:attrName>
                                        </p:attrNameLst>
                                      </p:cBhvr>
                                      <p:tavLst>
                                        <p:tav tm="0">
                                          <p:val>
                                            <p:strVal val="#ppt_y+#ppt_h*1.125000"/>
                                          </p:val>
                                        </p:tav>
                                        <p:tav tm="100000">
                                          <p:val>
                                            <p:strVal val="#ppt_y"/>
                                          </p:val>
                                        </p:tav>
                                      </p:tavLst>
                                    </p:anim>
                                    <p:animEffect transition="in" filter="wipe(up)">
                                      <p:cBhvr>
                                        <p:cTn id="26" dur="750"/>
                                        <p:tgtEl>
                                          <p:spTgt spid="24"/>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750"/>
                                        <p:tgtEl>
                                          <p:spTgt spid="22"/>
                                        </p:tgtEl>
                                        <p:attrNameLst>
                                          <p:attrName>ppt_y</p:attrName>
                                        </p:attrNameLst>
                                      </p:cBhvr>
                                      <p:tavLst>
                                        <p:tav tm="0">
                                          <p:val>
                                            <p:strVal val="#ppt_y-#ppt_h*1.125000"/>
                                          </p:val>
                                        </p:tav>
                                        <p:tav tm="100000">
                                          <p:val>
                                            <p:strVal val="#ppt_y"/>
                                          </p:val>
                                        </p:tav>
                                      </p:tavLst>
                                    </p:anim>
                                    <p:animEffect transition="in" filter="wipe(down)">
                                      <p:cBhvr>
                                        <p:cTn id="30" dur="750"/>
                                        <p:tgtEl>
                                          <p:spTgt spid="22"/>
                                        </p:tgtEl>
                                      </p:cBhvr>
                                    </p:animEffect>
                                  </p:childTnLst>
                                </p:cTn>
                              </p:par>
                            </p:childTnLst>
                          </p:cTn>
                        </p:par>
                        <p:par>
                          <p:cTn id="31" fill="hold">
                            <p:stCondLst>
                              <p:cond delay="2750"/>
                            </p:stCondLst>
                            <p:childTnLst>
                              <p:par>
                                <p:cTn id="32" presetID="12" presetClass="entr" presetSubtype="4" fill="hold" grpId="0" nodeType="afterEffect">
                                  <p:stCondLst>
                                    <p:cond delay="0"/>
                                  </p:stCondLst>
                                  <p:iterate type="lt">
                                    <p:tmPct val="10000"/>
                                  </p:iterate>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p:tgtEl>
                                          <p:spTgt spid="25"/>
                                        </p:tgtEl>
                                        <p:attrNameLst>
                                          <p:attrName>ppt_y</p:attrName>
                                        </p:attrNameLst>
                                      </p:cBhvr>
                                      <p:tavLst>
                                        <p:tav tm="0">
                                          <p:val>
                                            <p:strVal val="#ppt_y+#ppt_h*1.125000"/>
                                          </p:val>
                                        </p:tav>
                                        <p:tav tm="100000">
                                          <p:val>
                                            <p:strVal val="#ppt_y"/>
                                          </p:val>
                                        </p:tav>
                                      </p:tavLst>
                                    </p:anim>
                                    <p:animEffect transition="in" filter="wipe(up)">
                                      <p:cBhvr>
                                        <p:cTn id="35" dur="500"/>
                                        <p:tgtEl>
                                          <p:spTgt spid="25"/>
                                        </p:tgtEl>
                                      </p:cBhvr>
                                    </p:animEffect>
                                  </p:childTnLst>
                                </p:cTn>
                              </p:par>
                              <p:par>
                                <p:cTn id="36" presetID="12" presetClass="entr" presetSubtype="4" fill="hold" grpId="0" nodeType="withEffect">
                                  <p:stCondLst>
                                    <p:cond delay="0"/>
                                  </p:stCondLst>
                                  <p:iterate type="lt">
                                    <p:tmPct val="10000"/>
                                  </p:iterate>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p:tgtEl>
                                          <p:spTgt spid="23"/>
                                        </p:tgtEl>
                                        <p:attrNameLst>
                                          <p:attrName>ppt_y</p:attrName>
                                        </p:attrNameLst>
                                      </p:cBhvr>
                                      <p:tavLst>
                                        <p:tav tm="0">
                                          <p:val>
                                            <p:strVal val="#ppt_y+#ppt_h*1.125000"/>
                                          </p:val>
                                        </p:tav>
                                        <p:tav tm="100000">
                                          <p:val>
                                            <p:strVal val="#ppt_y"/>
                                          </p:val>
                                        </p:tav>
                                      </p:tavLst>
                                    </p:anim>
                                    <p:animEffect transition="in" filter="wipe(up)">
                                      <p:cBhvr>
                                        <p:cTn id="39" dur="500"/>
                                        <p:tgtEl>
                                          <p:spTgt spid="23"/>
                                        </p:tgtEl>
                                      </p:cBhvr>
                                    </p:animEffect>
                                  </p:childTnLst>
                                </p:cTn>
                              </p:par>
                            </p:childTnLst>
                          </p:cTn>
                        </p:par>
                        <p:par>
                          <p:cTn id="40" fill="hold">
                            <p:stCondLst>
                              <p:cond delay="4400"/>
                            </p:stCondLst>
                            <p:childTnLst>
                              <p:par>
                                <p:cTn id="41" presetID="22" presetClass="entr" presetSubtype="8"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4900"/>
                            </p:stCondLst>
                            <p:childTnLst>
                              <p:par>
                                <p:cTn id="45" presetID="53" presetClass="entr" presetSubtype="528"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animEffect transition="in" filter="fade">
                                      <p:cBhvr>
                                        <p:cTn id="49" dur="500"/>
                                        <p:tgtEl>
                                          <p:spTgt spid="37"/>
                                        </p:tgtEl>
                                      </p:cBhvr>
                                    </p:animEffect>
                                    <p:anim calcmode="lin" valueType="num">
                                      <p:cBhvr>
                                        <p:cTn id="50" dur="500" fill="hold"/>
                                        <p:tgtEl>
                                          <p:spTgt spid="37"/>
                                        </p:tgtEl>
                                        <p:attrNameLst>
                                          <p:attrName>ppt_x</p:attrName>
                                        </p:attrNameLst>
                                      </p:cBhvr>
                                      <p:tavLst>
                                        <p:tav tm="0">
                                          <p:val>
                                            <p:fltVal val="0.5"/>
                                          </p:val>
                                        </p:tav>
                                        <p:tav tm="100000">
                                          <p:val>
                                            <p:strVal val="#ppt_x"/>
                                          </p:val>
                                        </p:tav>
                                      </p:tavLst>
                                    </p:anim>
                                    <p:anim calcmode="lin" valueType="num">
                                      <p:cBhvr>
                                        <p:cTn id="51" dur="500" fill="hold"/>
                                        <p:tgtEl>
                                          <p:spTgt spid="37"/>
                                        </p:tgtEl>
                                        <p:attrNameLst>
                                          <p:attrName>ppt_y</p:attrName>
                                        </p:attrNameLst>
                                      </p:cBhvr>
                                      <p:tavLst>
                                        <p:tav tm="0">
                                          <p:val>
                                            <p:fltVal val="0.5"/>
                                          </p:val>
                                        </p:tav>
                                        <p:tav tm="100000">
                                          <p:val>
                                            <p:strVal val="#ppt_y"/>
                                          </p:val>
                                        </p:tav>
                                      </p:tavLst>
                                    </p:anim>
                                  </p:childTnLst>
                                </p:cTn>
                              </p:par>
                            </p:childTnLst>
                          </p:cTn>
                        </p:par>
                        <p:par>
                          <p:cTn id="52" fill="hold">
                            <p:stCondLst>
                              <p:cond delay="5400"/>
                            </p:stCondLst>
                            <p:childTnLst>
                              <p:par>
                                <p:cTn id="53" presetID="42" presetClass="entr" presetSubtype="0"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anim calcmode="lin" valueType="num">
                                      <p:cBhvr>
                                        <p:cTn id="56" dur="500" fill="hold"/>
                                        <p:tgtEl>
                                          <p:spTgt spid="40"/>
                                        </p:tgtEl>
                                        <p:attrNameLst>
                                          <p:attrName>ppt_x</p:attrName>
                                        </p:attrNameLst>
                                      </p:cBhvr>
                                      <p:tavLst>
                                        <p:tav tm="0">
                                          <p:val>
                                            <p:strVal val="#ppt_x"/>
                                          </p:val>
                                        </p:tav>
                                        <p:tav tm="100000">
                                          <p:val>
                                            <p:strVal val="#ppt_x"/>
                                          </p:val>
                                        </p:tav>
                                      </p:tavLst>
                                    </p:anim>
                                    <p:anim calcmode="lin" valueType="num">
                                      <p:cBhvr>
                                        <p:cTn id="57"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animBg="1"/>
      <p:bldP spid="25" grpId="0"/>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904733" y="4096690"/>
            <a:ext cx="1409353" cy="69249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5" name="TextBox 34"/>
          <p:cNvSpPr txBox="1"/>
          <p:nvPr/>
        </p:nvSpPr>
        <p:spPr>
          <a:xfrm>
            <a:off x="2912509" y="4096690"/>
            <a:ext cx="1409353" cy="69249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6" name="TextBox 35"/>
          <p:cNvSpPr txBox="1"/>
          <p:nvPr/>
        </p:nvSpPr>
        <p:spPr>
          <a:xfrm>
            <a:off x="4907111" y="4104655"/>
            <a:ext cx="1409353" cy="69249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7" name="TextBox 36"/>
          <p:cNvSpPr txBox="1"/>
          <p:nvPr/>
        </p:nvSpPr>
        <p:spPr>
          <a:xfrm>
            <a:off x="6870379" y="4104655"/>
            <a:ext cx="1409353" cy="69249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0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签</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约设计师原创作品，请勿盗卖！否则将被追究法律责任！</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38" name="组合 37"/>
          <p:cNvGrpSpPr/>
          <p:nvPr/>
        </p:nvGrpSpPr>
        <p:grpSpPr>
          <a:xfrm>
            <a:off x="783076" y="2152474"/>
            <a:ext cx="1697385" cy="1697385"/>
            <a:chOff x="1278794" y="3334906"/>
            <a:chExt cx="914014" cy="914014"/>
          </a:xfrm>
        </p:grpSpPr>
        <p:grpSp>
          <p:nvGrpSpPr>
            <p:cNvPr id="39" name="组合 3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007CD0"/>
                  </a:solidFill>
                  <a:effectLst/>
                  <a:uLnTx/>
                  <a:uFillTx/>
                  <a:latin typeface="Calibri"/>
                  <a:ea typeface="宋体"/>
                  <a:cs typeface="+mn-cs"/>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007CD0"/>
                  </a:solidFill>
                  <a:effectLst/>
                  <a:uLnTx/>
                  <a:uFillTx/>
                  <a:latin typeface="Calibri"/>
                  <a:ea typeface="宋体"/>
                  <a:cs typeface="+mn-cs"/>
                </a:endParaRPr>
              </a:p>
            </p:txBody>
          </p:sp>
        </p:grpSp>
        <p:sp>
          <p:nvSpPr>
            <p:cNvPr id="40" name="TextBox 39"/>
            <p:cNvSpPr txBox="1"/>
            <p:nvPr/>
          </p:nvSpPr>
          <p:spPr>
            <a:xfrm>
              <a:off x="1519371" y="3585380"/>
              <a:ext cx="430905" cy="44747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标</a:t>
              </a:r>
              <a:r>
                <a:rPr kumimoji="0" lang="zh-CN" altLang="en-US" sz="24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题</a:t>
              </a:r>
              <a:endParaRPr kumimoji="0" lang="en-US" altLang="zh-CN" sz="24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007CD0"/>
                  </a:solidFill>
                  <a:effectLst/>
                  <a:uLnTx/>
                  <a:uFillTx/>
                  <a:latin typeface="微软雅黑" pitchFamily="34" charset="-122"/>
                  <a:ea typeface="微软雅黑" pitchFamily="34" charset="-122"/>
                </a:rPr>
                <a:t>内</a:t>
              </a:r>
              <a:r>
                <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容</a:t>
              </a:r>
            </a:p>
          </p:txBody>
        </p:sp>
      </p:grpSp>
      <p:grpSp>
        <p:nvGrpSpPr>
          <p:cNvPr id="43" name="组合 42"/>
          <p:cNvGrpSpPr/>
          <p:nvPr/>
        </p:nvGrpSpPr>
        <p:grpSpPr>
          <a:xfrm>
            <a:off x="2746134" y="2156184"/>
            <a:ext cx="1697385" cy="1697385"/>
            <a:chOff x="1278794" y="3334906"/>
            <a:chExt cx="914014" cy="914014"/>
          </a:xfrm>
        </p:grpSpPr>
        <p:grpSp>
          <p:nvGrpSpPr>
            <p:cNvPr id="44" name="组合 4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007CD0"/>
                  </a:solidFill>
                  <a:effectLst/>
                  <a:uLnTx/>
                  <a:uFillTx/>
                  <a:latin typeface="Calibri"/>
                  <a:ea typeface="宋体"/>
                  <a:cs typeface="+mn-cs"/>
                </a:endParaRPr>
              </a:p>
            </p:txBody>
          </p:sp>
          <p:sp>
            <p:nvSpPr>
              <p:cNvPr id="47" name="椭圆 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007CD0"/>
                  </a:solidFill>
                  <a:effectLst/>
                  <a:uLnTx/>
                  <a:uFillTx/>
                  <a:latin typeface="Calibri"/>
                  <a:ea typeface="宋体"/>
                  <a:cs typeface="+mn-cs"/>
                </a:endParaRPr>
              </a:p>
            </p:txBody>
          </p:sp>
        </p:grpSp>
        <p:sp>
          <p:nvSpPr>
            <p:cNvPr id="45" name="TextBox 44"/>
            <p:cNvSpPr txBox="1"/>
            <p:nvPr/>
          </p:nvSpPr>
          <p:spPr>
            <a:xfrm>
              <a:off x="1519373" y="3583382"/>
              <a:ext cx="430905" cy="44747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标题</a:t>
              </a:r>
              <a:endParaRPr kumimoji="0" lang="en-US" altLang="zh-CN"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内容</a:t>
              </a:r>
            </a:p>
          </p:txBody>
        </p:sp>
      </p:grpSp>
      <p:grpSp>
        <p:nvGrpSpPr>
          <p:cNvPr id="48" name="组合 47"/>
          <p:cNvGrpSpPr/>
          <p:nvPr/>
        </p:nvGrpSpPr>
        <p:grpSpPr>
          <a:xfrm>
            <a:off x="4688516" y="2152474"/>
            <a:ext cx="1697385" cy="1697385"/>
            <a:chOff x="1278794" y="3334906"/>
            <a:chExt cx="914014" cy="914014"/>
          </a:xfrm>
        </p:grpSpPr>
        <p:grpSp>
          <p:nvGrpSpPr>
            <p:cNvPr id="49" name="组合 4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007CD0"/>
                  </a:solidFill>
                  <a:effectLst/>
                  <a:uLnTx/>
                  <a:uFillTx/>
                  <a:latin typeface="Calibri"/>
                  <a:ea typeface="宋体"/>
                  <a:cs typeface="+mn-cs"/>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007CD0"/>
                  </a:solidFill>
                  <a:effectLst/>
                  <a:uLnTx/>
                  <a:uFillTx/>
                  <a:latin typeface="Calibri"/>
                  <a:ea typeface="宋体"/>
                  <a:cs typeface="+mn-cs"/>
                </a:endParaRPr>
              </a:p>
            </p:txBody>
          </p:sp>
        </p:grpSp>
        <p:sp>
          <p:nvSpPr>
            <p:cNvPr id="50" name="TextBox 49"/>
            <p:cNvSpPr txBox="1"/>
            <p:nvPr/>
          </p:nvSpPr>
          <p:spPr>
            <a:xfrm>
              <a:off x="1519373" y="3585380"/>
              <a:ext cx="430905" cy="44747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标题</a:t>
              </a:r>
              <a:endParaRPr kumimoji="0" lang="en-US" altLang="zh-CN"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内容</a:t>
              </a:r>
            </a:p>
          </p:txBody>
        </p:sp>
      </p:grpSp>
      <p:grpSp>
        <p:nvGrpSpPr>
          <p:cNvPr id="53" name="组合 52"/>
          <p:cNvGrpSpPr/>
          <p:nvPr/>
        </p:nvGrpSpPr>
        <p:grpSpPr>
          <a:xfrm>
            <a:off x="6619031" y="2159349"/>
            <a:ext cx="1697385" cy="1697385"/>
            <a:chOff x="1278794" y="3334906"/>
            <a:chExt cx="914014" cy="914014"/>
          </a:xfrm>
        </p:grpSpPr>
        <p:grpSp>
          <p:nvGrpSpPr>
            <p:cNvPr id="54" name="组合 5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007CD0"/>
                  </a:solidFill>
                  <a:effectLst/>
                  <a:uLnTx/>
                  <a:uFillTx/>
                  <a:latin typeface="Calibri"/>
                  <a:ea typeface="宋体"/>
                  <a:cs typeface="+mn-cs"/>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007CD0"/>
                  </a:solidFill>
                  <a:effectLst/>
                  <a:uLnTx/>
                  <a:uFillTx/>
                  <a:latin typeface="Calibri"/>
                  <a:ea typeface="宋体"/>
                  <a:cs typeface="+mn-cs"/>
                </a:endParaRPr>
              </a:p>
            </p:txBody>
          </p:sp>
        </p:grpSp>
        <p:sp>
          <p:nvSpPr>
            <p:cNvPr id="55" name="TextBox 54"/>
            <p:cNvSpPr txBox="1"/>
            <p:nvPr/>
          </p:nvSpPr>
          <p:spPr>
            <a:xfrm>
              <a:off x="1519373" y="3581678"/>
              <a:ext cx="430905" cy="44747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标题</a:t>
              </a:r>
              <a:endParaRPr kumimoji="0" lang="en-US" altLang="zh-CN"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7CD0"/>
                  </a:solidFill>
                  <a:effectLst/>
                  <a:uLnTx/>
                  <a:uFillTx/>
                  <a:latin typeface="微软雅黑" pitchFamily="34" charset="-122"/>
                  <a:ea typeface="微软雅黑" pitchFamily="34" charset="-122"/>
                </a:rPr>
                <a:t>内容</a:t>
              </a:r>
            </a:p>
          </p:txBody>
        </p:sp>
      </p:grpSp>
      <p:sp>
        <p:nvSpPr>
          <p:cNvPr id="58" name="椭圆 57"/>
          <p:cNvSpPr/>
          <p:nvPr/>
        </p:nvSpPr>
        <p:spPr>
          <a:xfrm>
            <a:off x="824277" y="2008458"/>
            <a:ext cx="645364" cy="645364"/>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59" name="椭圆 58"/>
          <p:cNvSpPr/>
          <p:nvPr/>
        </p:nvSpPr>
        <p:spPr>
          <a:xfrm>
            <a:off x="2783180" y="2008458"/>
            <a:ext cx="645364" cy="645364"/>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0" name="椭圆 59"/>
          <p:cNvSpPr/>
          <p:nvPr/>
        </p:nvSpPr>
        <p:spPr>
          <a:xfrm>
            <a:off x="4760524" y="2015003"/>
            <a:ext cx="645364" cy="645364"/>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1" name="椭圆 60"/>
          <p:cNvSpPr/>
          <p:nvPr/>
        </p:nvSpPr>
        <p:spPr>
          <a:xfrm>
            <a:off x="6707078" y="2015003"/>
            <a:ext cx="645364" cy="645364"/>
          </a:xfrm>
          <a:prstGeom prst="ellipse">
            <a:avLst/>
          </a:prstGeom>
          <a:solidFill>
            <a:srgbClr val="007CD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2" name="Freeform 34"/>
          <p:cNvSpPr>
            <a:spLocks noEditPoints="1"/>
          </p:cNvSpPr>
          <p:nvPr/>
        </p:nvSpPr>
        <p:spPr bwMode="auto">
          <a:xfrm>
            <a:off x="1000830" y="2159349"/>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endParaRPr>
          </a:p>
        </p:txBody>
      </p:sp>
      <p:sp>
        <p:nvSpPr>
          <p:cNvPr id="63" name="Freeform 26"/>
          <p:cNvSpPr>
            <a:spLocks noEditPoints="1"/>
          </p:cNvSpPr>
          <p:nvPr/>
        </p:nvSpPr>
        <p:spPr bwMode="auto">
          <a:xfrm>
            <a:off x="2952968" y="2180099"/>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endParaRPr>
          </a:p>
        </p:txBody>
      </p:sp>
      <p:sp>
        <p:nvSpPr>
          <p:cNvPr id="64" name="Freeform 35"/>
          <p:cNvSpPr>
            <a:spLocks noEditPoints="1"/>
          </p:cNvSpPr>
          <p:nvPr/>
        </p:nvSpPr>
        <p:spPr bwMode="auto">
          <a:xfrm>
            <a:off x="6895784" y="2196395"/>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endParaRPr>
          </a:p>
        </p:txBody>
      </p:sp>
      <p:sp>
        <p:nvSpPr>
          <p:cNvPr id="65" name="Freeform 20"/>
          <p:cNvSpPr>
            <a:spLocks noEditPoints="1"/>
          </p:cNvSpPr>
          <p:nvPr/>
        </p:nvSpPr>
        <p:spPr bwMode="auto">
          <a:xfrm>
            <a:off x="4949998" y="2152474"/>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44000">
                                          <p:cBhvr additive="base">
                                            <p:cTn id="7" dur="500" fill="hold"/>
                                            <p:tgtEl>
                                              <p:spTgt spid="38"/>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43"/>
                                            </p:tgtEl>
                                            <p:attrNameLst>
                                              <p:attrName>style.visibility</p:attrName>
                                            </p:attrNameLst>
                                          </p:cBhvr>
                                          <p:to>
                                            <p:strVal val="visible"/>
                                          </p:to>
                                        </p:set>
                                        <p:anim calcmode="lin" valueType="num" p14:bounceEnd="44000">
                                          <p:cBhvr additive="base">
                                            <p:cTn id="11" dur="500" fill="hold"/>
                                            <p:tgtEl>
                                              <p:spTgt spid="43"/>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48"/>
                                            </p:tgtEl>
                                            <p:attrNameLst>
                                              <p:attrName>style.visibility</p:attrName>
                                            </p:attrNameLst>
                                          </p:cBhvr>
                                          <p:to>
                                            <p:strVal val="visible"/>
                                          </p:to>
                                        </p:set>
                                        <p:anim calcmode="lin" valueType="num" p14:bounceEnd="44000">
                                          <p:cBhvr additive="base">
                                            <p:cTn id="15" dur="500" fill="hold"/>
                                            <p:tgtEl>
                                              <p:spTgt spid="48"/>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53"/>
                                            </p:tgtEl>
                                            <p:attrNameLst>
                                              <p:attrName>style.visibility</p:attrName>
                                            </p:attrNameLst>
                                          </p:cBhvr>
                                          <p:to>
                                            <p:strVal val="visible"/>
                                          </p:to>
                                        </p:set>
                                        <p:anim calcmode="lin" valueType="num" p14:bounceEnd="44000">
                                          <p:cBhvr additive="base">
                                            <p:cTn id="19" dur="500" fill="hold"/>
                                            <p:tgtEl>
                                              <p:spTgt spid="53"/>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14:bounceEnd="44000">
                                          <p:cBhvr additive="base">
                                            <p:cTn id="24" dur="500" fill="hold"/>
                                            <p:tgtEl>
                                              <p:spTgt spid="58"/>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5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59"/>
                                            </p:tgtEl>
                                            <p:attrNameLst>
                                              <p:attrName>style.visibility</p:attrName>
                                            </p:attrNameLst>
                                          </p:cBhvr>
                                          <p:to>
                                            <p:strVal val="visible"/>
                                          </p:to>
                                        </p:set>
                                        <p:anim calcmode="lin" valueType="num" p14:bounceEnd="44000">
                                          <p:cBhvr additive="base">
                                            <p:cTn id="28" dur="500" fill="hold"/>
                                            <p:tgtEl>
                                              <p:spTgt spid="59"/>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5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60"/>
                                            </p:tgtEl>
                                            <p:attrNameLst>
                                              <p:attrName>style.visibility</p:attrName>
                                            </p:attrNameLst>
                                          </p:cBhvr>
                                          <p:to>
                                            <p:strVal val="visible"/>
                                          </p:to>
                                        </p:set>
                                        <p:anim calcmode="lin" valueType="num" p14:bounceEnd="44000">
                                          <p:cBhvr additive="base">
                                            <p:cTn id="32" dur="500" fill="hold"/>
                                            <p:tgtEl>
                                              <p:spTgt spid="60"/>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6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61"/>
                                            </p:tgtEl>
                                            <p:attrNameLst>
                                              <p:attrName>style.visibility</p:attrName>
                                            </p:attrNameLst>
                                          </p:cBhvr>
                                          <p:to>
                                            <p:strVal val="visible"/>
                                          </p:to>
                                        </p:set>
                                        <p:anim calcmode="lin" valueType="num" p14:bounceEnd="44000">
                                          <p:cBhvr additive="base">
                                            <p:cTn id="36" dur="500" fill="hold"/>
                                            <p:tgtEl>
                                              <p:spTgt spid="61"/>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61"/>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62"/>
                                            </p:tgtEl>
                                            <p:attrNameLst>
                                              <p:attrName>style.visibility</p:attrName>
                                            </p:attrNameLst>
                                          </p:cBhvr>
                                          <p:to>
                                            <p:strVal val="visible"/>
                                          </p:to>
                                        </p:set>
                                        <p:anim calcmode="lin" valueType="num">
                                          <p:cBhvr>
                                            <p:cTn id="40" dur="500" fill="hold"/>
                                            <p:tgtEl>
                                              <p:spTgt spid="62"/>
                                            </p:tgtEl>
                                            <p:attrNameLst>
                                              <p:attrName>ppt_w</p:attrName>
                                            </p:attrNameLst>
                                          </p:cBhvr>
                                          <p:tavLst>
                                            <p:tav tm="0">
                                              <p:val>
                                                <p:fltVal val="0"/>
                                              </p:val>
                                            </p:tav>
                                            <p:tav tm="100000">
                                              <p:val>
                                                <p:strVal val="#ppt_w"/>
                                              </p:val>
                                            </p:tav>
                                          </p:tavLst>
                                        </p:anim>
                                        <p:anim calcmode="lin" valueType="num">
                                          <p:cBhvr>
                                            <p:cTn id="41" dur="500" fill="hold"/>
                                            <p:tgtEl>
                                              <p:spTgt spid="62"/>
                                            </p:tgtEl>
                                            <p:attrNameLst>
                                              <p:attrName>ppt_h</p:attrName>
                                            </p:attrNameLst>
                                          </p:cBhvr>
                                          <p:tavLst>
                                            <p:tav tm="0">
                                              <p:val>
                                                <p:fltVal val="0"/>
                                              </p:val>
                                            </p:tav>
                                            <p:tav tm="100000">
                                              <p:val>
                                                <p:strVal val="#ppt_h"/>
                                              </p:val>
                                            </p:tav>
                                          </p:tavLst>
                                        </p:anim>
                                        <p:anim calcmode="lin" valueType="num">
                                          <p:cBhvr>
                                            <p:cTn id="42" dur="500" fill="hold"/>
                                            <p:tgtEl>
                                              <p:spTgt spid="62"/>
                                            </p:tgtEl>
                                            <p:attrNameLst>
                                              <p:attrName>style.rotation</p:attrName>
                                            </p:attrNameLst>
                                          </p:cBhvr>
                                          <p:tavLst>
                                            <p:tav tm="0">
                                              <p:val>
                                                <p:fltVal val="90"/>
                                              </p:val>
                                            </p:tav>
                                            <p:tav tm="100000">
                                              <p:val>
                                                <p:fltVal val="0"/>
                                              </p:val>
                                            </p:tav>
                                          </p:tavLst>
                                        </p:anim>
                                        <p:animEffect transition="in" filter="fade">
                                          <p:cBhvr>
                                            <p:cTn id="43" dur="500"/>
                                            <p:tgtEl>
                                              <p:spTgt spid="62"/>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63"/>
                                            </p:tgtEl>
                                            <p:attrNameLst>
                                              <p:attrName>style.visibility</p:attrName>
                                            </p:attrNameLst>
                                          </p:cBhvr>
                                          <p:to>
                                            <p:strVal val="visible"/>
                                          </p:to>
                                        </p:set>
                                        <p:anim calcmode="lin" valueType="num">
                                          <p:cBhvr>
                                            <p:cTn id="46" dur="500" fill="hold"/>
                                            <p:tgtEl>
                                              <p:spTgt spid="63"/>
                                            </p:tgtEl>
                                            <p:attrNameLst>
                                              <p:attrName>ppt_w</p:attrName>
                                            </p:attrNameLst>
                                          </p:cBhvr>
                                          <p:tavLst>
                                            <p:tav tm="0">
                                              <p:val>
                                                <p:fltVal val="0"/>
                                              </p:val>
                                            </p:tav>
                                            <p:tav tm="100000">
                                              <p:val>
                                                <p:strVal val="#ppt_w"/>
                                              </p:val>
                                            </p:tav>
                                          </p:tavLst>
                                        </p:anim>
                                        <p:anim calcmode="lin" valueType="num">
                                          <p:cBhvr>
                                            <p:cTn id="47" dur="500" fill="hold"/>
                                            <p:tgtEl>
                                              <p:spTgt spid="63"/>
                                            </p:tgtEl>
                                            <p:attrNameLst>
                                              <p:attrName>ppt_h</p:attrName>
                                            </p:attrNameLst>
                                          </p:cBhvr>
                                          <p:tavLst>
                                            <p:tav tm="0">
                                              <p:val>
                                                <p:fltVal val="0"/>
                                              </p:val>
                                            </p:tav>
                                            <p:tav tm="100000">
                                              <p:val>
                                                <p:strVal val="#ppt_h"/>
                                              </p:val>
                                            </p:tav>
                                          </p:tavLst>
                                        </p:anim>
                                        <p:anim calcmode="lin" valueType="num">
                                          <p:cBhvr>
                                            <p:cTn id="48" dur="500" fill="hold"/>
                                            <p:tgtEl>
                                              <p:spTgt spid="63"/>
                                            </p:tgtEl>
                                            <p:attrNameLst>
                                              <p:attrName>style.rotation</p:attrName>
                                            </p:attrNameLst>
                                          </p:cBhvr>
                                          <p:tavLst>
                                            <p:tav tm="0">
                                              <p:val>
                                                <p:fltVal val="90"/>
                                              </p:val>
                                            </p:tav>
                                            <p:tav tm="100000">
                                              <p:val>
                                                <p:fltVal val="0"/>
                                              </p:val>
                                            </p:tav>
                                          </p:tavLst>
                                        </p:anim>
                                        <p:animEffect transition="in" filter="fade">
                                          <p:cBhvr>
                                            <p:cTn id="49" dur="500"/>
                                            <p:tgtEl>
                                              <p:spTgt spid="63"/>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5"/>
                                            </p:tgtEl>
                                            <p:attrNameLst>
                                              <p:attrName>style.visibility</p:attrName>
                                            </p:attrNameLst>
                                          </p:cBhvr>
                                          <p:to>
                                            <p:strVal val="visible"/>
                                          </p:to>
                                        </p:set>
                                        <p:anim calcmode="lin" valueType="num">
                                          <p:cBhvr>
                                            <p:cTn id="52" dur="500" fill="hold"/>
                                            <p:tgtEl>
                                              <p:spTgt spid="65"/>
                                            </p:tgtEl>
                                            <p:attrNameLst>
                                              <p:attrName>ppt_w</p:attrName>
                                            </p:attrNameLst>
                                          </p:cBhvr>
                                          <p:tavLst>
                                            <p:tav tm="0">
                                              <p:val>
                                                <p:fltVal val="0"/>
                                              </p:val>
                                            </p:tav>
                                            <p:tav tm="100000">
                                              <p:val>
                                                <p:strVal val="#ppt_w"/>
                                              </p:val>
                                            </p:tav>
                                          </p:tavLst>
                                        </p:anim>
                                        <p:anim calcmode="lin" valueType="num">
                                          <p:cBhvr>
                                            <p:cTn id="53" dur="500" fill="hold"/>
                                            <p:tgtEl>
                                              <p:spTgt spid="65"/>
                                            </p:tgtEl>
                                            <p:attrNameLst>
                                              <p:attrName>ppt_h</p:attrName>
                                            </p:attrNameLst>
                                          </p:cBhvr>
                                          <p:tavLst>
                                            <p:tav tm="0">
                                              <p:val>
                                                <p:fltVal val="0"/>
                                              </p:val>
                                            </p:tav>
                                            <p:tav tm="100000">
                                              <p:val>
                                                <p:strVal val="#ppt_h"/>
                                              </p:val>
                                            </p:tav>
                                          </p:tavLst>
                                        </p:anim>
                                        <p:anim calcmode="lin" valueType="num">
                                          <p:cBhvr>
                                            <p:cTn id="54" dur="500" fill="hold"/>
                                            <p:tgtEl>
                                              <p:spTgt spid="65"/>
                                            </p:tgtEl>
                                            <p:attrNameLst>
                                              <p:attrName>style.rotation</p:attrName>
                                            </p:attrNameLst>
                                          </p:cBhvr>
                                          <p:tavLst>
                                            <p:tav tm="0">
                                              <p:val>
                                                <p:fltVal val="90"/>
                                              </p:val>
                                            </p:tav>
                                            <p:tav tm="100000">
                                              <p:val>
                                                <p:fltVal val="0"/>
                                              </p:val>
                                            </p:tav>
                                          </p:tavLst>
                                        </p:anim>
                                        <p:animEffect transition="in" filter="fade">
                                          <p:cBhvr>
                                            <p:cTn id="55" dur="500"/>
                                            <p:tgtEl>
                                              <p:spTgt spid="65"/>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4"/>
                                            </p:tgtEl>
                                            <p:attrNameLst>
                                              <p:attrName>style.visibility</p:attrName>
                                            </p:attrNameLst>
                                          </p:cBhvr>
                                          <p:to>
                                            <p:strVal val="visible"/>
                                          </p:to>
                                        </p:set>
                                        <p:anim calcmode="lin" valueType="num">
                                          <p:cBhvr>
                                            <p:cTn id="58" dur="500" fill="hold"/>
                                            <p:tgtEl>
                                              <p:spTgt spid="64"/>
                                            </p:tgtEl>
                                            <p:attrNameLst>
                                              <p:attrName>ppt_w</p:attrName>
                                            </p:attrNameLst>
                                          </p:cBhvr>
                                          <p:tavLst>
                                            <p:tav tm="0">
                                              <p:val>
                                                <p:fltVal val="0"/>
                                              </p:val>
                                            </p:tav>
                                            <p:tav tm="100000">
                                              <p:val>
                                                <p:strVal val="#ppt_w"/>
                                              </p:val>
                                            </p:tav>
                                          </p:tavLst>
                                        </p:anim>
                                        <p:anim calcmode="lin" valueType="num">
                                          <p:cBhvr>
                                            <p:cTn id="59" dur="500" fill="hold"/>
                                            <p:tgtEl>
                                              <p:spTgt spid="64"/>
                                            </p:tgtEl>
                                            <p:attrNameLst>
                                              <p:attrName>ppt_h</p:attrName>
                                            </p:attrNameLst>
                                          </p:cBhvr>
                                          <p:tavLst>
                                            <p:tav tm="0">
                                              <p:val>
                                                <p:fltVal val="0"/>
                                              </p:val>
                                            </p:tav>
                                            <p:tav tm="100000">
                                              <p:val>
                                                <p:strVal val="#ppt_h"/>
                                              </p:val>
                                            </p:tav>
                                          </p:tavLst>
                                        </p:anim>
                                        <p:anim calcmode="lin" valueType="num">
                                          <p:cBhvr>
                                            <p:cTn id="60" dur="500" fill="hold"/>
                                            <p:tgtEl>
                                              <p:spTgt spid="64"/>
                                            </p:tgtEl>
                                            <p:attrNameLst>
                                              <p:attrName>style.rotation</p:attrName>
                                            </p:attrNameLst>
                                          </p:cBhvr>
                                          <p:tavLst>
                                            <p:tav tm="0">
                                              <p:val>
                                                <p:fltVal val="90"/>
                                              </p:val>
                                            </p:tav>
                                            <p:tav tm="100000">
                                              <p:val>
                                                <p:fltVal val="0"/>
                                              </p:val>
                                            </p:tav>
                                          </p:tavLst>
                                        </p:anim>
                                        <p:animEffect transition="in" filter="fade">
                                          <p:cBhvr>
                                            <p:cTn id="61" dur="500"/>
                                            <p:tgtEl>
                                              <p:spTgt spid="64"/>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wipe(right)">
                                          <p:cBhvr>
                                            <p:cTn id="65" dur="500"/>
                                            <p:tgtEl>
                                              <p:spTgt spid="34"/>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35"/>
                                            </p:tgtEl>
                                            <p:attrNameLst>
                                              <p:attrName>style.visibility</p:attrName>
                                            </p:attrNameLst>
                                          </p:cBhvr>
                                          <p:to>
                                            <p:strVal val="visible"/>
                                          </p:to>
                                        </p:set>
                                        <p:animEffect transition="in" filter="wipe(right)">
                                          <p:cBhvr>
                                            <p:cTn id="68" dur="500"/>
                                            <p:tgtEl>
                                              <p:spTgt spid="35"/>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36"/>
                                            </p:tgtEl>
                                            <p:attrNameLst>
                                              <p:attrName>style.visibility</p:attrName>
                                            </p:attrNameLst>
                                          </p:cBhvr>
                                          <p:to>
                                            <p:strVal val="visible"/>
                                          </p:to>
                                        </p:set>
                                        <p:animEffect transition="in" filter="wipe(right)">
                                          <p:cBhvr>
                                            <p:cTn id="71" dur="500"/>
                                            <p:tgtEl>
                                              <p:spTgt spid="36"/>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37"/>
                                            </p:tgtEl>
                                            <p:attrNameLst>
                                              <p:attrName>style.visibility</p:attrName>
                                            </p:attrNameLst>
                                          </p:cBhvr>
                                          <p:to>
                                            <p:strVal val="visible"/>
                                          </p:to>
                                        </p:set>
                                        <p:animEffect transition="in" filter="wipe(right)">
                                          <p:cBhvr>
                                            <p:cTn id="7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58" grpId="0" animBg="1"/>
          <p:bldP spid="59" grpId="0" animBg="1"/>
          <p:bldP spid="60" grpId="0" animBg="1"/>
          <p:bldP spid="61" grpId="0" animBg="1"/>
          <p:bldP spid="62" grpId="0" animBg="1"/>
          <p:bldP spid="63" grpId="0" animBg="1"/>
          <p:bldP spid="64" grpId="0" animBg="1"/>
          <p:bldP spid="6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cBhvr additive="base">
                                            <p:cTn id="24" dur="500" fill="hold"/>
                                            <p:tgtEl>
                                              <p:spTgt spid="58"/>
                                            </p:tgtEl>
                                            <p:attrNameLst>
                                              <p:attrName>ppt_x</p:attrName>
                                            </p:attrNameLst>
                                          </p:cBhvr>
                                          <p:tavLst>
                                            <p:tav tm="0">
                                              <p:val>
                                                <p:strVal val="#ppt_x"/>
                                              </p:val>
                                            </p:tav>
                                            <p:tav tm="100000">
                                              <p:val>
                                                <p:strVal val="#ppt_x"/>
                                              </p:val>
                                            </p:tav>
                                          </p:tavLst>
                                        </p:anim>
                                        <p:anim calcmode="lin" valueType="num">
                                          <p:cBhvr additive="base">
                                            <p:cTn id="25" dur="500" fill="hold"/>
                                            <p:tgtEl>
                                              <p:spTgt spid="5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fill="hold"/>
                                            <p:tgtEl>
                                              <p:spTgt spid="59"/>
                                            </p:tgtEl>
                                            <p:attrNameLst>
                                              <p:attrName>ppt_x</p:attrName>
                                            </p:attrNameLst>
                                          </p:cBhvr>
                                          <p:tavLst>
                                            <p:tav tm="0">
                                              <p:val>
                                                <p:strVal val="#ppt_x"/>
                                              </p:val>
                                            </p:tav>
                                            <p:tav tm="100000">
                                              <p:val>
                                                <p:strVal val="#ppt_x"/>
                                              </p:val>
                                            </p:tav>
                                          </p:tavLst>
                                        </p:anim>
                                        <p:anim calcmode="lin" valueType="num">
                                          <p:cBhvr additive="base">
                                            <p:cTn id="29" dur="500" fill="hold"/>
                                            <p:tgtEl>
                                              <p:spTgt spid="5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fill="hold"/>
                                            <p:tgtEl>
                                              <p:spTgt spid="60"/>
                                            </p:tgtEl>
                                            <p:attrNameLst>
                                              <p:attrName>ppt_x</p:attrName>
                                            </p:attrNameLst>
                                          </p:cBhvr>
                                          <p:tavLst>
                                            <p:tav tm="0">
                                              <p:val>
                                                <p:strVal val="#ppt_x"/>
                                              </p:val>
                                            </p:tav>
                                            <p:tav tm="100000">
                                              <p:val>
                                                <p:strVal val="#ppt_x"/>
                                              </p:val>
                                            </p:tav>
                                          </p:tavLst>
                                        </p:anim>
                                        <p:anim calcmode="lin" valueType="num">
                                          <p:cBhvr additive="base">
                                            <p:cTn id="33" dur="500" fill="hold"/>
                                            <p:tgtEl>
                                              <p:spTgt spid="6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61"/>
                                            </p:tgtEl>
                                            <p:attrNameLst>
                                              <p:attrName>style.visibility</p:attrName>
                                            </p:attrNameLst>
                                          </p:cBhvr>
                                          <p:to>
                                            <p:strVal val="visible"/>
                                          </p:to>
                                        </p:set>
                                        <p:anim calcmode="lin" valueType="num">
                                          <p:cBhvr additive="base">
                                            <p:cTn id="36" dur="500" fill="hold"/>
                                            <p:tgtEl>
                                              <p:spTgt spid="61"/>
                                            </p:tgtEl>
                                            <p:attrNameLst>
                                              <p:attrName>ppt_x</p:attrName>
                                            </p:attrNameLst>
                                          </p:cBhvr>
                                          <p:tavLst>
                                            <p:tav tm="0">
                                              <p:val>
                                                <p:strVal val="#ppt_x"/>
                                              </p:val>
                                            </p:tav>
                                            <p:tav tm="100000">
                                              <p:val>
                                                <p:strVal val="#ppt_x"/>
                                              </p:val>
                                            </p:tav>
                                          </p:tavLst>
                                        </p:anim>
                                        <p:anim calcmode="lin" valueType="num">
                                          <p:cBhvr additive="base">
                                            <p:cTn id="37" dur="500" fill="hold"/>
                                            <p:tgtEl>
                                              <p:spTgt spid="61"/>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62"/>
                                            </p:tgtEl>
                                            <p:attrNameLst>
                                              <p:attrName>style.visibility</p:attrName>
                                            </p:attrNameLst>
                                          </p:cBhvr>
                                          <p:to>
                                            <p:strVal val="visible"/>
                                          </p:to>
                                        </p:set>
                                        <p:anim calcmode="lin" valueType="num">
                                          <p:cBhvr>
                                            <p:cTn id="40" dur="500" fill="hold"/>
                                            <p:tgtEl>
                                              <p:spTgt spid="62"/>
                                            </p:tgtEl>
                                            <p:attrNameLst>
                                              <p:attrName>ppt_w</p:attrName>
                                            </p:attrNameLst>
                                          </p:cBhvr>
                                          <p:tavLst>
                                            <p:tav tm="0">
                                              <p:val>
                                                <p:fltVal val="0"/>
                                              </p:val>
                                            </p:tav>
                                            <p:tav tm="100000">
                                              <p:val>
                                                <p:strVal val="#ppt_w"/>
                                              </p:val>
                                            </p:tav>
                                          </p:tavLst>
                                        </p:anim>
                                        <p:anim calcmode="lin" valueType="num">
                                          <p:cBhvr>
                                            <p:cTn id="41" dur="500" fill="hold"/>
                                            <p:tgtEl>
                                              <p:spTgt spid="62"/>
                                            </p:tgtEl>
                                            <p:attrNameLst>
                                              <p:attrName>ppt_h</p:attrName>
                                            </p:attrNameLst>
                                          </p:cBhvr>
                                          <p:tavLst>
                                            <p:tav tm="0">
                                              <p:val>
                                                <p:fltVal val="0"/>
                                              </p:val>
                                            </p:tav>
                                            <p:tav tm="100000">
                                              <p:val>
                                                <p:strVal val="#ppt_h"/>
                                              </p:val>
                                            </p:tav>
                                          </p:tavLst>
                                        </p:anim>
                                        <p:anim calcmode="lin" valueType="num">
                                          <p:cBhvr>
                                            <p:cTn id="42" dur="500" fill="hold"/>
                                            <p:tgtEl>
                                              <p:spTgt spid="62"/>
                                            </p:tgtEl>
                                            <p:attrNameLst>
                                              <p:attrName>style.rotation</p:attrName>
                                            </p:attrNameLst>
                                          </p:cBhvr>
                                          <p:tavLst>
                                            <p:tav tm="0">
                                              <p:val>
                                                <p:fltVal val="90"/>
                                              </p:val>
                                            </p:tav>
                                            <p:tav tm="100000">
                                              <p:val>
                                                <p:fltVal val="0"/>
                                              </p:val>
                                            </p:tav>
                                          </p:tavLst>
                                        </p:anim>
                                        <p:animEffect transition="in" filter="fade">
                                          <p:cBhvr>
                                            <p:cTn id="43" dur="500"/>
                                            <p:tgtEl>
                                              <p:spTgt spid="62"/>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63"/>
                                            </p:tgtEl>
                                            <p:attrNameLst>
                                              <p:attrName>style.visibility</p:attrName>
                                            </p:attrNameLst>
                                          </p:cBhvr>
                                          <p:to>
                                            <p:strVal val="visible"/>
                                          </p:to>
                                        </p:set>
                                        <p:anim calcmode="lin" valueType="num">
                                          <p:cBhvr>
                                            <p:cTn id="46" dur="500" fill="hold"/>
                                            <p:tgtEl>
                                              <p:spTgt spid="63"/>
                                            </p:tgtEl>
                                            <p:attrNameLst>
                                              <p:attrName>ppt_w</p:attrName>
                                            </p:attrNameLst>
                                          </p:cBhvr>
                                          <p:tavLst>
                                            <p:tav tm="0">
                                              <p:val>
                                                <p:fltVal val="0"/>
                                              </p:val>
                                            </p:tav>
                                            <p:tav tm="100000">
                                              <p:val>
                                                <p:strVal val="#ppt_w"/>
                                              </p:val>
                                            </p:tav>
                                          </p:tavLst>
                                        </p:anim>
                                        <p:anim calcmode="lin" valueType="num">
                                          <p:cBhvr>
                                            <p:cTn id="47" dur="500" fill="hold"/>
                                            <p:tgtEl>
                                              <p:spTgt spid="63"/>
                                            </p:tgtEl>
                                            <p:attrNameLst>
                                              <p:attrName>ppt_h</p:attrName>
                                            </p:attrNameLst>
                                          </p:cBhvr>
                                          <p:tavLst>
                                            <p:tav tm="0">
                                              <p:val>
                                                <p:fltVal val="0"/>
                                              </p:val>
                                            </p:tav>
                                            <p:tav tm="100000">
                                              <p:val>
                                                <p:strVal val="#ppt_h"/>
                                              </p:val>
                                            </p:tav>
                                          </p:tavLst>
                                        </p:anim>
                                        <p:anim calcmode="lin" valueType="num">
                                          <p:cBhvr>
                                            <p:cTn id="48" dur="500" fill="hold"/>
                                            <p:tgtEl>
                                              <p:spTgt spid="63"/>
                                            </p:tgtEl>
                                            <p:attrNameLst>
                                              <p:attrName>style.rotation</p:attrName>
                                            </p:attrNameLst>
                                          </p:cBhvr>
                                          <p:tavLst>
                                            <p:tav tm="0">
                                              <p:val>
                                                <p:fltVal val="90"/>
                                              </p:val>
                                            </p:tav>
                                            <p:tav tm="100000">
                                              <p:val>
                                                <p:fltVal val="0"/>
                                              </p:val>
                                            </p:tav>
                                          </p:tavLst>
                                        </p:anim>
                                        <p:animEffect transition="in" filter="fade">
                                          <p:cBhvr>
                                            <p:cTn id="49" dur="500"/>
                                            <p:tgtEl>
                                              <p:spTgt spid="63"/>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5"/>
                                            </p:tgtEl>
                                            <p:attrNameLst>
                                              <p:attrName>style.visibility</p:attrName>
                                            </p:attrNameLst>
                                          </p:cBhvr>
                                          <p:to>
                                            <p:strVal val="visible"/>
                                          </p:to>
                                        </p:set>
                                        <p:anim calcmode="lin" valueType="num">
                                          <p:cBhvr>
                                            <p:cTn id="52" dur="500" fill="hold"/>
                                            <p:tgtEl>
                                              <p:spTgt spid="65"/>
                                            </p:tgtEl>
                                            <p:attrNameLst>
                                              <p:attrName>ppt_w</p:attrName>
                                            </p:attrNameLst>
                                          </p:cBhvr>
                                          <p:tavLst>
                                            <p:tav tm="0">
                                              <p:val>
                                                <p:fltVal val="0"/>
                                              </p:val>
                                            </p:tav>
                                            <p:tav tm="100000">
                                              <p:val>
                                                <p:strVal val="#ppt_w"/>
                                              </p:val>
                                            </p:tav>
                                          </p:tavLst>
                                        </p:anim>
                                        <p:anim calcmode="lin" valueType="num">
                                          <p:cBhvr>
                                            <p:cTn id="53" dur="500" fill="hold"/>
                                            <p:tgtEl>
                                              <p:spTgt spid="65"/>
                                            </p:tgtEl>
                                            <p:attrNameLst>
                                              <p:attrName>ppt_h</p:attrName>
                                            </p:attrNameLst>
                                          </p:cBhvr>
                                          <p:tavLst>
                                            <p:tav tm="0">
                                              <p:val>
                                                <p:fltVal val="0"/>
                                              </p:val>
                                            </p:tav>
                                            <p:tav tm="100000">
                                              <p:val>
                                                <p:strVal val="#ppt_h"/>
                                              </p:val>
                                            </p:tav>
                                          </p:tavLst>
                                        </p:anim>
                                        <p:anim calcmode="lin" valueType="num">
                                          <p:cBhvr>
                                            <p:cTn id="54" dur="500" fill="hold"/>
                                            <p:tgtEl>
                                              <p:spTgt spid="65"/>
                                            </p:tgtEl>
                                            <p:attrNameLst>
                                              <p:attrName>style.rotation</p:attrName>
                                            </p:attrNameLst>
                                          </p:cBhvr>
                                          <p:tavLst>
                                            <p:tav tm="0">
                                              <p:val>
                                                <p:fltVal val="90"/>
                                              </p:val>
                                            </p:tav>
                                            <p:tav tm="100000">
                                              <p:val>
                                                <p:fltVal val="0"/>
                                              </p:val>
                                            </p:tav>
                                          </p:tavLst>
                                        </p:anim>
                                        <p:animEffect transition="in" filter="fade">
                                          <p:cBhvr>
                                            <p:cTn id="55" dur="500"/>
                                            <p:tgtEl>
                                              <p:spTgt spid="65"/>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4"/>
                                            </p:tgtEl>
                                            <p:attrNameLst>
                                              <p:attrName>style.visibility</p:attrName>
                                            </p:attrNameLst>
                                          </p:cBhvr>
                                          <p:to>
                                            <p:strVal val="visible"/>
                                          </p:to>
                                        </p:set>
                                        <p:anim calcmode="lin" valueType="num">
                                          <p:cBhvr>
                                            <p:cTn id="58" dur="500" fill="hold"/>
                                            <p:tgtEl>
                                              <p:spTgt spid="64"/>
                                            </p:tgtEl>
                                            <p:attrNameLst>
                                              <p:attrName>ppt_w</p:attrName>
                                            </p:attrNameLst>
                                          </p:cBhvr>
                                          <p:tavLst>
                                            <p:tav tm="0">
                                              <p:val>
                                                <p:fltVal val="0"/>
                                              </p:val>
                                            </p:tav>
                                            <p:tav tm="100000">
                                              <p:val>
                                                <p:strVal val="#ppt_w"/>
                                              </p:val>
                                            </p:tav>
                                          </p:tavLst>
                                        </p:anim>
                                        <p:anim calcmode="lin" valueType="num">
                                          <p:cBhvr>
                                            <p:cTn id="59" dur="500" fill="hold"/>
                                            <p:tgtEl>
                                              <p:spTgt spid="64"/>
                                            </p:tgtEl>
                                            <p:attrNameLst>
                                              <p:attrName>ppt_h</p:attrName>
                                            </p:attrNameLst>
                                          </p:cBhvr>
                                          <p:tavLst>
                                            <p:tav tm="0">
                                              <p:val>
                                                <p:fltVal val="0"/>
                                              </p:val>
                                            </p:tav>
                                            <p:tav tm="100000">
                                              <p:val>
                                                <p:strVal val="#ppt_h"/>
                                              </p:val>
                                            </p:tav>
                                          </p:tavLst>
                                        </p:anim>
                                        <p:anim calcmode="lin" valueType="num">
                                          <p:cBhvr>
                                            <p:cTn id="60" dur="500" fill="hold"/>
                                            <p:tgtEl>
                                              <p:spTgt spid="64"/>
                                            </p:tgtEl>
                                            <p:attrNameLst>
                                              <p:attrName>style.rotation</p:attrName>
                                            </p:attrNameLst>
                                          </p:cBhvr>
                                          <p:tavLst>
                                            <p:tav tm="0">
                                              <p:val>
                                                <p:fltVal val="90"/>
                                              </p:val>
                                            </p:tav>
                                            <p:tav tm="100000">
                                              <p:val>
                                                <p:fltVal val="0"/>
                                              </p:val>
                                            </p:tav>
                                          </p:tavLst>
                                        </p:anim>
                                        <p:animEffect transition="in" filter="fade">
                                          <p:cBhvr>
                                            <p:cTn id="61" dur="500"/>
                                            <p:tgtEl>
                                              <p:spTgt spid="64"/>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wipe(right)">
                                          <p:cBhvr>
                                            <p:cTn id="65" dur="500"/>
                                            <p:tgtEl>
                                              <p:spTgt spid="34"/>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35"/>
                                            </p:tgtEl>
                                            <p:attrNameLst>
                                              <p:attrName>style.visibility</p:attrName>
                                            </p:attrNameLst>
                                          </p:cBhvr>
                                          <p:to>
                                            <p:strVal val="visible"/>
                                          </p:to>
                                        </p:set>
                                        <p:animEffect transition="in" filter="wipe(right)">
                                          <p:cBhvr>
                                            <p:cTn id="68" dur="500"/>
                                            <p:tgtEl>
                                              <p:spTgt spid="35"/>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36"/>
                                            </p:tgtEl>
                                            <p:attrNameLst>
                                              <p:attrName>style.visibility</p:attrName>
                                            </p:attrNameLst>
                                          </p:cBhvr>
                                          <p:to>
                                            <p:strVal val="visible"/>
                                          </p:to>
                                        </p:set>
                                        <p:animEffect transition="in" filter="wipe(right)">
                                          <p:cBhvr>
                                            <p:cTn id="71" dur="500"/>
                                            <p:tgtEl>
                                              <p:spTgt spid="36"/>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37"/>
                                            </p:tgtEl>
                                            <p:attrNameLst>
                                              <p:attrName>style.visibility</p:attrName>
                                            </p:attrNameLst>
                                          </p:cBhvr>
                                          <p:to>
                                            <p:strVal val="visible"/>
                                          </p:to>
                                        </p:set>
                                        <p:animEffect transition="in" filter="wipe(right)">
                                          <p:cBhvr>
                                            <p:cTn id="7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58" grpId="0" animBg="1"/>
          <p:bldP spid="59" grpId="0" animBg="1"/>
          <p:bldP spid="60" grpId="0" animBg="1"/>
          <p:bldP spid="61" grpId="0" animBg="1"/>
          <p:bldP spid="62" grpId="0" animBg="1"/>
          <p:bldP spid="63" grpId="0" animBg="1"/>
          <p:bldP spid="64" grpId="0" animBg="1"/>
          <p:bldP spid="65" grpId="0" animBg="1"/>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23079</TotalTime>
  <Words>4446</Words>
  <Application>Microsoft Office PowerPoint</Application>
  <PresentationFormat>全屏显示(4:3)</PresentationFormat>
  <Paragraphs>409</Paragraphs>
  <Slides>39</Slides>
  <Notes>0</Notes>
  <HiddenSlides>0</HiddenSlides>
  <MMClips>0</MMClips>
  <ScaleCrop>false</ScaleCrop>
  <HeadingPairs>
    <vt:vector size="4" baseType="variant">
      <vt:variant>
        <vt:lpstr>主题</vt:lpstr>
      </vt:variant>
      <vt:variant>
        <vt:i4>2</vt:i4>
      </vt:variant>
      <vt:variant>
        <vt:lpstr>幻灯片标题</vt:lpstr>
      </vt:variant>
      <vt:variant>
        <vt:i4>39</vt:i4>
      </vt:variant>
    </vt:vector>
  </HeadingPairs>
  <TitlesOfParts>
    <vt:vector size="41"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2017-08-03T09:28:16Z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