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2"/>
  </p:notesMasterIdLst>
  <p:handoutMasterIdLst>
    <p:handoutMasterId r:id="rId33"/>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359"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108" y="-54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Sheet1!$W$69</c:f>
              <c:strCache>
                <c:ptCount val="1"/>
                <c:pt idx="0">
                  <c:v>SALE</c:v>
                </c:pt>
              </c:strCache>
            </c:strRef>
          </c:tx>
          <c:spPr>
            <a:ln>
              <a:noFill/>
            </a:ln>
          </c:spPr>
          <c:dPt>
            <c:idx val="0"/>
            <c:bubble3D val="0"/>
            <c:spPr>
              <a:solidFill>
                <a:srgbClr val="01458E"/>
              </a:solidFill>
              <a:ln w="19050">
                <a:noFill/>
              </a:ln>
              <a:effectLst/>
            </c:spPr>
          </c:dPt>
          <c:dPt>
            <c:idx val="1"/>
            <c:bubble3D val="0"/>
            <c:spPr>
              <a:solidFill>
                <a:schemeClr val="accent2"/>
              </a:solidFill>
              <a:ln w="19050">
                <a:noFill/>
              </a:ln>
              <a:effectLst/>
            </c:spPr>
          </c:dPt>
          <c:dPt>
            <c:idx val="2"/>
            <c:bubble3D val="0"/>
            <c:spPr>
              <a:solidFill>
                <a:schemeClr val="tx1">
                  <a:lumMod val="75000"/>
                  <a:lumOff val="25000"/>
                </a:schemeClr>
              </a:solidFill>
              <a:ln w="19050">
                <a:noFill/>
              </a:ln>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Sheet1!$N$69</c:f>
              <c:strCache>
                <c:ptCount val="1"/>
                <c:pt idx="0">
                  <c:v>SALE</c:v>
                </c:pt>
              </c:strCache>
            </c:strRef>
          </c:tx>
          <c:spPr>
            <a:solidFill>
              <a:srgbClr val="41A847"/>
            </a:solidFill>
            <a:ln>
              <a:noFill/>
            </a:ln>
          </c:spPr>
          <c:dPt>
            <c:idx val="0"/>
            <c:bubble3D val="0"/>
            <c:spPr>
              <a:solidFill>
                <a:srgbClr val="0E7AC3"/>
              </a:solidFill>
              <a:ln w="19050">
                <a:noFill/>
              </a:ln>
              <a:effectLst/>
            </c:spPr>
          </c:dPt>
          <c:dPt>
            <c:idx val="1"/>
            <c:bubble3D val="0"/>
            <c:spPr>
              <a:solidFill>
                <a:srgbClr val="41A847"/>
              </a:solidFill>
              <a:ln w="19050">
                <a:noFill/>
              </a:ln>
              <a:effectLst/>
            </c:spPr>
          </c:dPt>
          <c:dPt>
            <c:idx val="2"/>
            <c:bubble3D val="0"/>
            <c:spPr>
              <a:solidFill>
                <a:schemeClr val="tx1">
                  <a:lumMod val="75000"/>
                  <a:lumOff val="25000"/>
                </a:schemeClr>
              </a:solidFill>
              <a:ln w="19050">
                <a:noFill/>
              </a:ln>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Sheet1!$AG$69</c:f>
              <c:strCache>
                <c:ptCount val="1"/>
                <c:pt idx="0">
                  <c:v>SALE</c:v>
                </c:pt>
              </c:strCache>
            </c:strRef>
          </c:tx>
          <c:spPr>
            <a:solidFill>
              <a:srgbClr val="41A847"/>
            </a:solidFill>
            <a:ln>
              <a:noFill/>
            </a:ln>
          </c:spPr>
          <c:dPt>
            <c:idx val="0"/>
            <c:bubble3D val="0"/>
            <c:spPr>
              <a:solidFill>
                <a:schemeClr val="tx1">
                  <a:lumMod val="75000"/>
                  <a:lumOff val="25000"/>
                </a:schemeClr>
              </a:solidFill>
              <a:ln w="19050">
                <a:noFill/>
              </a:ln>
              <a:effectLst/>
            </c:spPr>
          </c:dPt>
          <c:dPt>
            <c:idx val="1"/>
            <c:bubble3D val="0"/>
            <c:spPr>
              <a:solidFill>
                <a:srgbClr val="41A847"/>
              </a:solidFill>
              <a:ln w="19050">
                <a:noFill/>
              </a:ln>
              <a:effectLst/>
            </c:spPr>
          </c:dPt>
          <c:dPt>
            <c:idx val="2"/>
            <c:bubble3D val="0"/>
            <c:spPr>
              <a:solidFill>
                <a:srgbClr val="0E7AC3"/>
              </a:solidFill>
              <a:ln w="19050">
                <a:noFill/>
              </a:ln>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3028086848426386E-2"/>
          <c:y val="8.5536465601249376E-2"/>
          <c:w val="0.85336857891191353"/>
          <c:h val="0.79603088910357189"/>
        </c:manualLayout>
      </c:layout>
      <c:barChart>
        <c:barDir val="bar"/>
        <c:grouping val="stacked"/>
        <c:varyColors val="0"/>
        <c:ser>
          <c:idx val="0"/>
          <c:order val="0"/>
          <c:tx>
            <c:strRef>
              <c:f>Sheet1!$B$1</c:f>
              <c:strCache>
                <c:ptCount val="1"/>
                <c:pt idx="0">
                  <c:v>系列 1</c:v>
                </c:pt>
              </c:strCache>
            </c:strRef>
          </c:tx>
          <c:spPr>
            <a:solidFill>
              <a:srgbClr val="005DA2"/>
            </a:solidFill>
            <a:effectLst>
              <a:outerShdw blurRad="152400" dist="88900" dir="8100000" algn="tr" rotWithShape="0">
                <a:prstClr val="black">
                  <a:alpha val="40000"/>
                </a:prstClr>
              </a:outerShdw>
            </a:effectLst>
          </c:spPr>
          <c:invertIfNegative val="0"/>
          <c:dPt>
            <c:idx val="0"/>
            <c:invertIfNegative val="0"/>
            <c:bubble3D val="0"/>
          </c:dPt>
          <c:dPt>
            <c:idx val="1"/>
            <c:invertIfNegative val="0"/>
            <c:bubble3D val="0"/>
          </c:dPt>
          <c:dPt>
            <c:idx val="2"/>
            <c:invertIfNegative val="0"/>
            <c:bubble3D val="0"/>
            <c:spPr>
              <a:solidFill>
                <a:srgbClr val="01458E"/>
              </a:solidFill>
              <a:effectLst>
                <a:outerShdw blurRad="152400" dist="88900" dir="8100000" algn="tr" rotWithShape="0">
                  <a:prstClr val="black">
                    <a:alpha val="40000"/>
                  </a:prstClr>
                </a:outerShdw>
              </a:effectLst>
            </c:spPr>
          </c:dPt>
          <c:dPt>
            <c:idx val="3"/>
            <c:invertIfNegative val="0"/>
            <c:bubble3D val="0"/>
          </c:dPt>
          <c:cat>
            <c:strRef>
              <c:f>Sheet1!$A$2:$A$5</c:f>
              <c:strCache>
                <c:ptCount val="4"/>
                <c:pt idx="0">
                  <c:v>一季度</c:v>
                </c:pt>
                <c:pt idx="1">
                  <c:v>二季度</c:v>
                </c:pt>
                <c:pt idx="2">
                  <c:v>三季度</c:v>
                </c:pt>
                <c:pt idx="3">
                  <c:v>四季度</c:v>
                </c:pt>
              </c:strCache>
            </c:strRef>
          </c:cat>
          <c:val>
            <c:numRef>
              <c:f>Sheet1!$B$2:$B$5</c:f>
              <c:numCache>
                <c:formatCode>General</c:formatCode>
                <c:ptCount val="4"/>
                <c:pt idx="0">
                  <c:v>15</c:v>
                </c:pt>
                <c:pt idx="1">
                  <c:v>20</c:v>
                </c:pt>
                <c:pt idx="2">
                  <c:v>70</c:v>
                </c:pt>
                <c:pt idx="3">
                  <c:v>10</c:v>
                </c:pt>
              </c:numCache>
            </c:numRef>
          </c:val>
        </c:ser>
        <c:ser>
          <c:idx val="1"/>
          <c:order val="1"/>
          <c:tx>
            <c:strRef>
              <c:f>Sheet1!$C$1</c:f>
              <c:strCache>
                <c:ptCount val="1"/>
                <c:pt idx="0">
                  <c:v>系列 2</c:v>
                </c:pt>
              </c:strCache>
            </c:strRef>
          </c:tx>
          <c:spPr>
            <a:solidFill>
              <a:schemeClr val="bg1">
                <a:lumMod val="85000"/>
              </a:schemeClr>
            </a:solidFill>
            <a:effectLst>
              <a:innerShdw blurRad="63500" dist="50800" dir="18900000">
                <a:prstClr val="black">
                  <a:alpha val="50000"/>
                </a:prstClr>
              </a:innerShdw>
            </a:effectLst>
          </c:spPr>
          <c:invertIfNegative val="0"/>
          <c:cat>
            <c:strRef>
              <c:f>Sheet1!$A$2:$A$5</c:f>
              <c:strCache>
                <c:ptCount val="4"/>
                <c:pt idx="0">
                  <c:v>一季度</c:v>
                </c:pt>
                <c:pt idx="1">
                  <c:v>二季度</c:v>
                </c:pt>
                <c:pt idx="2">
                  <c:v>三季度</c:v>
                </c:pt>
                <c:pt idx="3">
                  <c:v>四季度</c:v>
                </c:pt>
              </c:strCache>
            </c:strRef>
          </c:cat>
          <c:val>
            <c:numRef>
              <c:f>Sheet1!$C$2:$C$5</c:f>
              <c:numCache>
                <c:formatCode>General</c:formatCode>
                <c:ptCount val="4"/>
                <c:pt idx="0">
                  <c:v>85</c:v>
                </c:pt>
                <c:pt idx="1">
                  <c:v>80</c:v>
                </c:pt>
                <c:pt idx="2">
                  <c:v>30</c:v>
                </c:pt>
                <c:pt idx="3">
                  <c:v>90</c:v>
                </c:pt>
              </c:numCache>
            </c:numRef>
          </c:val>
        </c:ser>
        <c:dLbls>
          <c:showLegendKey val="0"/>
          <c:showVal val="0"/>
          <c:showCatName val="0"/>
          <c:showSerName val="0"/>
          <c:showPercent val="0"/>
          <c:showBubbleSize val="0"/>
        </c:dLbls>
        <c:gapWidth val="50"/>
        <c:overlap val="100"/>
        <c:axId val="140964608"/>
        <c:axId val="178850816"/>
      </c:barChart>
      <c:catAx>
        <c:axId val="140964608"/>
        <c:scaling>
          <c:orientation val="minMax"/>
        </c:scaling>
        <c:delete val="0"/>
        <c:axPos val="l"/>
        <c:numFmt formatCode="General" sourceLinked="1"/>
        <c:majorTickMark val="out"/>
        <c:minorTickMark val="none"/>
        <c:tickLblPos val="nextTo"/>
        <c:txPr>
          <a:bodyPr/>
          <a:lstStyle/>
          <a:p>
            <a:pPr>
              <a:defRPr sz="800">
                <a:solidFill>
                  <a:schemeClr val="bg1">
                    <a:lumMod val="50000"/>
                  </a:schemeClr>
                </a:solidFill>
                <a:latin typeface="微软雅黑" pitchFamily="34" charset="-122"/>
                <a:ea typeface="微软雅黑" pitchFamily="34" charset="-122"/>
              </a:defRPr>
            </a:pPr>
            <a:endParaRPr lang="zh-CN"/>
          </a:p>
        </c:txPr>
        <c:crossAx val="178850816"/>
        <c:crosses val="autoZero"/>
        <c:auto val="1"/>
        <c:lblAlgn val="ctr"/>
        <c:lblOffset val="100"/>
        <c:noMultiLvlLbl val="0"/>
      </c:catAx>
      <c:valAx>
        <c:axId val="178850816"/>
        <c:scaling>
          <c:orientation val="minMax"/>
        </c:scaling>
        <c:delete val="0"/>
        <c:axPos val="b"/>
        <c:numFmt formatCode="General" sourceLinked="1"/>
        <c:majorTickMark val="out"/>
        <c:minorTickMark val="none"/>
        <c:tickLblPos val="nextTo"/>
        <c:txPr>
          <a:bodyPr/>
          <a:lstStyle/>
          <a:p>
            <a:pPr>
              <a:defRPr sz="1200">
                <a:solidFill>
                  <a:schemeClr val="tx1">
                    <a:lumMod val="75000"/>
                    <a:lumOff val="25000"/>
                  </a:schemeClr>
                </a:solidFill>
                <a:latin typeface="Arial" pitchFamily="34" charset="0"/>
                <a:cs typeface="Arial" pitchFamily="34" charset="0"/>
              </a:defRPr>
            </a:pPr>
            <a:endParaRPr lang="zh-CN"/>
          </a:p>
        </c:txPr>
        <c:crossAx val="140964608"/>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pieChart>
        <c:varyColors val="1"/>
        <c:ser>
          <c:idx val="0"/>
          <c:order val="0"/>
          <c:tx>
            <c:strRef>
              <c:f>Sheet1!$B$1</c:f>
              <c:strCache>
                <c:ptCount val="1"/>
                <c:pt idx="0">
                  <c:v>销售额</c:v>
                </c:pt>
              </c:strCache>
            </c:strRef>
          </c:tx>
          <c:spPr>
            <a:effectLst>
              <a:innerShdw blurRad="63500" dist="50800" dir="18900000">
                <a:prstClr val="black">
                  <a:alpha val="50000"/>
                </a:prstClr>
              </a:innerShdw>
            </a:effectLst>
          </c:spPr>
          <c:dPt>
            <c:idx val="0"/>
            <c:bubble3D val="0"/>
            <c:spPr>
              <a:solidFill>
                <a:srgbClr val="01458E"/>
              </a:solidFill>
              <a:effectLst>
                <a:innerShdw blurRad="63500" dist="50800" dir="18900000">
                  <a:prstClr val="black">
                    <a:alpha val="50000"/>
                  </a:prstClr>
                </a:innerShdw>
              </a:effectLst>
            </c:spPr>
          </c:dPt>
          <c:dLbls>
            <c:spPr>
              <a:noFill/>
              <a:ln>
                <a:noFill/>
              </a:ln>
              <a:effectLst/>
            </c:spPr>
            <c:txPr>
              <a:bodyPr/>
              <a:lstStyle/>
              <a:p>
                <a:pPr>
                  <a:defRPr sz="1200">
                    <a:solidFill>
                      <a:schemeClr val="bg1"/>
                    </a:solidFill>
                  </a:defRPr>
                </a:pPr>
                <a:endParaRPr lang="zh-CN"/>
              </a:p>
            </c:txPr>
            <c:dLblPos val="inEnd"/>
            <c:showLegendKey val="0"/>
            <c:showVal val="1"/>
            <c:showCatName val="0"/>
            <c:showSerName val="0"/>
            <c:showPercent val="0"/>
            <c:showBubbleSize val="0"/>
            <c:showLeaderLines val="1"/>
            <c:extLs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dLblPos val="inEnd"/>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2017/8/3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2017/8/3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2017/8/3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2017/8/3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2017/8/3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7"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1627086" y="2428371"/>
            <a:ext cx="1610670" cy="1613928"/>
            <a:chOff x="1627086" y="1705794"/>
            <a:chExt cx="1610670" cy="1613928"/>
          </a:xfrm>
        </p:grpSpPr>
        <p:sp>
          <p:nvSpPr>
            <p:cNvPr id="37"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4F81BD">
                <a:lumMod val="25000"/>
                <a:lumOff val="75000"/>
                <a:alpha val="45000"/>
              </a:srgbClr>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宋体"/>
              </a:endParaRPr>
            </a:p>
          </p:txBody>
        </p:sp>
        <p:sp>
          <p:nvSpPr>
            <p:cNvPr id="38" name="椭圆 80"/>
            <p:cNvSpPr/>
            <p:nvPr/>
          </p:nvSpPr>
          <p:spPr bwMode="auto">
            <a:xfrm>
              <a:off x="1850445" y="1929603"/>
              <a:ext cx="1163953" cy="1166311"/>
            </a:xfrm>
            <a:prstGeom prst="ellipse">
              <a:avLst/>
            </a:prstGeom>
            <a:solidFill>
              <a:sysClr val="window" lastClr="FFFFFF"/>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9" name="TextBox 38"/>
            <p:cNvSpPr txBox="1"/>
            <p:nvPr/>
          </p:nvSpPr>
          <p:spPr>
            <a:xfrm>
              <a:off x="1964986" y="2258843"/>
              <a:ext cx="934871" cy="50783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2700" b="0" i="0" u="none" strike="noStrike" kern="0" cap="none" spc="225" normalizeH="0" baseline="0" noProof="0" dirty="0">
                  <a:ln>
                    <a:noFill/>
                  </a:ln>
                  <a:solidFill>
                    <a:sysClr val="windowText" lastClr="000000"/>
                  </a:solidFill>
                  <a:effectLst/>
                  <a:uLnTx/>
                  <a:uFillTx/>
                  <a:latin typeface="微软雅黑" pitchFamily="34" charset="-122"/>
                  <a:ea typeface="微软雅黑" pitchFamily="34" charset="-122"/>
                </a:rPr>
                <a:t>目录</a:t>
              </a:r>
            </a:p>
          </p:txBody>
        </p:sp>
      </p:grpSp>
      <p:grpSp>
        <p:nvGrpSpPr>
          <p:cNvPr id="40" name="组合 39"/>
          <p:cNvGrpSpPr/>
          <p:nvPr/>
        </p:nvGrpSpPr>
        <p:grpSpPr>
          <a:xfrm>
            <a:off x="3635896" y="1494127"/>
            <a:ext cx="3738767" cy="615670"/>
            <a:chOff x="4441088" y="670090"/>
            <a:chExt cx="4985024" cy="820894"/>
          </a:xfrm>
        </p:grpSpPr>
        <p:grpSp>
          <p:nvGrpSpPr>
            <p:cNvPr id="41" name="组合 40"/>
            <p:cNvGrpSpPr/>
            <p:nvPr/>
          </p:nvGrpSpPr>
          <p:grpSpPr>
            <a:xfrm>
              <a:off x="4441088" y="761746"/>
              <a:ext cx="727764" cy="729238"/>
              <a:chOff x="4339490" y="761746"/>
              <a:chExt cx="727764" cy="729238"/>
            </a:xfrm>
          </p:grpSpPr>
          <p:sp>
            <p:nvSpPr>
              <p:cNvPr id="44"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4F81BD"/>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宋体"/>
                </a:endParaRPr>
              </a:p>
            </p:txBody>
          </p:sp>
          <p:sp>
            <p:nvSpPr>
              <p:cNvPr id="45" name="TextBox 44"/>
              <p:cNvSpPr txBox="1"/>
              <p:nvPr/>
            </p:nvSpPr>
            <p:spPr>
              <a:xfrm>
                <a:off x="4474113" y="801513"/>
                <a:ext cx="534763" cy="63607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225" normalizeH="0" baseline="0" noProof="0" dirty="0">
                    <a:ln>
                      <a:noFill/>
                    </a:ln>
                    <a:solidFill>
                      <a:sysClr val="windowText" lastClr="000000"/>
                    </a:solidFill>
                    <a:effectLst/>
                    <a:uLnTx/>
                    <a:uFillTx/>
                    <a:latin typeface="微软雅黑" pitchFamily="34" charset="-122"/>
                    <a:ea typeface="微软雅黑" pitchFamily="34" charset="-122"/>
                  </a:rPr>
                  <a:t>1</a:t>
                </a:r>
                <a:endParaRPr kumimoji="0" lang="zh-CN" altLang="en-US" sz="2400" b="0" i="0" u="none" strike="noStrike" kern="0" cap="none" spc="225"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42"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文本</a:t>
              </a:r>
              <a:endPar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sp>
          <p:nvSpPr>
            <p:cNvPr id="43"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 </a:t>
              </a: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年度工作概述</a:t>
              </a: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a:t>
              </a: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grpSp>
      <p:grpSp>
        <p:nvGrpSpPr>
          <p:cNvPr id="46" name="组合 45"/>
          <p:cNvGrpSpPr/>
          <p:nvPr/>
        </p:nvGrpSpPr>
        <p:grpSpPr>
          <a:xfrm>
            <a:off x="4211960" y="2142199"/>
            <a:ext cx="3738767" cy="615670"/>
            <a:chOff x="4441088" y="670090"/>
            <a:chExt cx="4985024" cy="820894"/>
          </a:xfrm>
        </p:grpSpPr>
        <p:grpSp>
          <p:nvGrpSpPr>
            <p:cNvPr id="47" name="组合 46"/>
            <p:cNvGrpSpPr/>
            <p:nvPr/>
          </p:nvGrpSpPr>
          <p:grpSpPr>
            <a:xfrm>
              <a:off x="4441088" y="761746"/>
              <a:ext cx="727764" cy="729238"/>
              <a:chOff x="4339490" y="761746"/>
              <a:chExt cx="727764" cy="729238"/>
            </a:xfrm>
          </p:grpSpPr>
          <p:sp>
            <p:nvSpPr>
              <p:cNvPr id="5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4F81BD"/>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宋体"/>
                </a:endParaRPr>
              </a:p>
            </p:txBody>
          </p:sp>
          <p:sp>
            <p:nvSpPr>
              <p:cNvPr id="51" name="TextBox 50"/>
              <p:cNvSpPr txBox="1"/>
              <p:nvPr/>
            </p:nvSpPr>
            <p:spPr>
              <a:xfrm>
                <a:off x="4474113" y="801513"/>
                <a:ext cx="534763" cy="63607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225" normalizeH="0" baseline="0" noProof="0" dirty="0" smtClean="0">
                    <a:ln>
                      <a:noFill/>
                    </a:ln>
                    <a:solidFill>
                      <a:sysClr val="windowText" lastClr="000000"/>
                    </a:solidFill>
                    <a:effectLst/>
                    <a:uLnTx/>
                    <a:uFillTx/>
                    <a:latin typeface="微软雅黑" pitchFamily="34" charset="-122"/>
                    <a:ea typeface="微软雅黑" pitchFamily="34" charset="-122"/>
                  </a:rPr>
                  <a:t>2</a:t>
                </a:r>
                <a:endParaRPr kumimoji="0" lang="zh-CN" altLang="en-US" sz="2400" b="0" i="0" u="none" strike="noStrike" kern="0" cap="none" spc="225"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48"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文本</a:t>
              </a:r>
              <a:endPar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sp>
          <p:nvSpPr>
            <p:cNvPr id="49"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 </a:t>
              </a: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工作完成情况</a:t>
              </a: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a:t>
              </a: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grpSp>
      <p:grpSp>
        <p:nvGrpSpPr>
          <p:cNvPr id="52" name="组合 51"/>
          <p:cNvGrpSpPr/>
          <p:nvPr/>
        </p:nvGrpSpPr>
        <p:grpSpPr>
          <a:xfrm>
            <a:off x="4355976" y="2945817"/>
            <a:ext cx="3738767" cy="615670"/>
            <a:chOff x="4441088" y="670090"/>
            <a:chExt cx="4985024" cy="820894"/>
          </a:xfrm>
        </p:grpSpPr>
        <p:grpSp>
          <p:nvGrpSpPr>
            <p:cNvPr id="53" name="组合 52"/>
            <p:cNvGrpSpPr/>
            <p:nvPr/>
          </p:nvGrpSpPr>
          <p:grpSpPr>
            <a:xfrm>
              <a:off x="4441088" y="761746"/>
              <a:ext cx="727764" cy="729238"/>
              <a:chOff x="4339490" y="761746"/>
              <a:chExt cx="727764" cy="729238"/>
            </a:xfrm>
          </p:grpSpPr>
          <p:sp>
            <p:nvSpPr>
              <p:cNvPr id="5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4F81BD"/>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宋体"/>
                </a:endParaRPr>
              </a:p>
            </p:txBody>
          </p:sp>
          <p:sp>
            <p:nvSpPr>
              <p:cNvPr id="57" name="TextBox 56"/>
              <p:cNvSpPr txBox="1"/>
              <p:nvPr/>
            </p:nvSpPr>
            <p:spPr>
              <a:xfrm>
                <a:off x="4474113" y="801513"/>
                <a:ext cx="534763" cy="63607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225" normalizeH="0" baseline="0" noProof="0" dirty="0" smtClean="0">
                    <a:ln>
                      <a:noFill/>
                    </a:ln>
                    <a:solidFill>
                      <a:sysClr val="windowText" lastClr="000000"/>
                    </a:solidFill>
                    <a:effectLst/>
                    <a:uLnTx/>
                    <a:uFillTx/>
                    <a:latin typeface="微软雅黑" pitchFamily="34" charset="-122"/>
                    <a:ea typeface="微软雅黑" pitchFamily="34" charset="-122"/>
                  </a:rPr>
                  <a:t>3</a:t>
                </a:r>
                <a:endParaRPr kumimoji="0" lang="zh-CN" altLang="en-US" sz="2400" b="0" i="0" u="none" strike="noStrike" kern="0" cap="none" spc="225"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54"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文本</a:t>
              </a:r>
              <a:endPar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sp>
          <p:nvSpPr>
            <p:cNvPr id="55"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 </a:t>
              </a: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项目成功展示</a:t>
              </a: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a:t>
              </a: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grpSp>
      <p:grpSp>
        <p:nvGrpSpPr>
          <p:cNvPr id="58" name="组合 57"/>
          <p:cNvGrpSpPr/>
          <p:nvPr/>
        </p:nvGrpSpPr>
        <p:grpSpPr>
          <a:xfrm>
            <a:off x="4211960" y="3745425"/>
            <a:ext cx="3738767" cy="615670"/>
            <a:chOff x="4441088" y="670090"/>
            <a:chExt cx="4985024" cy="820894"/>
          </a:xfrm>
        </p:grpSpPr>
        <p:grpSp>
          <p:nvGrpSpPr>
            <p:cNvPr id="59" name="组合 58"/>
            <p:cNvGrpSpPr/>
            <p:nvPr/>
          </p:nvGrpSpPr>
          <p:grpSpPr>
            <a:xfrm>
              <a:off x="4441088" y="761746"/>
              <a:ext cx="727764" cy="729238"/>
              <a:chOff x="4339490" y="761746"/>
              <a:chExt cx="727764" cy="729238"/>
            </a:xfrm>
          </p:grpSpPr>
          <p:sp>
            <p:nvSpPr>
              <p:cNvPr id="6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1F497D"/>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宋体"/>
                </a:endParaRPr>
              </a:p>
            </p:txBody>
          </p:sp>
          <p:sp>
            <p:nvSpPr>
              <p:cNvPr id="63" name="TextBox 62"/>
              <p:cNvSpPr txBox="1"/>
              <p:nvPr/>
            </p:nvSpPr>
            <p:spPr>
              <a:xfrm>
                <a:off x="4474113" y="801513"/>
                <a:ext cx="534763" cy="63607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225" normalizeH="0" baseline="0" noProof="0" dirty="0" smtClean="0">
                    <a:ln>
                      <a:noFill/>
                    </a:ln>
                    <a:solidFill>
                      <a:sysClr val="windowText" lastClr="000000"/>
                    </a:solidFill>
                    <a:effectLst/>
                    <a:uLnTx/>
                    <a:uFillTx/>
                    <a:latin typeface="微软雅黑" pitchFamily="34" charset="-122"/>
                    <a:ea typeface="微软雅黑" pitchFamily="34" charset="-122"/>
                  </a:rPr>
                  <a:t>4</a:t>
                </a:r>
                <a:endParaRPr kumimoji="0" lang="zh-CN" altLang="en-US" sz="2400" b="0" i="0" u="none" strike="noStrike" kern="0" cap="none" spc="225"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60"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文本</a:t>
              </a:r>
              <a:endPar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sp>
          <p:nvSpPr>
            <p:cNvPr id="61"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 </a:t>
              </a: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工作存在不足 </a:t>
              </a: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a:t>
              </a: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grpSp>
      <p:grpSp>
        <p:nvGrpSpPr>
          <p:cNvPr id="64" name="组合 63"/>
          <p:cNvGrpSpPr/>
          <p:nvPr/>
        </p:nvGrpSpPr>
        <p:grpSpPr>
          <a:xfrm>
            <a:off x="3635896" y="4397506"/>
            <a:ext cx="3738767" cy="615670"/>
            <a:chOff x="4441088" y="670090"/>
            <a:chExt cx="4985024" cy="820894"/>
          </a:xfrm>
        </p:grpSpPr>
        <p:grpSp>
          <p:nvGrpSpPr>
            <p:cNvPr id="65" name="组合 64"/>
            <p:cNvGrpSpPr/>
            <p:nvPr/>
          </p:nvGrpSpPr>
          <p:grpSpPr>
            <a:xfrm>
              <a:off x="4441088" y="761746"/>
              <a:ext cx="727764" cy="729238"/>
              <a:chOff x="4339490" y="761746"/>
              <a:chExt cx="727764" cy="729238"/>
            </a:xfrm>
          </p:grpSpPr>
          <p:sp>
            <p:nvSpPr>
              <p:cNvPr id="6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4F81BD"/>
              </a:soli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a:ea typeface="宋体"/>
                </a:endParaRPr>
              </a:p>
            </p:txBody>
          </p:sp>
          <p:sp>
            <p:nvSpPr>
              <p:cNvPr id="69" name="TextBox 68"/>
              <p:cNvSpPr txBox="1"/>
              <p:nvPr/>
            </p:nvSpPr>
            <p:spPr>
              <a:xfrm>
                <a:off x="4474113" y="801513"/>
                <a:ext cx="534763" cy="63607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225" normalizeH="0" baseline="0" noProof="0" dirty="0" smtClean="0">
                    <a:ln>
                      <a:noFill/>
                    </a:ln>
                    <a:solidFill>
                      <a:sysClr val="windowText" lastClr="000000"/>
                    </a:solidFill>
                    <a:effectLst/>
                    <a:uLnTx/>
                    <a:uFillTx/>
                    <a:latin typeface="微软雅黑" pitchFamily="34" charset="-122"/>
                    <a:ea typeface="微软雅黑" pitchFamily="34" charset="-122"/>
                  </a:rPr>
                  <a:t>5</a:t>
                </a:r>
                <a:endParaRPr kumimoji="0" lang="zh-CN" altLang="en-US" sz="2400" b="0" i="0" u="none" strike="noStrike" kern="0" cap="none" spc="225"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66"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rPr>
                <a:t>单击此处添加段落文本单击此处添加段落</a:t>
              </a:r>
              <a:r>
                <a:rPr kumimoji="0" lang="zh-CN" altLang="en-US" sz="1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文本</a:t>
              </a:r>
              <a:endPar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sp>
          <p:nvSpPr>
            <p:cNvPr id="67"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50000"/>
                </a:lnSpc>
                <a:spcBef>
                  <a:spcPts val="75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 </a:t>
              </a:r>
              <a:r>
                <a:rPr kumimoji="0" lang="zh-CN" altLang="en-US"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明年工作计划 </a:t>
              </a:r>
              <a:r>
                <a:rPr kumimoji="0" lang="en-US" altLang="zh-CN" sz="14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宋体" charset="-122"/>
                </a:rPr>
                <a:t>】</a:t>
              </a: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fill="hold"/>
                                        <p:tgtEl>
                                          <p:spTgt spid="40"/>
                                        </p:tgtEl>
                                        <p:attrNameLst>
                                          <p:attrName>ppt_x</p:attrName>
                                        </p:attrNameLst>
                                      </p:cBhvr>
                                      <p:tavLst>
                                        <p:tav tm="0">
                                          <p:val>
                                            <p:strVal val="1+#ppt_w/2"/>
                                          </p:val>
                                        </p:tav>
                                        <p:tav tm="100000">
                                          <p:val>
                                            <p:strVal val="#ppt_x"/>
                                          </p:val>
                                        </p:tav>
                                      </p:tavLst>
                                    </p:anim>
                                    <p:anim calcmode="lin" valueType="num">
                                      <p:cBhvr additive="base">
                                        <p:cTn id="14" dur="500" fill="hold"/>
                                        <p:tgtEl>
                                          <p:spTgt spid="4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additive="base">
                                        <p:cTn id="18" dur="500" fill="hold"/>
                                        <p:tgtEl>
                                          <p:spTgt spid="46"/>
                                        </p:tgtEl>
                                        <p:attrNameLst>
                                          <p:attrName>ppt_x</p:attrName>
                                        </p:attrNameLst>
                                      </p:cBhvr>
                                      <p:tavLst>
                                        <p:tav tm="0">
                                          <p:val>
                                            <p:strVal val="1+#ppt_w/2"/>
                                          </p:val>
                                        </p:tav>
                                        <p:tav tm="100000">
                                          <p:val>
                                            <p:strVal val="#ppt_x"/>
                                          </p:val>
                                        </p:tav>
                                      </p:tavLst>
                                    </p:anim>
                                    <p:anim calcmode="lin" valueType="num">
                                      <p:cBhvr additive="base">
                                        <p:cTn id="19" dur="500" fill="hold"/>
                                        <p:tgtEl>
                                          <p:spTgt spid="46"/>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1+#ppt_w/2"/>
                                          </p:val>
                                        </p:tav>
                                        <p:tav tm="100000">
                                          <p:val>
                                            <p:strVal val="#ppt_x"/>
                                          </p:val>
                                        </p:tav>
                                      </p:tavLst>
                                    </p:anim>
                                    <p:anim calcmode="lin" valueType="num">
                                      <p:cBhvr additive="base">
                                        <p:cTn id="24" dur="500" fill="hold"/>
                                        <p:tgtEl>
                                          <p:spTgt spid="52"/>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58"/>
                                        </p:tgtEl>
                                        <p:attrNameLst>
                                          <p:attrName>style.visibility</p:attrName>
                                        </p:attrNameLst>
                                      </p:cBhvr>
                                      <p:to>
                                        <p:strVal val="visible"/>
                                      </p:to>
                                    </p:set>
                                    <p:anim calcmode="lin" valueType="num">
                                      <p:cBhvr additive="base">
                                        <p:cTn id="28" dur="500" fill="hold"/>
                                        <p:tgtEl>
                                          <p:spTgt spid="58"/>
                                        </p:tgtEl>
                                        <p:attrNameLst>
                                          <p:attrName>ppt_x</p:attrName>
                                        </p:attrNameLst>
                                      </p:cBhvr>
                                      <p:tavLst>
                                        <p:tav tm="0">
                                          <p:val>
                                            <p:strVal val="1+#ppt_w/2"/>
                                          </p:val>
                                        </p:tav>
                                        <p:tav tm="100000">
                                          <p:val>
                                            <p:strVal val="#ppt_x"/>
                                          </p:val>
                                        </p:tav>
                                      </p:tavLst>
                                    </p:anim>
                                    <p:anim calcmode="lin" valueType="num">
                                      <p:cBhvr additive="base">
                                        <p:cTn id="29" dur="500" fill="hold"/>
                                        <p:tgtEl>
                                          <p:spTgt spid="58"/>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 calcmode="lin" valueType="num">
                                      <p:cBhvr additive="base">
                                        <p:cTn id="33" dur="500" fill="hold"/>
                                        <p:tgtEl>
                                          <p:spTgt spid="64"/>
                                        </p:tgtEl>
                                        <p:attrNameLst>
                                          <p:attrName>ppt_x</p:attrName>
                                        </p:attrNameLst>
                                      </p:cBhvr>
                                      <p:tavLst>
                                        <p:tav tm="0">
                                          <p:val>
                                            <p:strVal val="1+#ppt_w/2"/>
                                          </p:val>
                                        </p:tav>
                                        <p:tav tm="100000">
                                          <p:val>
                                            <p:strVal val="#ppt_x"/>
                                          </p:val>
                                        </p:tav>
                                      </p:tavLst>
                                    </p:anim>
                                    <p:anim calcmode="lin" valueType="num">
                                      <p:cBhvr additive="base">
                                        <p:cTn id="34" dur="5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366630" y="2751288"/>
            <a:ext cx="1257078"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3366630" y="3321242"/>
            <a:ext cx="1273769"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366630" y="3891196"/>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366630" y="4461149"/>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6" name="AutoShape 4"/>
          <p:cNvSpPr>
            <a:spLocks noChangeAspect="1" noChangeArrowheads="1" noTextEdit="1"/>
          </p:cNvSpPr>
          <p:nvPr/>
        </p:nvSpPr>
        <p:spPr bwMode="auto">
          <a:xfrm>
            <a:off x="1527761" y="2234034"/>
            <a:ext cx="1868487"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p:cNvSpPr>
          <p:nvPr/>
        </p:nvSpPr>
        <p:spPr bwMode="auto">
          <a:xfrm>
            <a:off x="1115616" y="2000672"/>
            <a:ext cx="2282219" cy="1355725"/>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9"/>
                  <a:pt x="1353" y="1000"/>
                  <a:pt x="918" y="694"/>
                </a:cubicBezTo>
                <a:cubicBezTo>
                  <a:pt x="483" y="389"/>
                  <a:pt x="0" y="702"/>
                  <a:pt x="0" y="702"/>
                </a:cubicBezTo>
                <a:lnTo>
                  <a:pt x="0" y="313"/>
                </a:ln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a:spLocks/>
          </p:cNvSpPr>
          <p:nvPr/>
        </p:nvSpPr>
        <p:spPr bwMode="auto">
          <a:xfrm>
            <a:off x="1115616" y="2576934"/>
            <a:ext cx="2282219" cy="135572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0E7AC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p:cNvSpPr>
          <p:nvPr/>
        </p:nvSpPr>
        <p:spPr bwMode="auto">
          <a:xfrm>
            <a:off x="1115616" y="3154784"/>
            <a:ext cx="2282219" cy="1354138"/>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8"/>
                  <a:pt x="1353" y="1000"/>
                  <a:pt x="918" y="694"/>
                </a:cubicBezTo>
                <a:cubicBezTo>
                  <a:pt x="483" y="388"/>
                  <a:pt x="0" y="702"/>
                  <a:pt x="0" y="702"/>
                </a:cubicBezTo>
                <a:lnTo>
                  <a:pt x="0" y="313"/>
                </a:ln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p:cNvSpPr>
          <p:nvPr/>
        </p:nvSpPr>
        <p:spPr bwMode="auto">
          <a:xfrm>
            <a:off x="1115616" y="3729459"/>
            <a:ext cx="2282219" cy="135572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0E7AC3"/>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11" name="直接连接符 10"/>
          <p:cNvCxnSpPr/>
          <p:nvPr/>
        </p:nvCxnSpPr>
        <p:spPr>
          <a:xfrm>
            <a:off x="1043608" y="2454786"/>
            <a:ext cx="0" cy="2232248"/>
          </a:xfrm>
          <a:prstGeom prst="line">
            <a:avLst/>
          </a:prstGeom>
          <a:ln w="38100">
            <a:solidFill>
              <a:srgbClr val="B2B2B2"/>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187626" y="2492896"/>
            <a:ext cx="693635" cy="246221"/>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01</a:t>
            </a:r>
          </a:p>
        </p:txBody>
      </p:sp>
      <p:sp>
        <p:nvSpPr>
          <p:cNvPr id="13" name="矩形 12"/>
          <p:cNvSpPr/>
          <p:nvPr/>
        </p:nvSpPr>
        <p:spPr>
          <a:xfrm>
            <a:off x="1187625" y="3032154"/>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02</a:t>
            </a:r>
          </a:p>
        </p:txBody>
      </p:sp>
      <p:sp>
        <p:nvSpPr>
          <p:cNvPr id="14" name="矩形 13"/>
          <p:cNvSpPr/>
          <p:nvPr/>
        </p:nvSpPr>
        <p:spPr>
          <a:xfrm>
            <a:off x="1187624" y="3606165"/>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03</a:t>
            </a:r>
          </a:p>
        </p:txBody>
      </p:sp>
      <p:sp>
        <p:nvSpPr>
          <p:cNvPr id="15" name="矩形 14"/>
          <p:cNvSpPr/>
          <p:nvPr/>
        </p:nvSpPr>
        <p:spPr>
          <a:xfrm>
            <a:off x="1196432" y="4180175"/>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04</a:t>
            </a:r>
          </a:p>
        </p:txBody>
      </p:sp>
      <p:sp>
        <p:nvSpPr>
          <p:cNvPr id="16" name="椭圆 15"/>
          <p:cNvSpPr/>
          <p:nvPr/>
        </p:nvSpPr>
        <p:spPr>
          <a:xfrm>
            <a:off x="3261285" y="2698615"/>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626127" y="2474491"/>
            <a:ext cx="507503" cy="507503"/>
            <a:chOff x="6016316" y="1528430"/>
            <a:chExt cx="560677" cy="560677"/>
          </a:xfrm>
          <a:solidFill>
            <a:srgbClr val="01458E"/>
          </a:solidFill>
        </p:grpSpPr>
        <p:grpSp>
          <p:nvGrpSpPr>
            <p:cNvPr id="18" name="组合 17"/>
            <p:cNvGrpSpPr/>
            <p:nvPr/>
          </p:nvGrpSpPr>
          <p:grpSpPr>
            <a:xfrm>
              <a:off x="6084168" y="1657727"/>
              <a:ext cx="371475" cy="302084"/>
              <a:chOff x="5256405" y="2057401"/>
              <a:chExt cx="1130300" cy="919163"/>
            </a:xfrm>
            <a:grpFill/>
          </p:grpSpPr>
          <p:sp>
            <p:nvSpPr>
              <p:cNvPr id="20" name="Freeform 45"/>
              <p:cNvSpPr>
                <a:spLocks/>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6"/>
              <p:cNvSpPr>
                <a:spLocks/>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7"/>
              <p:cNvSpPr>
                <a:spLocks/>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48"/>
              <p:cNvSpPr>
                <a:spLocks/>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9"/>
              <p:cNvSpPr>
                <a:spLocks/>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50"/>
              <p:cNvSpPr>
                <a:spLocks/>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1"/>
              <p:cNvSpPr>
                <a:spLocks/>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2"/>
              <p:cNvSpPr>
                <a:spLocks/>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3"/>
              <p:cNvSpPr>
                <a:spLocks/>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4"/>
              <p:cNvSpPr>
                <a:spLocks/>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55"/>
              <p:cNvSpPr>
                <a:spLocks/>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6"/>
              <p:cNvSpPr>
                <a:spLocks/>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 name="同心圆 18"/>
            <p:cNvSpPr/>
            <p:nvPr/>
          </p:nvSpPr>
          <p:spPr>
            <a:xfrm>
              <a:off x="6016316" y="1528430"/>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2" name="矩形 31"/>
          <p:cNvSpPr/>
          <p:nvPr/>
        </p:nvSpPr>
        <p:spPr>
          <a:xfrm>
            <a:off x="5145126" y="2454786"/>
            <a:ext cx="2880114" cy="553998"/>
          </a:xfrm>
          <a:prstGeom prst="rect">
            <a:avLst/>
          </a:prstGeom>
        </p:spPr>
        <p:txBody>
          <a:bodyPr wrap="square">
            <a:spAutoFit/>
          </a:bodyPr>
          <a:lstStyle/>
          <a:p>
            <a:pPr algn="just">
              <a:lnSpc>
                <a:spcPts val="1200"/>
              </a:lnSpc>
            </a:pPr>
            <a:r>
              <a:rPr lang="zh-CN" altLang="en-US" sz="1200" b="1" dirty="0" smtClean="0">
                <a:solidFill>
                  <a:schemeClr val="bg1">
                    <a:lumMod val="50000"/>
                  </a:schemeClr>
                </a:solidFill>
                <a:latin typeface="微软雅黑" pitchFamily="34" charset="-122"/>
                <a:ea typeface="微软雅黑" pitchFamily="34" charset="-122"/>
              </a:rPr>
              <a:t>这里填写目录二级标题</a:t>
            </a:r>
            <a:endParaRPr lang="en-US" altLang="zh-CN" sz="1200" b="1" dirty="0" smtClean="0">
              <a:solidFill>
                <a:schemeClr val="bg1">
                  <a:lumMod val="50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50000"/>
                  </a:schemeClr>
                </a:solidFill>
                <a:latin typeface="微软雅黑" pitchFamily="34" charset="-122"/>
                <a:ea typeface="微软雅黑" pitchFamily="34" charset="-122"/>
              </a:rPr>
              <a:t>这里填写目录内容说明，设计</a:t>
            </a:r>
            <a:r>
              <a:rPr lang="zh-CN" altLang="en-US" sz="1000" dirty="0">
                <a:solidFill>
                  <a:schemeClr val="bg1">
                    <a:lumMod val="50000"/>
                  </a:schemeClr>
                </a:solidFill>
                <a:latin typeface="微软雅黑" pitchFamily="34" charset="-122"/>
                <a:ea typeface="微软雅黑" pitchFamily="34" charset="-122"/>
              </a:rPr>
              <a:t>的发展存在着一个时代价值观的</a:t>
            </a:r>
            <a:r>
              <a:rPr lang="zh-CN" altLang="en-US" sz="1000" dirty="0" smtClean="0">
                <a:solidFill>
                  <a:schemeClr val="bg1">
                    <a:lumMod val="50000"/>
                  </a:schemeClr>
                </a:solidFill>
                <a:latin typeface="微软雅黑" pitchFamily="34" charset="-122"/>
                <a:ea typeface="微软雅黑" pitchFamily="34" charset="-122"/>
              </a:rPr>
              <a:t>问题。</a:t>
            </a:r>
            <a:endParaRPr lang="en-US" altLang="zh-CN" sz="1000" dirty="0" smtClean="0">
              <a:solidFill>
                <a:schemeClr val="bg1">
                  <a:lumMod val="50000"/>
                </a:schemeClr>
              </a:solidFill>
              <a:latin typeface="微软雅黑" pitchFamily="34" charset="-122"/>
              <a:ea typeface="微软雅黑" pitchFamily="34" charset="-122"/>
            </a:endParaRPr>
          </a:p>
        </p:txBody>
      </p:sp>
      <p:sp>
        <p:nvSpPr>
          <p:cNvPr id="33" name="椭圆 32"/>
          <p:cNvSpPr/>
          <p:nvPr/>
        </p:nvSpPr>
        <p:spPr>
          <a:xfrm>
            <a:off x="3261285" y="3268569"/>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145126" y="3036768"/>
            <a:ext cx="2880114" cy="553998"/>
          </a:xfrm>
          <a:prstGeom prst="rect">
            <a:avLst/>
          </a:prstGeom>
        </p:spPr>
        <p:txBody>
          <a:bodyPr wrap="square">
            <a:spAutoFit/>
          </a:bodyPr>
          <a:lstStyle/>
          <a:p>
            <a:pPr algn="just">
              <a:lnSpc>
                <a:spcPts val="1200"/>
              </a:lnSpc>
            </a:pPr>
            <a:r>
              <a:rPr lang="zh-CN" altLang="en-US" sz="1200" b="1" dirty="0" smtClean="0">
                <a:solidFill>
                  <a:schemeClr val="bg1">
                    <a:lumMod val="50000"/>
                  </a:schemeClr>
                </a:solidFill>
                <a:latin typeface="微软雅黑" pitchFamily="34" charset="-122"/>
                <a:ea typeface="微软雅黑" pitchFamily="34" charset="-122"/>
              </a:rPr>
              <a:t>这里填写目录二级标题</a:t>
            </a:r>
            <a:endParaRPr lang="en-US" altLang="zh-CN" sz="1200" b="1" dirty="0" smtClean="0">
              <a:solidFill>
                <a:schemeClr val="bg1">
                  <a:lumMod val="50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50000"/>
                  </a:schemeClr>
                </a:solidFill>
                <a:latin typeface="微软雅黑" pitchFamily="34" charset="-122"/>
                <a:ea typeface="微软雅黑" pitchFamily="34" charset="-122"/>
              </a:rPr>
              <a:t>这里填写目录内容说明，设计</a:t>
            </a:r>
            <a:r>
              <a:rPr lang="zh-CN" altLang="en-US" sz="1000" dirty="0">
                <a:solidFill>
                  <a:schemeClr val="bg1">
                    <a:lumMod val="50000"/>
                  </a:schemeClr>
                </a:solidFill>
                <a:latin typeface="微软雅黑" pitchFamily="34" charset="-122"/>
                <a:ea typeface="微软雅黑" pitchFamily="34" charset="-122"/>
              </a:rPr>
              <a:t>的发展存在着一个时代价值观的</a:t>
            </a:r>
            <a:r>
              <a:rPr lang="zh-CN" altLang="en-US" sz="1000" dirty="0" smtClean="0">
                <a:solidFill>
                  <a:schemeClr val="bg1">
                    <a:lumMod val="50000"/>
                  </a:schemeClr>
                </a:solidFill>
                <a:latin typeface="微软雅黑" pitchFamily="34" charset="-122"/>
                <a:ea typeface="微软雅黑" pitchFamily="34" charset="-122"/>
              </a:rPr>
              <a:t>问题。</a:t>
            </a:r>
            <a:endParaRPr lang="en-US" altLang="zh-CN" sz="1000" dirty="0" smtClean="0">
              <a:solidFill>
                <a:schemeClr val="bg1">
                  <a:lumMod val="50000"/>
                </a:schemeClr>
              </a:solidFill>
              <a:latin typeface="微软雅黑" pitchFamily="34" charset="-122"/>
              <a:ea typeface="微软雅黑" pitchFamily="34" charset="-122"/>
            </a:endParaRPr>
          </a:p>
        </p:txBody>
      </p:sp>
      <p:grpSp>
        <p:nvGrpSpPr>
          <p:cNvPr id="35" name="组合 34"/>
          <p:cNvGrpSpPr/>
          <p:nvPr/>
        </p:nvGrpSpPr>
        <p:grpSpPr>
          <a:xfrm>
            <a:off x="4626127" y="3060595"/>
            <a:ext cx="505578" cy="505578"/>
            <a:chOff x="1718632" y="1996162"/>
            <a:chExt cx="560677" cy="560677"/>
          </a:xfrm>
          <a:solidFill>
            <a:srgbClr val="0E7AC3"/>
          </a:solidFill>
        </p:grpSpPr>
        <p:grpSp>
          <p:nvGrpSpPr>
            <p:cNvPr id="36" name="组合 35"/>
            <p:cNvGrpSpPr/>
            <p:nvPr/>
          </p:nvGrpSpPr>
          <p:grpSpPr>
            <a:xfrm flipH="1">
              <a:off x="1849203" y="2133863"/>
              <a:ext cx="272792" cy="268628"/>
              <a:chOff x="1046163" y="1765300"/>
              <a:chExt cx="1196975" cy="1019176"/>
            </a:xfrm>
            <a:grpFill/>
          </p:grpSpPr>
          <p:sp>
            <p:nvSpPr>
              <p:cNvPr id="38" name="Freeform 102"/>
              <p:cNvSpPr>
                <a:spLocks/>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03"/>
              <p:cNvSpPr>
                <a:spLocks/>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04"/>
              <p:cNvSpPr>
                <a:spLocks/>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05"/>
              <p:cNvSpPr>
                <a:spLocks/>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6"/>
              <p:cNvSpPr>
                <a:spLocks/>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7"/>
              <p:cNvSpPr>
                <a:spLocks/>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同心圆 36"/>
            <p:cNvSpPr/>
            <p:nvPr/>
          </p:nvSpPr>
          <p:spPr>
            <a:xfrm>
              <a:off x="1718632" y="1996162"/>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4" name="椭圆 43"/>
          <p:cNvSpPr/>
          <p:nvPr/>
        </p:nvSpPr>
        <p:spPr>
          <a:xfrm>
            <a:off x="3261285" y="3838523"/>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145126" y="3618750"/>
            <a:ext cx="2880114" cy="553998"/>
          </a:xfrm>
          <a:prstGeom prst="rect">
            <a:avLst/>
          </a:prstGeom>
        </p:spPr>
        <p:txBody>
          <a:bodyPr wrap="square">
            <a:spAutoFit/>
          </a:bodyPr>
          <a:lstStyle/>
          <a:p>
            <a:pPr algn="just">
              <a:lnSpc>
                <a:spcPts val="1200"/>
              </a:lnSpc>
            </a:pPr>
            <a:r>
              <a:rPr lang="zh-CN" altLang="en-US" sz="1200" b="1" dirty="0" smtClean="0">
                <a:solidFill>
                  <a:schemeClr val="bg1">
                    <a:lumMod val="50000"/>
                  </a:schemeClr>
                </a:solidFill>
                <a:latin typeface="微软雅黑" pitchFamily="34" charset="-122"/>
                <a:ea typeface="微软雅黑" pitchFamily="34" charset="-122"/>
              </a:rPr>
              <a:t>这里填写目录二级标题</a:t>
            </a:r>
            <a:endParaRPr lang="en-US" altLang="zh-CN" sz="1200" b="1" dirty="0" smtClean="0">
              <a:solidFill>
                <a:schemeClr val="bg1">
                  <a:lumMod val="50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50000"/>
                  </a:schemeClr>
                </a:solidFill>
                <a:latin typeface="微软雅黑" pitchFamily="34" charset="-122"/>
                <a:ea typeface="微软雅黑" pitchFamily="34" charset="-122"/>
              </a:rPr>
              <a:t>这里填写目录内容说明，设计</a:t>
            </a:r>
            <a:r>
              <a:rPr lang="zh-CN" altLang="en-US" sz="1000" dirty="0">
                <a:solidFill>
                  <a:schemeClr val="bg1">
                    <a:lumMod val="50000"/>
                  </a:schemeClr>
                </a:solidFill>
                <a:latin typeface="微软雅黑" pitchFamily="34" charset="-122"/>
                <a:ea typeface="微软雅黑" pitchFamily="34" charset="-122"/>
              </a:rPr>
              <a:t>的发展存在着一个时代价值观的</a:t>
            </a:r>
            <a:r>
              <a:rPr lang="zh-CN" altLang="en-US" sz="1000" dirty="0" smtClean="0">
                <a:solidFill>
                  <a:schemeClr val="bg1">
                    <a:lumMod val="50000"/>
                  </a:schemeClr>
                </a:solidFill>
                <a:latin typeface="微软雅黑" pitchFamily="34" charset="-122"/>
                <a:ea typeface="微软雅黑" pitchFamily="34" charset="-122"/>
              </a:rPr>
              <a:t>问题。</a:t>
            </a:r>
            <a:endParaRPr lang="en-US" altLang="zh-CN" sz="1000" dirty="0" smtClean="0">
              <a:solidFill>
                <a:schemeClr val="bg1">
                  <a:lumMod val="50000"/>
                </a:schemeClr>
              </a:solidFill>
              <a:latin typeface="微软雅黑" pitchFamily="34" charset="-122"/>
              <a:ea typeface="微软雅黑" pitchFamily="34" charset="-122"/>
            </a:endParaRPr>
          </a:p>
        </p:txBody>
      </p:sp>
      <p:grpSp>
        <p:nvGrpSpPr>
          <p:cNvPr id="46" name="组合 45"/>
          <p:cNvGrpSpPr/>
          <p:nvPr/>
        </p:nvGrpSpPr>
        <p:grpSpPr>
          <a:xfrm>
            <a:off x="4626127" y="3644774"/>
            <a:ext cx="505405" cy="505405"/>
            <a:chOff x="4197777" y="3610451"/>
            <a:chExt cx="560677" cy="560677"/>
          </a:xfrm>
          <a:solidFill>
            <a:srgbClr val="01458E"/>
          </a:solidFill>
        </p:grpSpPr>
        <p:grpSp>
          <p:nvGrpSpPr>
            <p:cNvPr id="47" name="组合 46"/>
            <p:cNvGrpSpPr/>
            <p:nvPr/>
          </p:nvGrpSpPr>
          <p:grpSpPr>
            <a:xfrm>
              <a:off x="4324818" y="3742282"/>
              <a:ext cx="305320" cy="261247"/>
              <a:chOff x="1627188" y="2219325"/>
              <a:chExt cx="758825" cy="649288"/>
            </a:xfrm>
            <a:grpFill/>
          </p:grpSpPr>
          <p:sp>
            <p:nvSpPr>
              <p:cNvPr id="49" name="Freeform 72"/>
              <p:cNvSpPr>
                <a:spLocks/>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73"/>
              <p:cNvSpPr>
                <a:spLocks/>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74"/>
              <p:cNvSpPr>
                <a:spLocks/>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75"/>
              <p:cNvSpPr>
                <a:spLocks/>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76"/>
              <p:cNvSpPr>
                <a:spLocks/>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7"/>
              <p:cNvSpPr>
                <a:spLocks/>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8"/>
              <p:cNvSpPr>
                <a:spLocks/>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9"/>
              <p:cNvSpPr>
                <a:spLocks/>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0"/>
              <p:cNvSpPr>
                <a:spLocks/>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81"/>
              <p:cNvSpPr>
                <a:spLocks/>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2"/>
              <p:cNvSpPr>
                <a:spLocks/>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3"/>
              <p:cNvSpPr>
                <a:spLocks/>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4"/>
              <p:cNvSpPr>
                <a:spLocks/>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5"/>
              <p:cNvSpPr>
                <a:spLocks/>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6"/>
              <p:cNvSpPr>
                <a:spLocks/>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87"/>
              <p:cNvSpPr>
                <a:spLocks/>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8"/>
              <p:cNvSpPr>
                <a:spLocks/>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89"/>
              <p:cNvSpPr>
                <a:spLocks/>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90"/>
              <p:cNvSpPr>
                <a:spLocks/>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91"/>
              <p:cNvSpPr>
                <a:spLocks/>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92"/>
              <p:cNvSpPr>
                <a:spLocks/>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93"/>
              <p:cNvSpPr>
                <a:spLocks/>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94"/>
              <p:cNvSpPr>
                <a:spLocks/>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95"/>
              <p:cNvSpPr>
                <a:spLocks/>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96"/>
              <p:cNvSpPr>
                <a:spLocks/>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97"/>
              <p:cNvSpPr>
                <a:spLocks/>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8" name="同心圆 47"/>
            <p:cNvSpPr/>
            <p:nvPr/>
          </p:nvSpPr>
          <p:spPr>
            <a:xfrm>
              <a:off x="4197777" y="3610451"/>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5" name="椭圆 74"/>
          <p:cNvSpPr/>
          <p:nvPr/>
        </p:nvSpPr>
        <p:spPr>
          <a:xfrm>
            <a:off x="3261285" y="4408476"/>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5145126" y="4200733"/>
            <a:ext cx="2880114" cy="553998"/>
          </a:xfrm>
          <a:prstGeom prst="rect">
            <a:avLst/>
          </a:prstGeom>
        </p:spPr>
        <p:txBody>
          <a:bodyPr wrap="square">
            <a:spAutoFit/>
          </a:bodyPr>
          <a:lstStyle/>
          <a:p>
            <a:pPr algn="just">
              <a:lnSpc>
                <a:spcPts val="1200"/>
              </a:lnSpc>
            </a:pPr>
            <a:r>
              <a:rPr lang="zh-CN" altLang="en-US" sz="1200" b="1" dirty="0" smtClean="0">
                <a:solidFill>
                  <a:schemeClr val="bg1">
                    <a:lumMod val="50000"/>
                  </a:schemeClr>
                </a:solidFill>
                <a:latin typeface="微软雅黑" pitchFamily="34" charset="-122"/>
                <a:ea typeface="微软雅黑" pitchFamily="34" charset="-122"/>
              </a:rPr>
              <a:t>这里填写目录二级标题</a:t>
            </a:r>
            <a:endParaRPr lang="en-US" altLang="zh-CN" sz="1200" b="1" dirty="0" smtClean="0">
              <a:solidFill>
                <a:schemeClr val="bg1">
                  <a:lumMod val="50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50000"/>
                  </a:schemeClr>
                </a:solidFill>
                <a:latin typeface="微软雅黑" pitchFamily="34" charset="-122"/>
                <a:ea typeface="微软雅黑" pitchFamily="34" charset="-122"/>
              </a:rPr>
              <a:t>这里填写目录内容说明，设计</a:t>
            </a:r>
            <a:r>
              <a:rPr lang="zh-CN" altLang="en-US" sz="1000" dirty="0">
                <a:solidFill>
                  <a:schemeClr val="bg1">
                    <a:lumMod val="50000"/>
                  </a:schemeClr>
                </a:solidFill>
                <a:latin typeface="微软雅黑" pitchFamily="34" charset="-122"/>
                <a:ea typeface="微软雅黑" pitchFamily="34" charset="-122"/>
              </a:rPr>
              <a:t>的发展存在着一个时代价值观的</a:t>
            </a:r>
            <a:r>
              <a:rPr lang="zh-CN" altLang="en-US" sz="1000" dirty="0" smtClean="0">
                <a:solidFill>
                  <a:schemeClr val="bg1">
                    <a:lumMod val="50000"/>
                  </a:schemeClr>
                </a:solidFill>
                <a:latin typeface="微软雅黑" pitchFamily="34" charset="-122"/>
                <a:ea typeface="微软雅黑" pitchFamily="34" charset="-122"/>
              </a:rPr>
              <a:t>问题。</a:t>
            </a:r>
            <a:endParaRPr lang="en-US" altLang="zh-CN" sz="1000" dirty="0" smtClean="0">
              <a:solidFill>
                <a:schemeClr val="bg1">
                  <a:lumMod val="50000"/>
                </a:schemeClr>
              </a:solidFill>
              <a:latin typeface="微软雅黑" pitchFamily="34" charset="-122"/>
              <a:ea typeface="微软雅黑" pitchFamily="34" charset="-122"/>
            </a:endParaRPr>
          </a:p>
        </p:txBody>
      </p:sp>
      <p:grpSp>
        <p:nvGrpSpPr>
          <p:cNvPr id="77" name="组合 76"/>
          <p:cNvGrpSpPr/>
          <p:nvPr/>
        </p:nvGrpSpPr>
        <p:grpSpPr>
          <a:xfrm>
            <a:off x="4626127" y="4228780"/>
            <a:ext cx="506224" cy="506224"/>
            <a:chOff x="1292477" y="2482145"/>
            <a:chExt cx="560677" cy="560677"/>
          </a:xfrm>
          <a:solidFill>
            <a:srgbClr val="0E7AC3"/>
          </a:solidFill>
        </p:grpSpPr>
        <p:grpSp>
          <p:nvGrpSpPr>
            <p:cNvPr id="78" name="组合 77"/>
            <p:cNvGrpSpPr/>
            <p:nvPr/>
          </p:nvGrpSpPr>
          <p:grpSpPr>
            <a:xfrm>
              <a:off x="1443224" y="2627821"/>
              <a:ext cx="242888" cy="265780"/>
              <a:chOff x="247650" y="1957388"/>
              <a:chExt cx="993776" cy="1087438"/>
            </a:xfrm>
            <a:grpFill/>
          </p:grpSpPr>
          <p:sp>
            <p:nvSpPr>
              <p:cNvPr id="80" name="Freeform 112"/>
              <p:cNvSpPr>
                <a:spLocks/>
              </p:cNvSpPr>
              <p:nvPr/>
            </p:nvSpPr>
            <p:spPr bwMode="auto">
              <a:xfrm>
                <a:off x="247650" y="1957388"/>
                <a:ext cx="914400" cy="1087438"/>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13"/>
              <p:cNvSpPr>
                <a:spLocks/>
              </p:cNvSpPr>
              <p:nvPr/>
            </p:nvSpPr>
            <p:spPr bwMode="auto">
              <a:xfrm>
                <a:off x="366713" y="2076451"/>
                <a:ext cx="676275" cy="85090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114"/>
              <p:cNvSpPr>
                <a:spLocks noChangeArrowheads="1"/>
              </p:cNvSpPr>
              <p:nvPr/>
            </p:nvSpPr>
            <p:spPr bwMode="auto">
              <a:xfrm>
                <a:off x="407988" y="2152651"/>
                <a:ext cx="82550"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Rectangle 115"/>
              <p:cNvSpPr>
                <a:spLocks noChangeArrowheads="1"/>
              </p:cNvSpPr>
              <p:nvPr/>
            </p:nvSpPr>
            <p:spPr bwMode="auto">
              <a:xfrm>
                <a:off x="550863" y="2170113"/>
                <a:ext cx="4540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116"/>
              <p:cNvSpPr>
                <a:spLocks noChangeArrowheads="1"/>
              </p:cNvSpPr>
              <p:nvPr/>
            </p:nvSpPr>
            <p:spPr bwMode="auto">
              <a:xfrm>
                <a:off x="407988" y="2305051"/>
                <a:ext cx="82550" cy="873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Rectangle 117"/>
              <p:cNvSpPr>
                <a:spLocks noChangeArrowheads="1"/>
              </p:cNvSpPr>
              <p:nvPr/>
            </p:nvSpPr>
            <p:spPr bwMode="auto">
              <a:xfrm>
                <a:off x="550863" y="2324101"/>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118"/>
              <p:cNvSpPr>
                <a:spLocks noChangeArrowheads="1"/>
              </p:cNvSpPr>
              <p:nvPr/>
            </p:nvSpPr>
            <p:spPr bwMode="auto">
              <a:xfrm>
                <a:off x="407988" y="2463801"/>
                <a:ext cx="82550"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119"/>
              <p:cNvSpPr>
                <a:spLocks noChangeArrowheads="1"/>
              </p:cNvSpPr>
              <p:nvPr/>
            </p:nvSpPr>
            <p:spPr bwMode="auto">
              <a:xfrm>
                <a:off x="550863" y="2478088"/>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20"/>
              <p:cNvSpPr>
                <a:spLocks/>
              </p:cNvSpPr>
              <p:nvPr/>
            </p:nvSpPr>
            <p:spPr bwMode="auto">
              <a:xfrm>
                <a:off x="442913" y="2582863"/>
                <a:ext cx="798513" cy="285750"/>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21"/>
              <p:cNvSpPr>
                <a:spLocks/>
              </p:cNvSpPr>
              <p:nvPr/>
            </p:nvSpPr>
            <p:spPr bwMode="auto">
              <a:xfrm>
                <a:off x="547688" y="2582863"/>
                <a:ext cx="149225" cy="285750"/>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22"/>
              <p:cNvSpPr>
                <a:spLocks/>
              </p:cNvSpPr>
              <p:nvPr/>
            </p:nvSpPr>
            <p:spPr bwMode="auto">
              <a:xfrm>
                <a:off x="550863" y="2593976"/>
                <a:ext cx="142875" cy="266700"/>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同心圆 78"/>
            <p:cNvSpPr/>
            <p:nvPr/>
          </p:nvSpPr>
          <p:spPr>
            <a:xfrm>
              <a:off x="1292477" y="2482145"/>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300"/>
                                            <p:tgtEl>
                                              <p:spTgt spid="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300"/>
                                            <p:tgtEl>
                                              <p:spTgt spid="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300"/>
                                            <p:tgtEl>
                                              <p:spTgt spid="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300"/>
                                            <p:tgtEl>
                                              <p:spTgt spid="1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300" fill="hold"/>
                                            <p:tgtEl>
                                              <p:spTgt spid="12"/>
                                            </p:tgtEl>
                                            <p:attrNameLst>
                                              <p:attrName>ppt_w</p:attrName>
                                            </p:attrNameLst>
                                          </p:cBhvr>
                                          <p:tavLst>
                                            <p:tav tm="0">
                                              <p:val>
                                                <p:fltVal val="0"/>
                                              </p:val>
                                            </p:tav>
                                            <p:tav tm="100000">
                                              <p:val>
                                                <p:strVal val="#ppt_w"/>
                                              </p:val>
                                            </p:tav>
                                          </p:tavLst>
                                        </p:anim>
                                        <p:anim calcmode="lin" valueType="num">
                                          <p:cBhvr>
                                            <p:cTn id="30" dur="300" fill="hold"/>
                                            <p:tgtEl>
                                              <p:spTgt spid="1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300" fill="hold"/>
                                            <p:tgtEl>
                                              <p:spTgt spid="13"/>
                                            </p:tgtEl>
                                            <p:attrNameLst>
                                              <p:attrName>ppt_w</p:attrName>
                                            </p:attrNameLst>
                                          </p:cBhvr>
                                          <p:tavLst>
                                            <p:tav tm="0">
                                              <p:val>
                                                <p:fltVal val="0"/>
                                              </p:val>
                                            </p:tav>
                                            <p:tav tm="100000">
                                              <p:val>
                                                <p:strVal val="#ppt_w"/>
                                              </p:val>
                                            </p:tav>
                                          </p:tavLst>
                                        </p:anim>
                                        <p:anim calcmode="lin" valueType="num">
                                          <p:cBhvr>
                                            <p:cTn id="35" dur="300" fill="hold"/>
                                            <p:tgtEl>
                                              <p:spTgt spid="1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300" fill="hold"/>
                                            <p:tgtEl>
                                              <p:spTgt spid="14"/>
                                            </p:tgtEl>
                                            <p:attrNameLst>
                                              <p:attrName>ppt_w</p:attrName>
                                            </p:attrNameLst>
                                          </p:cBhvr>
                                          <p:tavLst>
                                            <p:tav tm="0">
                                              <p:val>
                                                <p:fltVal val="0"/>
                                              </p:val>
                                            </p:tav>
                                            <p:tav tm="100000">
                                              <p:val>
                                                <p:strVal val="#ppt_w"/>
                                              </p:val>
                                            </p:tav>
                                          </p:tavLst>
                                        </p:anim>
                                        <p:anim calcmode="lin" valueType="num">
                                          <p:cBhvr>
                                            <p:cTn id="40" dur="300" fill="hold"/>
                                            <p:tgtEl>
                                              <p:spTgt spid="1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50"/>
                                            <p:tgtEl>
                                              <p:spTgt spid="1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2" presetClass="entr" presetSubtype="2" fill="hold" grpId="0" nodeType="withEffect" p14:presetBounceEnd="53333">
                                      <p:stCondLst>
                                        <p:cond delay="700"/>
                                      </p:stCondLst>
                                      <p:childTnLst>
                                        <p:set>
                                          <p:cBhvr>
                                            <p:cTn id="58" dur="1" fill="hold">
                                              <p:stCondLst>
                                                <p:cond delay="0"/>
                                              </p:stCondLst>
                                            </p:cTn>
                                            <p:tgtEl>
                                              <p:spTgt spid="32"/>
                                            </p:tgtEl>
                                            <p:attrNameLst>
                                              <p:attrName>style.visibility</p:attrName>
                                            </p:attrNameLst>
                                          </p:cBhvr>
                                          <p:to>
                                            <p:strVal val="visible"/>
                                          </p:to>
                                        </p:set>
                                        <p:anim calcmode="lin" valueType="num" p14:bounceEnd="53333">
                                          <p:cBhvr additive="base">
                                            <p:cTn id="59" dur="300" fill="hold"/>
                                            <p:tgtEl>
                                              <p:spTgt spid="32"/>
                                            </p:tgtEl>
                                            <p:attrNameLst>
                                              <p:attrName>ppt_x</p:attrName>
                                            </p:attrNameLst>
                                          </p:cBhvr>
                                          <p:tavLst>
                                            <p:tav tm="0">
                                              <p:val>
                                                <p:strVal val="1+#ppt_w/2"/>
                                              </p:val>
                                            </p:tav>
                                            <p:tav tm="100000">
                                              <p:val>
                                                <p:strVal val="#ppt_x"/>
                                              </p:val>
                                            </p:tav>
                                          </p:tavLst>
                                        </p:anim>
                                        <p:anim calcmode="lin" valueType="num" p14:bounceEnd="53333">
                                          <p:cBhvr additive="base">
                                            <p:cTn id="60" dur="300" fill="hold"/>
                                            <p:tgtEl>
                                              <p:spTgt spid="3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50"/>
                                            <p:tgtEl>
                                              <p:spTgt spid="3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left)">
                                          <p:cBhvr>
                                            <p:cTn id="68" dur="500"/>
                                            <p:tgtEl>
                                              <p:spTgt spid="3"/>
                                            </p:tgtEl>
                                          </p:cBhvr>
                                        </p:animEffect>
                                      </p:childTnLst>
                                    </p:cTn>
                                  </p:par>
                                  <p:par>
                                    <p:cTn id="69" presetID="10"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 presetClass="entr" presetSubtype="2" fill="hold" grpId="0" nodeType="withEffect" p14:presetBounceEnd="53333">
                                      <p:stCondLst>
                                        <p:cond delay="700"/>
                                      </p:stCondLst>
                                      <p:childTnLst>
                                        <p:set>
                                          <p:cBhvr>
                                            <p:cTn id="73" dur="1" fill="hold">
                                              <p:stCondLst>
                                                <p:cond delay="0"/>
                                              </p:stCondLst>
                                            </p:cTn>
                                            <p:tgtEl>
                                              <p:spTgt spid="34"/>
                                            </p:tgtEl>
                                            <p:attrNameLst>
                                              <p:attrName>style.visibility</p:attrName>
                                            </p:attrNameLst>
                                          </p:cBhvr>
                                          <p:to>
                                            <p:strVal val="visible"/>
                                          </p:to>
                                        </p:set>
                                        <p:anim calcmode="lin" valueType="num" p14:bounceEnd="53333">
                                          <p:cBhvr additive="base">
                                            <p:cTn id="74" dur="300" fill="hold"/>
                                            <p:tgtEl>
                                              <p:spTgt spid="34"/>
                                            </p:tgtEl>
                                            <p:attrNameLst>
                                              <p:attrName>ppt_x</p:attrName>
                                            </p:attrNameLst>
                                          </p:cBhvr>
                                          <p:tavLst>
                                            <p:tav tm="0">
                                              <p:val>
                                                <p:strVal val="1+#ppt_w/2"/>
                                              </p:val>
                                            </p:tav>
                                            <p:tav tm="100000">
                                              <p:val>
                                                <p:strVal val="#ppt_x"/>
                                              </p:val>
                                            </p:tav>
                                          </p:tavLst>
                                        </p:anim>
                                        <p:anim calcmode="lin" valueType="num" p14:bounceEnd="53333">
                                          <p:cBhvr additive="base">
                                            <p:cTn id="75" dur="3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0" presetClass="entr" presetSubtype="0" repeatCount="300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50"/>
                                            <p:tgtEl>
                                              <p:spTgt spid="44"/>
                                            </p:tgtEl>
                                          </p:cBhvr>
                                        </p:animEffect>
                                      </p:childTnLst>
                                    </p:cTn>
                                  </p:par>
                                </p:childTnLst>
                              </p:cTn>
                            </p:par>
                            <p:par>
                              <p:cTn id="80" fill="hold">
                                <p:stCondLst>
                                  <p:cond delay="6750"/>
                                </p:stCondLst>
                                <p:childTnLst>
                                  <p:par>
                                    <p:cTn id="81" presetID="22" presetClass="entr" presetSubtype="8"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left)">
                                          <p:cBhvr>
                                            <p:cTn id="83" dur="500"/>
                                            <p:tgtEl>
                                              <p:spTgt spid="4"/>
                                            </p:tgtEl>
                                          </p:cBhvr>
                                        </p:animEffect>
                                      </p:childTnLst>
                                    </p:cTn>
                                  </p:par>
                                  <p:par>
                                    <p:cTn id="84" presetID="10" presetClass="entr" presetSubtype="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2" presetClass="entr" presetSubtype="2" fill="hold" grpId="0" nodeType="withEffect" p14:presetBounceEnd="53333">
                                      <p:stCondLst>
                                        <p:cond delay="700"/>
                                      </p:stCondLst>
                                      <p:childTnLst>
                                        <p:set>
                                          <p:cBhvr>
                                            <p:cTn id="88" dur="1" fill="hold">
                                              <p:stCondLst>
                                                <p:cond delay="0"/>
                                              </p:stCondLst>
                                            </p:cTn>
                                            <p:tgtEl>
                                              <p:spTgt spid="45"/>
                                            </p:tgtEl>
                                            <p:attrNameLst>
                                              <p:attrName>style.visibility</p:attrName>
                                            </p:attrNameLst>
                                          </p:cBhvr>
                                          <p:to>
                                            <p:strVal val="visible"/>
                                          </p:to>
                                        </p:set>
                                        <p:anim calcmode="lin" valueType="num" p14:bounceEnd="53333">
                                          <p:cBhvr additive="base">
                                            <p:cTn id="89" dur="300" fill="hold"/>
                                            <p:tgtEl>
                                              <p:spTgt spid="45"/>
                                            </p:tgtEl>
                                            <p:attrNameLst>
                                              <p:attrName>ppt_x</p:attrName>
                                            </p:attrNameLst>
                                          </p:cBhvr>
                                          <p:tavLst>
                                            <p:tav tm="0">
                                              <p:val>
                                                <p:strVal val="1+#ppt_w/2"/>
                                              </p:val>
                                            </p:tav>
                                            <p:tav tm="100000">
                                              <p:val>
                                                <p:strVal val="#ppt_x"/>
                                              </p:val>
                                            </p:tav>
                                          </p:tavLst>
                                        </p:anim>
                                        <p:anim calcmode="lin" valueType="num" p14:bounceEnd="53333">
                                          <p:cBhvr additive="base">
                                            <p:cTn id="90" dur="300" fill="hold"/>
                                            <p:tgtEl>
                                              <p:spTgt spid="45"/>
                                            </p:tgtEl>
                                            <p:attrNameLst>
                                              <p:attrName>ppt_y</p:attrName>
                                            </p:attrNameLst>
                                          </p:cBhvr>
                                          <p:tavLst>
                                            <p:tav tm="0">
                                              <p:val>
                                                <p:strVal val="#ppt_y"/>
                                              </p:val>
                                            </p:tav>
                                            <p:tav tm="100000">
                                              <p:val>
                                                <p:strVal val="#ppt_y"/>
                                              </p:val>
                                            </p:tav>
                                          </p:tavLst>
                                        </p:anim>
                                      </p:childTnLst>
                                    </p:cTn>
                                  </p:par>
                                </p:childTnLst>
                              </p:cTn>
                            </p:par>
                            <p:par>
                              <p:cTn id="91" fill="hold">
                                <p:stCondLst>
                                  <p:cond delay="7750"/>
                                </p:stCondLst>
                                <p:childTnLst>
                                  <p:par>
                                    <p:cTn id="92" presetID="10" presetClass="entr" presetSubtype="0" repeatCount="3000"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50"/>
                                            <p:tgtEl>
                                              <p:spTgt spid="75"/>
                                            </p:tgtEl>
                                          </p:cBhvr>
                                        </p:animEffect>
                                      </p:childTnLst>
                                    </p:cTn>
                                  </p:par>
                                </p:childTnLst>
                              </p:cTn>
                            </p:par>
                            <p:par>
                              <p:cTn id="95" fill="hold">
                                <p:stCondLst>
                                  <p:cond delay="8200"/>
                                </p:stCondLst>
                                <p:childTnLst>
                                  <p:par>
                                    <p:cTn id="96" presetID="22" presetClass="entr" presetSubtype="8"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left)">
                                          <p:cBhvr>
                                            <p:cTn id="98" dur="500"/>
                                            <p:tgtEl>
                                              <p:spTgt spid="5"/>
                                            </p:tgtEl>
                                          </p:cBhvr>
                                        </p:animEffect>
                                      </p:childTnLst>
                                    </p:cTn>
                                  </p:par>
                                  <p:par>
                                    <p:cTn id="99" presetID="10" presetClass="entr" presetSubtype="0" fill="hold" nodeType="with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fade">
                                          <p:cBhvr>
                                            <p:cTn id="101" dur="500"/>
                                            <p:tgtEl>
                                              <p:spTgt spid="77"/>
                                            </p:tgtEl>
                                          </p:cBhvr>
                                        </p:animEffect>
                                      </p:childTnLst>
                                    </p:cTn>
                                  </p:par>
                                  <p:par>
                                    <p:cTn id="102" presetID="2" presetClass="entr" presetSubtype="2" fill="hold" grpId="0" nodeType="withEffect" p14:presetBounceEnd="53333">
                                      <p:stCondLst>
                                        <p:cond delay="700"/>
                                      </p:stCondLst>
                                      <p:childTnLst>
                                        <p:set>
                                          <p:cBhvr>
                                            <p:cTn id="103" dur="1" fill="hold">
                                              <p:stCondLst>
                                                <p:cond delay="0"/>
                                              </p:stCondLst>
                                            </p:cTn>
                                            <p:tgtEl>
                                              <p:spTgt spid="76"/>
                                            </p:tgtEl>
                                            <p:attrNameLst>
                                              <p:attrName>style.visibility</p:attrName>
                                            </p:attrNameLst>
                                          </p:cBhvr>
                                          <p:to>
                                            <p:strVal val="visible"/>
                                          </p:to>
                                        </p:set>
                                        <p:anim calcmode="lin" valueType="num" p14:bounceEnd="53333">
                                          <p:cBhvr additive="base">
                                            <p:cTn id="104" dur="300" fill="hold"/>
                                            <p:tgtEl>
                                              <p:spTgt spid="76"/>
                                            </p:tgtEl>
                                            <p:attrNameLst>
                                              <p:attrName>ppt_x</p:attrName>
                                            </p:attrNameLst>
                                          </p:cBhvr>
                                          <p:tavLst>
                                            <p:tav tm="0">
                                              <p:val>
                                                <p:strVal val="1+#ppt_w/2"/>
                                              </p:val>
                                            </p:tav>
                                            <p:tav tm="100000">
                                              <p:val>
                                                <p:strVal val="#ppt_x"/>
                                              </p:val>
                                            </p:tav>
                                          </p:tavLst>
                                        </p:anim>
                                        <p:anim calcmode="lin" valueType="num" p14:bounceEnd="53333">
                                          <p:cBhvr additive="base">
                                            <p:cTn id="10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P spid="14" grpId="0"/>
          <p:bldP spid="15" grpId="0"/>
          <p:bldP spid="16" grpId="0" animBg="1"/>
          <p:bldP spid="32" grpId="0"/>
          <p:bldP spid="33" grpId="0" animBg="1"/>
          <p:bldP spid="34" grpId="0"/>
          <p:bldP spid="44" grpId="0" animBg="1"/>
          <p:bldP spid="45" grpId="0"/>
          <p:bldP spid="75" grpId="0" animBg="1"/>
          <p:bldP spid="7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300"/>
                                            <p:tgtEl>
                                              <p:spTgt spid="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300"/>
                                            <p:tgtEl>
                                              <p:spTgt spid="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300"/>
                                            <p:tgtEl>
                                              <p:spTgt spid="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300"/>
                                            <p:tgtEl>
                                              <p:spTgt spid="1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300" fill="hold"/>
                                            <p:tgtEl>
                                              <p:spTgt spid="12"/>
                                            </p:tgtEl>
                                            <p:attrNameLst>
                                              <p:attrName>ppt_w</p:attrName>
                                            </p:attrNameLst>
                                          </p:cBhvr>
                                          <p:tavLst>
                                            <p:tav tm="0">
                                              <p:val>
                                                <p:fltVal val="0"/>
                                              </p:val>
                                            </p:tav>
                                            <p:tav tm="100000">
                                              <p:val>
                                                <p:strVal val="#ppt_w"/>
                                              </p:val>
                                            </p:tav>
                                          </p:tavLst>
                                        </p:anim>
                                        <p:anim calcmode="lin" valueType="num">
                                          <p:cBhvr>
                                            <p:cTn id="30" dur="300" fill="hold"/>
                                            <p:tgtEl>
                                              <p:spTgt spid="1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300" fill="hold"/>
                                            <p:tgtEl>
                                              <p:spTgt spid="13"/>
                                            </p:tgtEl>
                                            <p:attrNameLst>
                                              <p:attrName>ppt_w</p:attrName>
                                            </p:attrNameLst>
                                          </p:cBhvr>
                                          <p:tavLst>
                                            <p:tav tm="0">
                                              <p:val>
                                                <p:fltVal val="0"/>
                                              </p:val>
                                            </p:tav>
                                            <p:tav tm="100000">
                                              <p:val>
                                                <p:strVal val="#ppt_w"/>
                                              </p:val>
                                            </p:tav>
                                          </p:tavLst>
                                        </p:anim>
                                        <p:anim calcmode="lin" valueType="num">
                                          <p:cBhvr>
                                            <p:cTn id="35" dur="300" fill="hold"/>
                                            <p:tgtEl>
                                              <p:spTgt spid="1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300" fill="hold"/>
                                            <p:tgtEl>
                                              <p:spTgt spid="14"/>
                                            </p:tgtEl>
                                            <p:attrNameLst>
                                              <p:attrName>ppt_w</p:attrName>
                                            </p:attrNameLst>
                                          </p:cBhvr>
                                          <p:tavLst>
                                            <p:tav tm="0">
                                              <p:val>
                                                <p:fltVal val="0"/>
                                              </p:val>
                                            </p:tav>
                                            <p:tav tm="100000">
                                              <p:val>
                                                <p:strVal val="#ppt_w"/>
                                              </p:val>
                                            </p:tav>
                                          </p:tavLst>
                                        </p:anim>
                                        <p:anim calcmode="lin" valueType="num">
                                          <p:cBhvr>
                                            <p:cTn id="40" dur="300" fill="hold"/>
                                            <p:tgtEl>
                                              <p:spTgt spid="1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50"/>
                                            <p:tgtEl>
                                              <p:spTgt spid="1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2" presetClass="entr" presetSubtype="2" fill="hold" grpId="0" nodeType="withEffect">
                                      <p:stCondLst>
                                        <p:cond delay="70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300" fill="hold"/>
                                            <p:tgtEl>
                                              <p:spTgt spid="32"/>
                                            </p:tgtEl>
                                            <p:attrNameLst>
                                              <p:attrName>ppt_x</p:attrName>
                                            </p:attrNameLst>
                                          </p:cBhvr>
                                          <p:tavLst>
                                            <p:tav tm="0">
                                              <p:val>
                                                <p:strVal val="1+#ppt_w/2"/>
                                              </p:val>
                                            </p:tav>
                                            <p:tav tm="100000">
                                              <p:val>
                                                <p:strVal val="#ppt_x"/>
                                              </p:val>
                                            </p:tav>
                                          </p:tavLst>
                                        </p:anim>
                                        <p:anim calcmode="lin" valueType="num">
                                          <p:cBhvr additive="base">
                                            <p:cTn id="60" dur="300" fill="hold"/>
                                            <p:tgtEl>
                                              <p:spTgt spid="3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50"/>
                                            <p:tgtEl>
                                              <p:spTgt spid="3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left)">
                                          <p:cBhvr>
                                            <p:cTn id="68" dur="500"/>
                                            <p:tgtEl>
                                              <p:spTgt spid="3"/>
                                            </p:tgtEl>
                                          </p:cBhvr>
                                        </p:animEffect>
                                      </p:childTnLst>
                                    </p:cTn>
                                  </p:par>
                                  <p:par>
                                    <p:cTn id="69" presetID="10"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 presetClass="entr" presetSubtype="2" fill="hold" grpId="0" nodeType="withEffect">
                                      <p:stCondLst>
                                        <p:cond delay="70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300" fill="hold"/>
                                            <p:tgtEl>
                                              <p:spTgt spid="34"/>
                                            </p:tgtEl>
                                            <p:attrNameLst>
                                              <p:attrName>ppt_x</p:attrName>
                                            </p:attrNameLst>
                                          </p:cBhvr>
                                          <p:tavLst>
                                            <p:tav tm="0">
                                              <p:val>
                                                <p:strVal val="1+#ppt_w/2"/>
                                              </p:val>
                                            </p:tav>
                                            <p:tav tm="100000">
                                              <p:val>
                                                <p:strVal val="#ppt_x"/>
                                              </p:val>
                                            </p:tav>
                                          </p:tavLst>
                                        </p:anim>
                                        <p:anim calcmode="lin" valueType="num">
                                          <p:cBhvr additive="base">
                                            <p:cTn id="75" dur="3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0" presetClass="entr" presetSubtype="0" repeatCount="300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50"/>
                                            <p:tgtEl>
                                              <p:spTgt spid="44"/>
                                            </p:tgtEl>
                                          </p:cBhvr>
                                        </p:animEffect>
                                      </p:childTnLst>
                                    </p:cTn>
                                  </p:par>
                                </p:childTnLst>
                              </p:cTn>
                            </p:par>
                            <p:par>
                              <p:cTn id="80" fill="hold">
                                <p:stCondLst>
                                  <p:cond delay="6750"/>
                                </p:stCondLst>
                                <p:childTnLst>
                                  <p:par>
                                    <p:cTn id="81" presetID="22" presetClass="entr" presetSubtype="8"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left)">
                                          <p:cBhvr>
                                            <p:cTn id="83" dur="500"/>
                                            <p:tgtEl>
                                              <p:spTgt spid="4"/>
                                            </p:tgtEl>
                                          </p:cBhvr>
                                        </p:animEffect>
                                      </p:childTnLst>
                                    </p:cTn>
                                  </p:par>
                                  <p:par>
                                    <p:cTn id="84" presetID="10" presetClass="entr" presetSubtype="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2" presetClass="entr" presetSubtype="2" fill="hold" grpId="0" nodeType="withEffect">
                                      <p:stCondLst>
                                        <p:cond delay="700"/>
                                      </p:stCondLst>
                                      <p:childTnLst>
                                        <p:set>
                                          <p:cBhvr>
                                            <p:cTn id="88" dur="1" fill="hold">
                                              <p:stCondLst>
                                                <p:cond delay="0"/>
                                              </p:stCondLst>
                                            </p:cTn>
                                            <p:tgtEl>
                                              <p:spTgt spid="45"/>
                                            </p:tgtEl>
                                            <p:attrNameLst>
                                              <p:attrName>style.visibility</p:attrName>
                                            </p:attrNameLst>
                                          </p:cBhvr>
                                          <p:to>
                                            <p:strVal val="visible"/>
                                          </p:to>
                                        </p:set>
                                        <p:anim calcmode="lin" valueType="num">
                                          <p:cBhvr additive="base">
                                            <p:cTn id="89" dur="300" fill="hold"/>
                                            <p:tgtEl>
                                              <p:spTgt spid="45"/>
                                            </p:tgtEl>
                                            <p:attrNameLst>
                                              <p:attrName>ppt_x</p:attrName>
                                            </p:attrNameLst>
                                          </p:cBhvr>
                                          <p:tavLst>
                                            <p:tav tm="0">
                                              <p:val>
                                                <p:strVal val="1+#ppt_w/2"/>
                                              </p:val>
                                            </p:tav>
                                            <p:tav tm="100000">
                                              <p:val>
                                                <p:strVal val="#ppt_x"/>
                                              </p:val>
                                            </p:tav>
                                          </p:tavLst>
                                        </p:anim>
                                        <p:anim calcmode="lin" valueType="num">
                                          <p:cBhvr additive="base">
                                            <p:cTn id="90" dur="300" fill="hold"/>
                                            <p:tgtEl>
                                              <p:spTgt spid="45"/>
                                            </p:tgtEl>
                                            <p:attrNameLst>
                                              <p:attrName>ppt_y</p:attrName>
                                            </p:attrNameLst>
                                          </p:cBhvr>
                                          <p:tavLst>
                                            <p:tav tm="0">
                                              <p:val>
                                                <p:strVal val="#ppt_y"/>
                                              </p:val>
                                            </p:tav>
                                            <p:tav tm="100000">
                                              <p:val>
                                                <p:strVal val="#ppt_y"/>
                                              </p:val>
                                            </p:tav>
                                          </p:tavLst>
                                        </p:anim>
                                      </p:childTnLst>
                                    </p:cTn>
                                  </p:par>
                                </p:childTnLst>
                              </p:cTn>
                            </p:par>
                            <p:par>
                              <p:cTn id="91" fill="hold">
                                <p:stCondLst>
                                  <p:cond delay="7750"/>
                                </p:stCondLst>
                                <p:childTnLst>
                                  <p:par>
                                    <p:cTn id="92" presetID="10" presetClass="entr" presetSubtype="0" repeatCount="3000"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50"/>
                                            <p:tgtEl>
                                              <p:spTgt spid="75"/>
                                            </p:tgtEl>
                                          </p:cBhvr>
                                        </p:animEffect>
                                      </p:childTnLst>
                                    </p:cTn>
                                  </p:par>
                                </p:childTnLst>
                              </p:cTn>
                            </p:par>
                            <p:par>
                              <p:cTn id="95" fill="hold">
                                <p:stCondLst>
                                  <p:cond delay="8200"/>
                                </p:stCondLst>
                                <p:childTnLst>
                                  <p:par>
                                    <p:cTn id="96" presetID="22" presetClass="entr" presetSubtype="8"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left)">
                                          <p:cBhvr>
                                            <p:cTn id="98" dur="500"/>
                                            <p:tgtEl>
                                              <p:spTgt spid="5"/>
                                            </p:tgtEl>
                                          </p:cBhvr>
                                        </p:animEffect>
                                      </p:childTnLst>
                                    </p:cTn>
                                  </p:par>
                                  <p:par>
                                    <p:cTn id="99" presetID="10" presetClass="entr" presetSubtype="0" fill="hold" nodeType="with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fade">
                                          <p:cBhvr>
                                            <p:cTn id="101" dur="500"/>
                                            <p:tgtEl>
                                              <p:spTgt spid="77"/>
                                            </p:tgtEl>
                                          </p:cBhvr>
                                        </p:animEffect>
                                      </p:childTnLst>
                                    </p:cTn>
                                  </p:par>
                                  <p:par>
                                    <p:cTn id="102" presetID="2" presetClass="entr" presetSubtype="2" fill="hold" grpId="0" nodeType="withEffect">
                                      <p:stCondLst>
                                        <p:cond delay="70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300" fill="hold"/>
                                            <p:tgtEl>
                                              <p:spTgt spid="76"/>
                                            </p:tgtEl>
                                            <p:attrNameLst>
                                              <p:attrName>ppt_x</p:attrName>
                                            </p:attrNameLst>
                                          </p:cBhvr>
                                          <p:tavLst>
                                            <p:tav tm="0">
                                              <p:val>
                                                <p:strVal val="1+#ppt_w/2"/>
                                              </p:val>
                                            </p:tav>
                                            <p:tav tm="100000">
                                              <p:val>
                                                <p:strVal val="#ppt_x"/>
                                              </p:val>
                                            </p:tav>
                                          </p:tavLst>
                                        </p:anim>
                                        <p:anim calcmode="lin" valueType="num">
                                          <p:cBhvr additive="base">
                                            <p:cTn id="10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P spid="14" grpId="0"/>
          <p:bldP spid="15" grpId="0"/>
          <p:bldP spid="16" grpId="0" animBg="1"/>
          <p:bldP spid="32" grpId="0"/>
          <p:bldP spid="33" grpId="0" animBg="1"/>
          <p:bldP spid="34" grpId="0"/>
          <p:bldP spid="44" grpId="0" animBg="1"/>
          <p:bldP spid="45" grpId="0"/>
          <p:bldP spid="75" grpId="0" animBg="1"/>
          <p:bldP spid="7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939606" y="1936268"/>
            <a:ext cx="2881617" cy="1728971"/>
            <a:chOff x="3900264" y="2204864"/>
            <a:chExt cx="4572000" cy="2743200"/>
          </a:xfrm>
        </p:grpSpPr>
        <p:graphicFrame>
          <p:nvGraphicFramePr>
            <p:cNvPr id="21" name="图表 20"/>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22" name="矩形 21"/>
            <p:cNvSpPr/>
            <p:nvPr/>
          </p:nvSpPr>
          <p:spPr>
            <a:xfrm>
              <a:off x="5567446" y="3069542"/>
              <a:ext cx="1396802" cy="1245218"/>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500" b="1" i="0" u="none" strike="noStrike" kern="0" cap="none" spc="0" normalizeH="0" baseline="0" noProof="0" dirty="0">
                  <a:ln>
                    <a:noFill/>
                  </a:ln>
                  <a:solidFill>
                    <a:sysClr val="windowText" lastClr="000000">
                      <a:lumMod val="85000"/>
                      <a:lumOff val="15000"/>
                    </a:sysClr>
                  </a:solidFill>
                  <a:effectLst/>
                  <a:uLnTx/>
                  <a:uFillTx/>
                </a:rPr>
                <a:t>90</a:t>
              </a:r>
              <a:r>
                <a:rPr kumimoji="0" lang="en-US" altLang="zh-CN" sz="1200" b="1" i="0" u="none" strike="noStrike" kern="0" cap="none" spc="0" normalizeH="0" baseline="0" noProof="0" dirty="0">
                  <a:ln>
                    <a:noFill/>
                  </a:ln>
                  <a:solidFill>
                    <a:sysClr val="windowText" lastClr="000000">
                      <a:lumMod val="85000"/>
                      <a:lumOff val="15000"/>
                    </a:sysClr>
                  </a:solidFill>
                  <a:effectLst/>
                  <a:uLnTx/>
                  <a:uFillTx/>
                </a:rPr>
                <a:t>%</a:t>
              </a:r>
              <a:endParaRPr kumimoji="0" lang="zh-CN" altLang="en-US" sz="1800" b="1" i="0" u="none" strike="noStrike" kern="0" cap="none" spc="0" normalizeH="0" baseline="0" noProof="0" dirty="0">
                <a:ln>
                  <a:noFill/>
                </a:ln>
                <a:solidFill>
                  <a:sysClr val="windowText" lastClr="000000">
                    <a:lumMod val="85000"/>
                    <a:lumOff val="15000"/>
                  </a:sysClr>
                </a:solidFill>
                <a:effectLst/>
                <a:uLnTx/>
                <a:uFillTx/>
              </a:endParaRPr>
            </a:p>
          </p:txBody>
        </p:sp>
      </p:grpSp>
      <p:grpSp>
        <p:nvGrpSpPr>
          <p:cNvPr id="23" name="组合 22"/>
          <p:cNvGrpSpPr/>
          <p:nvPr/>
        </p:nvGrpSpPr>
        <p:grpSpPr>
          <a:xfrm>
            <a:off x="1323900" y="1952960"/>
            <a:ext cx="2155756" cy="1728970"/>
            <a:chOff x="695400" y="2132856"/>
            <a:chExt cx="3420342" cy="2743200"/>
          </a:xfrm>
        </p:grpSpPr>
        <p:graphicFrame>
          <p:nvGraphicFramePr>
            <p:cNvPr id="24" name="图表 23"/>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25" name="矩形 24"/>
            <p:cNvSpPr/>
            <p:nvPr/>
          </p:nvSpPr>
          <p:spPr>
            <a:xfrm>
              <a:off x="1842583" y="3031443"/>
              <a:ext cx="1396801" cy="124521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500" b="1" i="0" u="none" strike="noStrike" kern="0" cap="none" spc="0" normalizeH="0" baseline="0" noProof="0" dirty="0">
                  <a:ln>
                    <a:noFill/>
                  </a:ln>
                  <a:solidFill>
                    <a:sysClr val="windowText" lastClr="000000">
                      <a:lumMod val="85000"/>
                      <a:lumOff val="15000"/>
                    </a:sysClr>
                  </a:solidFill>
                  <a:effectLst/>
                  <a:uLnTx/>
                  <a:uFillTx/>
                </a:rPr>
                <a:t>50</a:t>
              </a:r>
              <a:r>
                <a:rPr kumimoji="0" lang="en-US" altLang="zh-CN" sz="1200" b="1" i="0" u="none" strike="noStrike" kern="0" cap="none" spc="0" normalizeH="0" baseline="0" noProof="0" dirty="0">
                  <a:ln>
                    <a:noFill/>
                  </a:ln>
                  <a:solidFill>
                    <a:sysClr val="windowText" lastClr="000000">
                      <a:lumMod val="85000"/>
                      <a:lumOff val="15000"/>
                    </a:sysClr>
                  </a:solidFill>
                  <a:effectLst/>
                  <a:uLnTx/>
                  <a:uFillTx/>
                </a:rPr>
                <a:t>%</a:t>
              </a:r>
              <a:endParaRPr kumimoji="0" lang="zh-CN" altLang="en-US" sz="1800" b="1" i="0" u="none" strike="noStrike" kern="0" cap="none" spc="0" normalizeH="0" baseline="0" noProof="0" dirty="0">
                <a:ln>
                  <a:noFill/>
                </a:ln>
                <a:solidFill>
                  <a:sysClr val="windowText" lastClr="000000">
                    <a:lumMod val="85000"/>
                    <a:lumOff val="15000"/>
                  </a:sysClr>
                </a:solidFill>
                <a:effectLst/>
                <a:uLnTx/>
                <a:uFillTx/>
              </a:endParaRPr>
            </a:p>
          </p:txBody>
        </p:sp>
      </p:grpSp>
      <p:grpSp>
        <p:nvGrpSpPr>
          <p:cNvPr id="26" name="组合 25"/>
          <p:cNvGrpSpPr/>
          <p:nvPr/>
        </p:nvGrpSpPr>
        <p:grpSpPr>
          <a:xfrm>
            <a:off x="5018456" y="1934461"/>
            <a:ext cx="2881617" cy="1728971"/>
            <a:chOff x="7392144" y="2190750"/>
            <a:chExt cx="4572000" cy="2743200"/>
          </a:xfrm>
        </p:grpSpPr>
        <p:graphicFrame>
          <p:nvGraphicFramePr>
            <p:cNvPr id="27" name="图表 26"/>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28" name="矩形 27"/>
            <p:cNvSpPr/>
            <p:nvPr/>
          </p:nvSpPr>
          <p:spPr>
            <a:xfrm>
              <a:off x="9105650" y="2992915"/>
              <a:ext cx="1396802" cy="1245218"/>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500" b="1" i="0" u="none" strike="noStrike" kern="0" cap="none" spc="0" normalizeH="0" baseline="0" noProof="0" dirty="0">
                  <a:ln>
                    <a:noFill/>
                  </a:ln>
                  <a:solidFill>
                    <a:sysClr val="windowText" lastClr="000000">
                      <a:lumMod val="85000"/>
                      <a:lumOff val="15000"/>
                    </a:sysClr>
                  </a:solidFill>
                  <a:effectLst/>
                  <a:uLnTx/>
                  <a:uFillTx/>
                </a:rPr>
                <a:t>23</a:t>
              </a:r>
              <a:r>
                <a:rPr kumimoji="0" lang="en-US" altLang="zh-CN" sz="1200" b="1" i="0" u="none" strike="noStrike" kern="0" cap="none" spc="0" normalizeH="0" baseline="0" noProof="0" dirty="0">
                  <a:ln>
                    <a:noFill/>
                  </a:ln>
                  <a:solidFill>
                    <a:sysClr val="windowText" lastClr="000000">
                      <a:lumMod val="85000"/>
                      <a:lumOff val="15000"/>
                    </a:sysClr>
                  </a:solidFill>
                  <a:effectLst/>
                  <a:uLnTx/>
                  <a:uFillTx/>
                </a:rPr>
                <a:t>%</a:t>
              </a:r>
              <a:endParaRPr kumimoji="0" lang="zh-CN" altLang="en-US" sz="1800" b="1" i="0" u="none" strike="noStrike" kern="0" cap="none" spc="0" normalizeH="0" baseline="0" noProof="0" dirty="0">
                <a:ln>
                  <a:noFill/>
                </a:ln>
                <a:solidFill>
                  <a:sysClr val="windowText" lastClr="000000">
                    <a:lumMod val="85000"/>
                    <a:lumOff val="15000"/>
                  </a:sysClr>
                </a:solidFill>
                <a:effectLst/>
                <a:uLnTx/>
                <a:uFillTx/>
              </a:endParaRPr>
            </a:p>
          </p:txBody>
        </p:sp>
      </p:grpSp>
      <p:grpSp>
        <p:nvGrpSpPr>
          <p:cNvPr id="29" name="组合 28"/>
          <p:cNvGrpSpPr/>
          <p:nvPr/>
        </p:nvGrpSpPr>
        <p:grpSpPr>
          <a:xfrm>
            <a:off x="1494651" y="3738322"/>
            <a:ext cx="1936711" cy="914814"/>
            <a:chOff x="1494651" y="3223483"/>
            <a:chExt cx="1936711" cy="914814"/>
          </a:xfrm>
        </p:grpSpPr>
        <p:sp>
          <p:nvSpPr>
            <p:cNvPr id="30"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编辑数据比例点击数据，右键，编辑数据，输入数据即可</a:t>
              </a: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p:txBody>
        </p:sp>
        <p:sp>
          <p:nvSpPr>
            <p:cNvPr id="31" name="文本框 15"/>
            <p:cNvSpPr txBox="1"/>
            <p:nvPr/>
          </p:nvSpPr>
          <p:spPr>
            <a:xfrm>
              <a:off x="1494651" y="3223483"/>
              <a:ext cx="1936711"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1458E"/>
                  </a:solidFill>
                  <a:effectLst/>
                  <a:uLnTx/>
                  <a:uFillTx/>
                  <a:latin typeface="微软雅黑" panose="020B0503020204020204" pitchFamily="34" charset="-122"/>
                  <a:ea typeface="微软雅黑" panose="020B0503020204020204" pitchFamily="34" charset="-122"/>
                </a:rPr>
                <a:t>销售量全年提高</a:t>
              </a:r>
              <a:r>
                <a:rPr kumimoji="0" lang="en-US" altLang="zh-CN" sz="1400" b="1" i="0" u="none" strike="noStrike" kern="0" cap="none" spc="0" normalizeH="0" baseline="0" noProof="0" dirty="0" smtClean="0">
                  <a:ln>
                    <a:noFill/>
                  </a:ln>
                  <a:solidFill>
                    <a:srgbClr val="01458E"/>
                  </a:solidFill>
                  <a:effectLst/>
                  <a:uLnTx/>
                  <a:uFillTx/>
                  <a:latin typeface="微软雅黑" panose="020B0503020204020204" pitchFamily="34" charset="-122"/>
                  <a:ea typeface="微软雅黑" panose="020B0503020204020204" pitchFamily="34" charset="-122"/>
                </a:rPr>
                <a:t>50%</a:t>
              </a:r>
              <a:endParaRPr kumimoji="0" lang="zh-CN" altLang="en-US" sz="1400" b="1" i="0" u="none" strike="noStrike" kern="0" cap="none" spc="0" normalizeH="0" baseline="0" noProof="0" dirty="0">
                <a:ln>
                  <a:noFill/>
                </a:ln>
                <a:solidFill>
                  <a:srgbClr val="01458E"/>
                </a:solidFill>
                <a:effectLst/>
                <a:uLnTx/>
                <a:uFillTx/>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688474" y="3738322"/>
            <a:ext cx="1936711" cy="914814"/>
            <a:chOff x="3688474" y="3223483"/>
            <a:chExt cx="1936711" cy="914814"/>
          </a:xfrm>
        </p:grpSpPr>
        <p:sp>
          <p:nvSpPr>
            <p:cNvPr id="33"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编辑数据比例点击数据，右键，编辑数据，输入数据即可</a:t>
              </a: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p:txBody>
        </p:sp>
        <p:sp>
          <p:nvSpPr>
            <p:cNvPr id="34" name="文本框 17"/>
            <p:cNvSpPr txBox="1"/>
            <p:nvPr/>
          </p:nvSpPr>
          <p:spPr>
            <a:xfrm>
              <a:off x="3688474" y="3223483"/>
              <a:ext cx="1936711"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1458E"/>
                  </a:solidFill>
                  <a:effectLst/>
                  <a:uLnTx/>
                  <a:uFillTx/>
                  <a:latin typeface="微软雅黑" panose="020B0503020204020204" pitchFamily="34" charset="-122"/>
                  <a:ea typeface="微软雅黑" panose="020B0503020204020204" pitchFamily="34" charset="-122"/>
                </a:rPr>
                <a:t>签约成功率达</a:t>
              </a:r>
              <a:r>
                <a:rPr kumimoji="0" lang="en-US" altLang="zh-CN" sz="1400" b="1" i="0" u="none" strike="noStrike" kern="0" cap="none" spc="0" normalizeH="0" baseline="0" noProof="0" dirty="0" smtClean="0">
                  <a:ln>
                    <a:noFill/>
                  </a:ln>
                  <a:solidFill>
                    <a:srgbClr val="01458E"/>
                  </a:solidFill>
                  <a:effectLst/>
                  <a:uLnTx/>
                  <a:uFillTx/>
                  <a:latin typeface="微软雅黑" panose="020B0503020204020204" pitchFamily="34" charset="-122"/>
                  <a:ea typeface="微软雅黑" panose="020B0503020204020204" pitchFamily="34" charset="-122"/>
                </a:rPr>
                <a:t>90%</a:t>
              </a:r>
              <a:endParaRPr kumimoji="0" lang="zh-CN" altLang="en-US" sz="1400" b="1" i="0" u="none" strike="noStrike" kern="0" cap="none" spc="0" normalizeH="0" baseline="0" noProof="0" dirty="0">
                <a:ln>
                  <a:noFill/>
                </a:ln>
                <a:solidFill>
                  <a:srgbClr val="01458E"/>
                </a:solidFill>
                <a:effectLst/>
                <a:uLnTx/>
                <a:uFillTx/>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5882297" y="3738322"/>
            <a:ext cx="2002071" cy="914814"/>
            <a:chOff x="5882297" y="3223483"/>
            <a:chExt cx="2002071" cy="914814"/>
          </a:xfrm>
        </p:grpSpPr>
        <p:sp>
          <p:nvSpPr>
            <p:cNvPr id="36"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编辑数据比例点击数据，右键，编辑数据，输入数据即可</a:t>
              </a: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p:txBody>
        </p:sp>
        <p:sp>
          <p:nvSpPr>
            <p:cNvPr id="37" name="文本框 19"/>
            <p:cNvSpPr txBox="1"/>
            <p:nvPr/>
          </p:nvSpPr>
          <p:spPr>
            <a:xfrm>
              <a:off x="5882297" y="3223483"/>
              <a:ext cx="2002071"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01458E"/>
                  </a:solidFill>
                  <a:effectLst/>
                  <a:uLnTx/>
                  <a:uFillTx/>
                  <a:latin typeface="微软雅黑" panose="020B0503020204020204" pitchFamily="34" charset="-122"/>
                  <a:ea typeface="微软雅黑" panose="020B0503020204020204" pitchFamily="34" charset="-122"/>
                </a:rPr>
                <a:t>公司利润提高</a:t>
              </a:r>
              <a:r>
                <a:rPr kumimoji="0" lang="en-US" altLang="zh-CN" sz="1400" b="1" i="0" u="none" strike="noStrike" kern="0" cap="none" spc="0" normalizeH="0" baseline="0" noProof="0" dirty="0" smtClean="0">
                  <a:ln>
                    <a:noFill/>
                  </a:ln>
                  <a:solidFill>
                    <a:srgbClr val="01458E"/>
                  </a:solidFill>
                  <a:effectLst/>
                  <a:uLnTx/>
                  <a:uFillTx/>
                  <a:latin typeface="微软雅黑" panose="020B0503020204020204" pitchFamily="34" charset="-122"/>
                  <a:ea typeface="微软雅黑" panose="020B0503020204020204" pitchFamily="34" charset="-122"/>
                </a:rPr>
                <a:t>23%</a:t>
              </a:r>
              <a:endParaRPr kumimoji="0" lang="zh-CN" altLang="en-US" sz="1400" b="1" i="0" u="none" strike="noStrike" kern="0" cap="none" spc="0" normalizeH="0" baseline="0" noProof="0" dirty="0">
                <a:ln>
                  <a:noFill/>
                </a:ln>
                <a:solidFill>
                  <a:srgbClr val="01458E"/>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ppt_x"/>
                                          </p:val>
                                        </p:tav>
                                        <p:tav tm="100000">
                                          <p:val>
                                            <p:strVal val="#ppt_x"/>
                                          </p:val>
                                        </p:tav>
                                      </p:tavLst>
                                    </p:anim>
                                    <p:anim calcmode="lin" valueType="num">
                                      <p:cBhvr additive="base">
                                        <p:cTn id="29" dur="500" fill="hold"/>
                                        <p:tgtEl>
                                          <p:spTgt spid="32"/>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additive="base">
                                        <p:cTn id="33" dur="500" fill="hold"/>
                                        <p:tgtEl>
                                          <p:spTgt spid="35"/>
                                        </p:tgtEl>
                                        <p:attrNameLst>
                                          <p:attrName>ppt_x</p:attrName>
                                        </p:attrNameLst>
                                      </p:cBhvr>
                                      <p:tavLst>
                                        <p:tav tm="0">
                                          <p:val>
                                            <p:strVal val="#ppt_x"/>
                                          </p:val>
                                        </p:tav>
                                        <p:tav tm="100000">
                                          <p:val>
                                            <p:strVal val="#ppt_x"/>
                                          </p:val>
                                        </p:tav>
                                      </p:tavLst>
                                    </p:anim>
                                    <p:anim calcmode="lin" valueType="num">
                                      <p:cBhvr additive="base">
                                        <p:cTn id="34"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2202615998"/>
              </p:ext>
            </p:extLst>
          </p:nvPr>
        </p:nvGraphicFramePr>
        <p:xfrm>
          <a:off x="2764385" y="2676522"/>
          <a:ext cx="6392102" cy="237559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组合 2"/>
          <p:cNvGrpSpPr/>
          <p:nvPr/>
        </p:nvGrpSpPr>
        <p:grpSpPr>
          <a:xfrm>
            <a:off x="107504" y="2532506"/>
            <a:ext cx="2872905" cy="2552678"/>
            <a:chOff x="258935" y="1851670"/>
            <a:chExt cx="2872905" cy="2552678"/>
          </a:xfrm>
        </p:grpSpPr>
        <p:grpSp>
          <p:nvGrpSpPr>
            <p:cNvPr id="4" name="组合 3"/>
            <p:cNvGrpSpPr/>
            <p:nvPr/>
          </p:nvGrpSpPr>
          <p:grpSpPr>
            <a:xfrm>
              <a:off x="759949" y="1851670"/>
              <a:ext cx="1944216" cy="2552678"/>
              <a:chOff x="6134582" y="1509006"/>
              <a:chExt cx="1944216" cy="2552678"/>
            </a:xfrm>
            <a:effectLst>
              <a:outerShdw blurRad="215900" dist="88900" dir="8100000" algn="tr" rotWithShape="0">
                <a:prstClr val="black">
                  <a:alpha val="31000"/>
                </a:prstClr>
              </a:outerShdw>
            </a:effectLst>
          </p:grpSpPr>
          <p:sp>
            <p:nvSpPr>
              <p:cNvPr id="6" name="椭圆 5"/>
              <p:cNvSpPr/>
              <p:nvPr/>
            </p:nvSpPr>
            <p:spPr>
              <a:xfrm>
                <a:off x="6134582" y="2117468"/>
                <a:ext cx="1944216" cy="1944216"/>
              </a:xfrm>
              <a:prstGeom prst="ellipse">
                <a:avLst/>
              </a:prstGeom>
              <a:solidFill>
                <a:schemeClr val="bg1"/>
              </a:solidFill>
              <a:ln w="1016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19"/>
              <p:cNvSpPr/>
              <p:nvPr/>
            </p:nvSpPr>
            <p:spPr>
              <a:xfrm rot="2050084">
                <a:off x="7606305"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19"/>
              <p:cNvSpPr/>
              <p:nvPr/>
            </p:nvSpPr>
            <p:spPr>
              <a:xfrm rot="19549916" flipH="1">
                <a:off x="6422056"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0"/>
              <p:cNvSpPr/>
              <p:nvPr/>
            </p:nvSpPr>
            <p:spPr>
              <a:xfrm>
                <a:off x="6986488" y="1654012"/>
                <a:ext cx="197320" cy="463456"/>
              </a:xfrm>
              <a:custGeom>
                <a:avLst/>
                <a:gdLst/>
                <a:ahLst/>
                <a:cxnLst/>
                <a:rect l="l" t="t" r="r" b="b"/>
                <a:pathLst>
                  <a:path w="197320" h="463456">
                    <a:moveTo>
                      <a:pt x="32887" y="0"/>
                    </a:moveTo>
                    <a:lnTo>
                      <a:pt x="164433" y="0"/>
                    </a:lnTo>
                    <a:cubicBezTo>
                      <a:pt x="182596" y="0"/>
                      <a:pt x="197320" y="14725"/>
                      <a:pt x="197320" y="32887"/>
                    </a:cubicBezTo>
                    <a:lnTo>
                      <a:pt x="197320" y="164434"/>
                    </a:lnTo>
                    <a:cubicBezTo>
                      <a:pt x="197320" y="182596"/>
                      <a:pt x="182596" y="197321"/>
                      <a:pt x="164433" y="197321"/>
                    </a:cubicBezTo>
                    <a:lnTo>
                      <a:pt x="152660" y="197321"/>
                    </a:lnTo>
                    <a:lnTo>
                      <a:pt x="152660" y="463456"/>
                    </a:lnTo>
                    <a:lnTo>
                      <a:pt x="44660" y="463456"/>
                    </a:lnTo>
                    <a:lnTo>
                      <a:pt x="44660" y="197321"/>
                    </a:lnTo>
                    <a:lnTo>
                      <a:pt x="32887" y="197321"/>
                    </a:lnTo>
                    <a:cubicBezTo>
                      <a:pt x="14724" y="197321"/>
                      <a:pt x="0" y="182596"/>
                      <a:pt x="0" y="164434"/>
                    </a:cubicBezTo>
                    <a:lnTo>
                      <a:pt x="0" y="32887"/>
                    </a:lnTo>
                    <a:cubicBezTo>
                      <a:pt x="0" y="14725"/>
                      <a:pt x="14724" y="0"/>
                      <a:pt x="32887"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同心圆 9"/>
              <p:cNvSpPr/>
              <p:nvPr/>
            </p:nvSpPr>
            <p:spPr>
              <a:xfrm>
                <a:off x="6853304" y="1509006"/>
                <a:ext cx="463688" cy="463688"/>
              </a:xfrm>
              <a:prstGeom prst="donut">
                <a:avLst>
                  <a:gd name="adj" fmla="val 9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aphicFrame>
          <p:nvGraphicFramePr>
            <p:cNvPr id="5" name="图表 4"/>
            <p:cNvGraphicFramePr/>
            <p:nvPr>
              <p:extLst/>
            </p:nvPr>
          </p:nvGraphicFramePr>
          <p:xfrm>
            <a:off x="258935" y="2474605"/>
            <a:ext cx="2872905" cy="1915270"/>
          </p:xfrm>
          <a:graphic>
            <a:graphicData uri="http://schemas.openxmlformats.org/drawingml/2006/chart">
              <c:chart xmlns:c="http://schemas.openxmlformats.org/drawingml/2006/chart" xmlns:r="http://schemas.openxmlformats.org/officeDocument/2006/relationships" r:id="rId3"/>
            </a:graphicData>
          </a:graphic>
        </p:graphicFrame>
      </p:grpSp>
      <p:sp>
        <p:nvSpPr>
          <p:cNvPr id="11" name="矩形 10"/>
          <p:cNvSpPr/>
          <p:nvPr/>
        </p:nvSpPr>
        <p:spPr>
          <a:xfrm>
            <a:off x="3245520" y="2060848"/>
            <a:ext cx="2262158" cy="369332"/>
          </a:xfrm>
          <a:prstGeom prst="rect">
            <a:avLst/>
          </a:prstGeom>
        </p:spPr>
        <p:txBody>
          <a:bodyPr wrap="none">
            <a:spAutoFit/>
          </a:bodyPr>
          <a:lstStyle/>
          <a:p>
            <a:r>
              <a:rPr lang="zh-CN" altLang="en-US" b="1" dirty="0" smtClean="0">
                <a:solidFill>
                  <a:srgbClr val="01519A"/>
                </a:solidFill>
                <a:latin typeface="微软雅黑" pitchFamily="34" charset="-122"/>
                <a:ea typeface="微软雅黑" pitchFamily="34" charset="-122"/>
              </a:rPr>
              <a:t>各季度完成所占比例</a:t>
            </a:r>
            <a:endParaRPr lang="en-US" altLang="zh-CN" b="1" dirty="0">
              <a:solidFill>
                <a:srgbClr val="01519A"/>
              </a:solidFill>
              <a:latin typeface="微软雅黑" pitchFamily="34" charset="-122"/>
              <a:ea typeface="微软雅黑" pitchFamily="34" charset="-122"/>
            </a:endParaRPr>
          </a:p>
        </p:txBody>
      </p:sp>
      <p:sp>
        <p:nvSpPr>
          <p:cNvPr id="12" name="矩形 11"/>
          <p:cNvSpPr/>
          <p:nvPr/>
        </p:nvSpPr>
        <p:spPr>
          <a:xfrm>
            <a:off x="3256677" y="2420888"/>
            <a:ext cx="5223040" cy="261610"/>
          </a:xfrm>
          <a:prstGeom prst="rect">
            <a:avLst/>
          </a:prstGeom>
        </p:spPr>
        <p:txBody>
          <a:bodyPr wrap="square">
            <a:spAutoFit/>
          </a:bodyPr>
          <a:lstStyle/>
          <a:p>
            <a:r>
              <a:rPr lang="zh-CN" altLang="en-US" sz="1100" dirty="0">
                <a:solidFill>
                  <a:schemeClr val="bg1">
                    <a:lumMod val="50000"/>
                  </a:schemeClr>
                </a:solidFill>
                <a:latin typeface="+mn-ea"/>
              </a:rPr>
              <a:t>点击左边的图表，右键</a:t>
            </a:r>
            <a:r>
              <a:rPr lang="en-US" altLang="zh-CN" sz="1100" dirty="0">
                <a:solidFill>
                  <a:schemeClr val="bg1">
                    <a:lumMod val="50000"/>
                  </a:schemeClr>
                </a:solidFill>
                <a:latin typeface="+mn-ea"/>
              </a:rPr>
              <a:t>——</a:t>
            </a:r>
            <a:r>
              <a:rPr lang="zh-CN" altLang="en-US" sz="1100" dirty="0">
                <a:solidFill>
                  <a:schemeClr val="bg1">
                    <a:lumMod val="50000"/>
                  </a:schemeClr>
                </a:solidFill>
                <a:latin typeface="+mn-ea"/>
              </a:rPr>
              <a:t>编辑数据，在</a:t>
            </a:r>
            <a:r>
              <a:rPr lang="en-US" altLang="zh-CN" sz="1100" dirty="0">
                <a:solidFill>
                  <a:schemeClr val="bg1">
                    <a:lumMod val="50000"/>
                  </a:schemeClr>
                </a:solidFill>
                <a:latin typeface="+mn-ea"/>
              </a:rPr>
              <a:t>EXCEL</a:t>
            </a:r>
            <a:r>
              <a:rPr lang="zh-CN" altLang="en-US" sz="1100" dirty="0">
                <a:solidFill>
                  <a:schemeClr val="bg1">
                    <a:lumMod val="50000"/>
                  </a:schemeClr>
                </a:solidFill>
                <a:latin typeface="+mn-ea"/>
              </a:rPr>
              <a:t>表格内容输入你的数据即可</a:t>
            </a:r>
            <a:endParaRPr lang="en-US" altLang="zh-CN" sz="1100" dirty="0">
              <a:solidFill>
                <a:schemeClr val="bg1">
                  <a:lumMod val="50000"/>
                </a:schemeClr>
              </a:solidFill>
              <a:latin typeface="+mn-ea"/>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86"/>
          <p:cNvCxnSpPr/>
          <p:nvPr/>
        </p:nvCxnSpPr>
        <p:spPr>
          <a:xfrm>
            <a:off x="914943" y="2400306"/>
            <a:ext cx="2862000" cy="0"/>
          </a:xfrm>
          <a:prstGeom prst="line">
            <a:avLst/>
          </a:prstGeom>
          <a:noFill/>
          <a:ln w="50800">
            <a:solidFill>
              <a:srgbClr val="01519A"/>
            </a:solidFill>
            <a:headEnd type="oval"/>
            <a:tailEnd type="none"/>
          </a:ln>
        </p:spPr>
      </p:cxnSp>
      <p:cxnSp>
        <p:nvCxnSpPr>
          <p:cNvPr id="3" name="Straight Connector 85"/>
          <p:cNvCxnSpPr/>
          <p:nvPr/>
        </p:nvCxnSpPr>
        <p:spPr>
          <a:xfrm>
            <a:off x="1411722" y="3270755"/>
            <a:ext cx="2349000" cy="0"/>
          </a:xfrm>
          <a:prstGeom prst="line">
            <a:avLst/>
          </a:prstGeom>
          <a:noFill/>
          <a:ln w="50800">
            <a:solidFill>
              <a:srgbClr val="01519A"/>
            </a:solidFill>
            <a:tailEnd type="none"/>
          </a:ln>
        </p:spPr>
      </p:cxnSp>
      <p:cxnSp>
        <p:nvCxnSpPr>
          <p:cNvPr id="4" name="Straight Connector 13"/>
          <p:cNvCxnSpPr/>
          <p:nvPr/>
        </p:nvCxnSpPr>
        <p:spPr>
          <a:xfrm>
            <a:off x="1392672" y="4141203"/>
            <a:ext cx="2997000" cy="0"/>
          </a:xfrm>
          <a:prstGeom prst="line">
            <a:avLst/>
          </a:prstGeom>
          <a:noFill/>
          <a:ln w="50800">
            <a:solidFill>
              <a:srgbClr val="01519A"/>
            </a:solidFill>
            <a:tailEnd type="triangle"/>
          </a:ln>
        </p:spPr>
      </p:cxnSp>
      <p:sp>
        <p:nvSpPr>
          <p:cNvPr id="5" name="Oval 42"/>
          <p:cNvSpPr>
            <a:spLocks noChangeArrowheads="1"/>
          </p:cNvSpPr>
          <p:nvPr/>
        </p:nvSpPr>
        <p:spPr bwMode="auto">
          <a:xfrm>
            <a:off x="1421618" y="2318743"/>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6" name="TextBox 5"/>
          <p:cNvSpPr txBox="1"/>
          <p:nvPr/>
        </p:nvSpPr>
        <p:spPr>
          <a:xfrm>
            <a:off x="1287287" y="2512702"/>
            <a:ext cx="2360788" cy="253916"/>
          </a:xfrm>
          <a:prstGeom prst="rect">
            <a:avLst/>
          </a:prstGeom>
          <a:noFill/>
        </p:spPr>
        <p:txBody>
          <a:bodyPr wrap="square" lIns="68580" tIns="34290" rIns="68580" bIns="34290" rtlCol="0">
            <a:spAutoFit/>
          </a:bodyPr>
          <a:lstStyle/>
          <a:p>
            <a:r>
              <a:rPr lang="en-US" altLang="zh-CN" sz="1200" dirty="0" smtClean="0">
                <a:solidFill>
                  <a:schemeClr val="tx1">
                    <a:lumMod val="50000"/>
                    <a:lumOff val="50000"/>
                  </a:schemeClr>
                </a:solidFill>
                <a:latin typeface="Helvetica Inserat LT Std" panose="020B0806030702050204" pitchFamily="34" charset="0"/>
              </a:rPr>
              <a:t>Jan         Feb         Mar         Apr</a:t>
            </a:r>
            <a:endParaRPr lang="zh-CN" altLang="en-US" sz="1200" dirty="0">
              <a:solidFill>
                <a:schemeClr val="tx1">
                  <a:lumMod val="50000"/>
                  <a:lumOff val="50000"/>
                </a:schemeClr>
              </a:solidFill>
              <a:latin typeface="Helvetica Inserat LT Std" panose="020B0806030702050204" pitchFamily="34" charset="0"/>
            </a:endParaRPr>
          </a:p>
        </p:txBody>
      </p:sp>
      <p:sp>
        <p:nvSpPr>
          <p:cNvPr id="7" name="TextBox 6"/>
          <p:cNvSpPr txBox="1"/>
          <p:nvPr/>
        </p:nvSpPr>
        <p:spPr>
          <a:xfrm>
            <a:off x="1742562" y="4327212"/>
            <a:ext cx="2657989" cy="253916"/>
          </a:xfrm>
          <a:prstGeom prst="rect">
            <a:avLst/>
          </a:prstGeom>
          <a:noFill/>
        </p:spPr>
        <p:txBody>
          <a:bodyPr wrap="square" lIns="68580" tIns="34290" rIns="68580" bIns="34290" rtlCol="0">
            <a:spAutoFit/>
          </a:bodyPr>
          <a:lstStyle/>
          <a:p>
            <a:r>
              <a:rPr lang="en-US" altLang="zh-CN" sz="1200" dirty="0" smtClean="0">
                <a:solidFill>
                  <a:schemeClr val="tx1">
                    <a:lumMod val="50000"/>
                    <a:lumOff val="50000"/>
                  </a:schemeClr>
                </a:solidFill>
                <a:latin typeface="Helvetica Inserat LT Std" panose="020B0806030702050204" pitchFamily="34" charset="0"/>
              </a:rPr>
              <a:t>Aug         Sep         Oct         Nov</a:t>
            </a:r>
            <a:endParaRPr lang="zh-CN" altLang="en-US" sz="1200" dirty="0">
              <a:solidFill>
                <a:schemeClr val="tx1">
                  <a:lumMod val="50000"/>
                  <a:lumOff val="50000"/>
                </a:schemeClr>
              </a:solidFill>
              <a:latin typeface="Helvetica Inserat LT Std" panose="020B0806030702050204" pitchFamily="34" charset="0"/>
            </a:endParaRPr>
          </a:p>
        </p:txBody>
      </p:sp>
      <p:sp>
        <p:nvSpPr>
          <p:cNvPr id="8" name="Arc 1"/>
          <p:cNvSpPr/>
          <p:nvPr/>
        </p:nvSpPr>
        <p:spPr>
          <a:xfrm>
            <a:off x="3284698" y="2400307"/>
            <a:ext cx="873896" cy="873896"/>
          </a:xfrm>
          <a:prstGeom prst="arc">
            <a:avLst>
              <a:gd name="adj1" fmla="val 16200000"/>
              <a:gd name="adj2" fmla="val 5171460"/>
            </a:avLst>
          </a:prstGeom>
          <a:noFill/>
          <a:ln w="50800">
            <a:solidFill>
              <a:srgbClr val="01519A"/>
            </a:solidFill>
          </a:ln>
        </p:spPr>
        <p:txBody>
          <a:bodyPr vert="horz" wrap="square" lIns="68580" tIns="34290" rIns="68580" bIns="34290" numCol="1" anchor="t" anchorCtr="0" compatLnSpc="1">
            <a:prstTxWarp prst="textNoShape">
              <a:avLst/>
            </a:prstTxWarp>
          </a:bodyPr>
          <a:lstStyle/>
          <a:p>
            <a:endParaRPr lang="zh-CN" altLang="en-US" sz="1200"/>
          </a:p>
        </p:txBody>
      </p:sp>
      <p:sp>
        <p:nvSpPr>
          <p:cNvPr id="9" name="TextBox 8"/>
          <p:cNvSpPr txBox="1"/>
          <p:nvPr/>
        </p:nvSpPr>
        <p:spPr>
          <a:xfrm>
            <a:off x="1726198" y="3445557"/>
            <a:ext cx="2360788" cy="253916"/>
          </a:xfrm>
          <a:prstGeom prst="rect">
            <a:avLst/>
          </a:prstGeom>
          <a:noFill/>
        </p:spPr>
        <p:txBody>
          <a:bodyPr wrap="square" lIns="68580" tIns="34290" rIns="68580" bIns="34290" rtlCol="0">
            <a:spAutoFit/>
          </a:bodyPr>
          <a:lstStyle/>
          <a:p>
            <a:r>
              <a:rPr lang="en-US" altLang="zh-CN" sz="1200" dirty="0" smtClean="0">
                <a:solidFill>
                  <a:schemeClr val="tx1">
                    <a:lumMod val="50000"/>
                    <a:lumOff val="50000"/>
                  </a:schemeClr>
                </a:solidFill>
                <a:latin typeface="Helvetica Inserat LT Std" panose="020B0806030702050204" pitchFamily="34" charset="0"/>
              </a:rPr>
              <a:t>May        Jun          Jul</a:t>
            </a:r>
            <a:endParaRPr lang="zh-CN" altLang="en-US" sz="1200" dirty="0">
              <a:solidFill>
                <a:schemeClr val="tx1">
                  <a:lumMod val="50000"/>
                  <a:lumOff val="50000"/>
                </a:schemeClr>
              </a:solidFill>
              <a:latin typeface="Helvetica Inserat LT Std" panose="020B0806030702050204" pitchFamily="34" charset="0"/>
            </a:endParaRPr>
          </a:p>
        </p:txBody>
      </p:sp>
      <p:sp>
        <p:nvSpPr>
          <p:cNvPr id="10" name="Arc 69"/>
          <p:cNvSpPr/>
          <p:nvPr/>
        </p:nvSpPr>
        <p:spPr>
          <a:xfrm flipH="1">
            <a:off x="992497" y="3270755"/>
            <a:ext cx="873896" cy="873896"/>
          </a:xfrm>
          <a:prstGeom prst="arc">
            <a:avLst>
              <a:gd name="adj1" fmla="val 16200000"/>
              <a:gd name="adj2" fmla="val 5171460"/>
            </a:avLst>
          </a:prstGeom>
          <a:noFill/>
          <a:ln w="50800">
            <a:solidFill>
              <a:srgbClr val="01519A"/>
            </a:solidFill>
          </a:ln>
        </p:spPr>
        <p:txBody>
          <a:bodyPr vert="horz" wrap="square" lIns="68580" tIns="34290" rIns="68580" bIns="34290" numCol="1" anchor="t" anchorCtr="0" compatLnSpc="1">
            <a:prstTxWarp prst="textNoShape">
              <a:avLst/>
            </a:prstTxWarp>
          </a:bodyPr>
          <a:lstStyle/>
          <a:p>
            <a:endParaRPr lang="zh-CN" altLang="en-US" sz="1200"/>
          </a:p>
        </p:txBody>
      </p:sp>
      <p:sp>
        <p:nvSpPr>
          <p:cNvPr id="11" name="Oval 14"/>
          <p:cNvSpPr/>
          <p:nvPr/>
        </p:nvSpPr>
        <p:spPr>
          <a:xfrm>
            <a:off x="1029311" y="2273255"/>
            <a:ext cx="239447" cy="239447"/>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rPr>
              <a:t>1</a:t>
            </a:r>
            <a:endParaRPr lang="zh-CN" altLang="en-US" sz="1200" b="1" dirty="0">
              <a:solidFill>
                <a:schemeClr val="bg1"/>
              </a:solidFill>
            </a:endParaRPr>
          </a:p>
        </p:txBody>
      </p:sp>
      <p:sp>
        <p:nvSpPr>
          <p:cNvPr id="12" name="Oval 88"/>
          <p:cNvSpPr/>
          <p:nvPr/>
        </p:nvSpPr>
        <p:spPr>
          <a:xfrm>
            <a:off x="3492652" y="3152567"/>
            <a:ext cx="239447" cy="239447"/>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rPr>
              <a:t>2</a:t>
            </a:r>
            <a:endParaRPr lang="zh-CN" altLang="en-US" sz="1200" b="1" dirty="0">
              <a:solidFill>
                <a:schemeClr val="bg1"/>
              </a:solidFill>
            </a:endParaRPr>
          </a:p>
        </p:txBody>
      </p:sp>
      <p:sp>
        <p:nvSpPr>
          <p:cNvPr id="13" name="Oval 89"/>
          <p:cNvSpPr/>
          <p:nvPr/>
        </p:nvSpPr>
        <p:spPr>
          <a:xfrm>
            <a:off x="1370949" y="4014886"/>
            <a:ext cx="239447" cy="239447"/>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rPr>
              <a:t>3</a:t>
            </a:r>
            <a:endParaRPr lang="zh-CN" altLang="en-US" sz="1200" b="1" dirty="0">
              <a:solidFill>
                <a:schemeClr val="bg1"/>
              </a:solidFill>
            </a:endParaRPr>
          </a:p>
        </p:txBody>
      </p:sp>
      <p:sp>
        <p:nvSpPr>
          <p:cNvPr id="14" name="Oval 42"/>
          <p:cNvSpPr>
            <a:spLocks noChangeArrowheads="1"/>
          </p:cNvSpPr>
          <p:nvPr/>
        </p:nvSpPr>
        <p:spPr bwMode="auto">
          <a:xfrm>
            <a:off x="2050133" y="2318743"/>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5" name="Oval 42"/>
          <p:cNvSpPr>
            <a:spLocks noChangeArrowheads="1"/>
          </p:cNvSpPr>
          <p:nvPr/>
        </p:nvSpPr>
        <p:spPr bwMode="auto">
          <a:xfrm>
            <a:off x="2694053" y="2318743"/>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6" name="Oval 42"/>
          <p:cNvSpPr>
            <a:spLocks noChangeArrowheads="1"/>
          </p:cNvSpPr>
          <p:nvPr/>
        </p:nvSpPr>
        <p:spPr bwMode="auto">
          <a:xfrm>
            <a:off x="3340069" y="2318743"/>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7" name="Oval 42"/>
          <p:cNvSpPr>
            <a:spLocks noChangeArrowheads="1"/>
          </p:cNvSpPr>
          <p:nvPr/>
        </p:nvSpPr>
        <p:spPr bwMode="auto">
          <a:xfrm>
            <a:off x="1865029" y="3195269"/>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8" name="Oval 42"/>
          <p:cNvSpPr>
            <a:spLocks noChangeArrowheads="1"/>
          </p:cNvSpPr>
          <p:nvPr/>
        </p:nvSpPr>
        <p:spPr bwMode="auto">
          <a:xfrm>
            <a:off x="2510509" y="3195269"/>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9" name="Oval 42"/>
          <p:cNvSpPr>
            <a:spLocks noChangeArrowheads="1"/>
          </p:cNvSpPr>
          <p:nvPr/>
        </p:nvSpPr>
        <p:spPr bwMode="auto">
          <a:xfrm>
            <a:off x="3166156" y="3202969"/>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0" name="Oval 42"/>
          <p:cNvSpPr>
            <a:spLocks noChangeArrowheads="1"/>
          </p:cNvSpPr>
          <p:nvPr/>
        </p:nvSpPr>
        <p:spPr bwMode="auto">
          <a:xfrm>
            <a:off x="1865029" y="4072614"/>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1" name="Oval 42"/>
          <p:cNvSpPr>
            <a:spLocks noChangeArrowheads="1"/>
          </p:cNvSpPr>
          <p:nvPr/>
        </p:nvSpPr>
        <p:spPr bwMode="auto">
          <a:xfrm>
            <a:off x="2510509" y="4080482"/>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2" name="Oval 42"/>
          <p:cNvSpPr>
            <a:spLocks noChangeArrowheads="1"/>
          </p:cNvSpPr>
          <p:nvPr/>
        </p:nvSpPr>
        <p:spPr bwMode="auto">
          <a:xfrm>
            <a:off x="3166156" y="4071757"/>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3" name="Oval 42"/>
          <p:cNvSpPr>
            <a:spLocks noChangeArrowheads="1"/>
          </p:cNvSpPr>
          <p:nvPr/>
        </p:nvSpPr>
        <p:spPr bwMode="auto">
          <a:xfrm>
            <a:off x="3821804" y="4071757"/>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4" name="文本框 8"/>
          <p:cNvSpPr txBox="1"/>
          <p:nvPr/>
        </p:nvSpPr>
        <p:spPr>
          <a:xfrm>
            <a:off x="4716016" y="2127797"/>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01519A"/>
                </a:solidFill>
                <a:latin typeface="微软雅黑" pitchFamily="34" charset="-122"/>
                <a:ea typeface="微软雅黑" pitchFamily="34" charset="-122"/>
              </a:rPr>
              <a:t>01</a:t>
            </a:r>
            <a:r>
              <a:rPr lang="zh-CN" altLang="en-US" sz="1050" b="1" dirty="0" smtClean="0">
                <a:solidFill>
                  <a:srgbClr val="01519A"/>
                </a:solidFill>
                <a:latin typeface="微软雅黑" pitchFamily="34" charset="-122"/>
                <a:ea typeface="微软雅黑" pitchFamily="34" charset="-122"/>
              </a:rPr>
              <a:t>单击</a:t>
            </a:r>
            <a:r>
              <a:rPr lang="zh-CN" altLang="en-US" sz="1050" b="1" dirty="0">
                <a:solidFill>
                  <a:srgbClr val="01519A"/>
                </a:solidFill>
                <a:latin typeface="微软雅黑" pitchFamily="34" charset="-122"/>
                <a:ea typeface="微软雅黑" pitchFamily="34" charset="-122"/>
              </a:rPr>
              <a:t>此处输入标题</a:t>
            </a:r>
            <a:endParaRPr lang="en-US" altLang="zh-CN" sz="1050" b="1" dirty="0">
              <a:solidFill>
                <a:srgbClr val="01519A"/>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25" name="文本框 8"/>
          <p:cNvSpPr txBox="1"/>
          <p:nvPr/>
        </p:nvSpPr>
        <p:spPr>
          <a:xfrm>
            <a:off x="4716016" y="2995476"/>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01519A"/>
                </a:solidFill>
                <a:latin typeface="微软雅黑" pitchFamily="34" charset="-122"/>
                <a:ea typeface="微软雅黑" pitchFamily="34" charset="-122"/>
              </a:rPr>
              <a:t>02</a:t>
            </a:r>
            <a:r>
              <a:rPr lang="zh-CN" altLang="en-US" sz="1050" b="1" dirty="0" smtClean="0">
                <a:solidFill>
                  <a:srgbClr val="01519A"/>
                </a:solidFill>
                <a:latin typeface="微软雅黑" pitchFamily="34" charset="-122"/>
                <a:ea typeface="微软雅黑" pitchFamily="34" charset="-122"/>
              </a:rPr>
              <a:t>单击</a:t>
            </a:r>
            <a:r>
              <a:rPr lang="zh-CN" altLang="en-US" sz="1050" b="1" dirty="0">
                <a:solidFill>
                  <a:srgbClr val="01519A"/>
                </a:solidFill>
                <a:latin typeface="微软雅黑" pitchFamily="34" charset="-122"/>
                <a:ea typeface="微软雅黑" pitchFamily="34" charset="-122"/>
              </a:rPr>
              <a:t>此处输入标题</a:t>
            </a:r>
            <a:endParaRPr lang="en-US" altLang="zh-CN" sz="1050" b="1" dirty="0">
              <a:solidFill>
                <a:srgbClr val="01519A"/>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26" name="文本框 8"/>
          <p:cNvSpPr txBox="1"/>
          <p:nvPr/>
        </p:nvSpPr>
        <p:spPr>
          <a:xfrm>
            <a:off x="4716016" y="3796410"/>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01519A"/>
                </a:solidFill>
                <a:latin typeface="微软雅黑" pitchFamily="34" charset="-122"/>
                <a:ea typeface="微软雅黑" pitchFamily="34" charset="-122"/>
              </a:rPr>
              <a:t>03</a:t>
            </a:r>
            <a:r>
              <a:rPr lang="zh-CN" altLang="en-US" sz="1050" b="1" dirty="0" smtClean="0">
                <a:solidFill>
                  <a:srgbClr val="01519A"/>
                </a:solidFill>
                <a:latin typeface="微软雅黑" pitchFamily="34" charset="-122"/>
                <a:ea typeface="微软雅黑" pitchFamily="34" charset="-122"/>
              </a:rPr>
              <a:t>单击</a:t>
            </a:r>
            <a:r>
              <a:rPr lang="zh-CN" altLang="en-US" sz="1050" b="1" dirty="0">
                <a:solidFill>
                  <a:srgbClr val="01519A"/>
                </a:solidFill>
                <a:latin typeface="微软雅黑" pitchFamily="34" charset="-122"/>
                <a:ea typeface="微软雅黑" pitchFamily="34" charset="-122"/>
              </a:rPr>
              <a:t>此处输入标题</a:t>
            </a:r>
            <a:endParaRPr lang="en-US" altLang="zh-CN" sz="1050" b="1" dirty="0">
              <a:solidFill>
                <a:srgbClr val="01519A"/>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50"/>
                                        <p:tgtEl>
                                          <p:spTgt spid="2"/>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250"/>
                                        <p:tgtEl>
                                          <p:spTgt spid="8"/>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250"/>
                                        <p:tgtEl>
                                          <p:spTgt spid="3"/>
                                        </p:tgtEl>
                                      </p:cBhvr>
                                    </p:animEffect>
                                  </p:childTnLst>
                                </p:cTn>
                              </p:par>
                            </p:childTnLst>
                          </p:cTn>
                        </p:par>
                        <p:par>
                          <p:cTn id="16" fill="hold">
                            <p:stCondLst>
                              <p:cond delay="750"/>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250"/>
                                        <p:tgtEl>
                                          <p:spTgt spid="10"/>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250"/>
                                        <p:tgtEl>
                                          <p:spTgt spid="4"/>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250" fill="hold"/>
                                        <p:tgtEl>
                                          <p:spTgt spid="11"/>
                                        </p:tgtEl>
                                        <p:attrNameLst>
                                          <p:attrName>ppt_w</p:attrName>
                                        </p:attrNameLst>
                                      </p:cBhvr>
                                      <p:tavLst>
                                        <p:tav tm="0">
                                          <p:val>
                                            <p:fltVal val="0"/>
                                          </p:val>
                                        </p:tav>
                                        <p:tav tm="100000">
                                          <p:val>
                                            <p:strVal val="#ppt_w"/>
                                          </p:val>
                                        </p:tav>
                                      </p:tavLst>
                                    </p:anim>
                                    <p:anim calcmode="lin" valueType="num">
                                      <p:cBhvr>
                                        <p:cTn id="28" dur="250" fill="hold"/>
                                        <p:tgtEl>
                                          <p:spTgt spid="11"/>
                                        </p:tgtEl>
                                        <p:attrNameLst>
                                          <p:attrName>ppt_h</p:attrName>
                                        </p:attrNameLst>
                                      </p:cBhvr>
                                      <p:tavLst>
                                        <p:tav tm="0">
                                          <p:val>
                                            <p:fltVal val="0"/>
                                          </p:val>
                                        </p:tav>
                                        <p:tav tm="100000">
                                          <p:val>
                                            <p:strVal val="#ppt_h"/>
                                          </p:val>
                                        </p:tav>
                                      </p:tavLst>
                                    </p:anim>
                                    <p:animEffect transition="in" filter="fade">
                                      <p:cBhvr>
                                        <p:cTn id="29" dur="250"/>
                                        <p:tgtEl>
                                          <p:spTgt spid="11"/>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250" fill="hold"/>
                                        <p:tgtEl>
                                          <p:spTgt spid="5"/>
                                        </p:tgtEl>
                                        <p:attrNameLst>
                                          <p:attrName>ppt_w</p:attrName>
                                        </p:attrNameLst>
                                      </p:cBhvr>
                                      <p:tavLst>
                                        <p:tav tm="0">
                                          <p:val>
                                            <p:fltVal val="0"/>
                                          </p:val>
                                        </p:tav>
                                        <p:tav tm="100000">
                                          <p:val>
                                            <p:strVal val="#ppt_w"/>
                                          </p:val>
                                        </p:tav>
                                      </p:tavLst>
                                    </p:anim>
                                    <p:anim calcmode="lin" valueType="num">
                                      <p:cBhvr>
                                        <p:cTn id="34" dur="250" fill="hold"/>
                                        <p:tgtEl>
                                          <p:spTgt spid="5"/>
                                        </p:tgtEl>
                                        <p:attrNameLst>
                                          <p:attrName>ppt_h</p:attrName>
                                        </p:attrNameLst>
                                      </p:cBhvr>
                                      <p:tavLst>
                                        <p:tav tm="0">
                                          <p:val>
                                            <p:fltVal val="0"/>
                                          </p:val>
                                        </p:tav>
                                        <p:tav tm="100000">
                                          <p:val>
                                            <p:strVal val="#ppt_h"/>
                                          </p:val>
                                        </p:tav>
                                      </p:tavLst>
                                    </p:anim>
                                    <p:animEffect transition="in" filter="fade">
                                      <p:cBhvr>
                                        <p:cTn id="35" dur="250"/>
                                        <p:tgtEl>
                                          <p:spTgt spid="5"/>
                                        </p:tgtEl>
                                      </p:cBhvr>
                                    </p:animEffect>
                                  </p:childTnLst>
                                </p:cTn>
                              </p:par>
                            </p:childTnLst>
                          </p:cTn>
                        </p:par>
                        <p:par>
                          <p:cTn id="36" fill="hold">
                            <p:stCondLst>
                              <p:cond delay="175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250" fill="hold"/>
                                        <p:tgtEl>
                                          <p:spTgt spid="14"/>
                                        </p:tgtEl>
                                        <p:attrNameLst>
                                          <p:attrName>ppt_w</p:attrName>
                                        </p:attrNameLst>
                                      </p:cBhvr>
                                      <p:tavLst>
                                        <p:tav tm="0">
                                          <p:val>
                                            <p:fltVal val="0"/>
                                          </p:val>
                                        </p:tav>
                                        <p:tav tm="100000">
                                          <p:val>
                                            <p:strVal val="#ppt_w"/>
                                          </p:val>
                                        </p:tav>
                                      </p:tavLst>
                                    </p:anim>
                                    <p:anim calcmode="lin" valueType="num">
                                      <p:cBhvr>
                                        <p:cTn id="40" dur="250" fill="hold"/>
                                        <p:tgtEl>
                                          <p:spTgt spid="14"/>
                                        </p:tgtEl>
                                        <p:attrNameLst>
                                          <p:attrName>ppt_h</p:attrName>
                                        </p:attrNameLst>
                                      </p:cBhvr>
                                      <p:tavLst>
                                        <p:tav tm="0">
                                          <p:val>
                                            <p:fltVal val="0"/>
                                          </p:val>
                                        </p:tav>
                                        <p:tav tm="100000">
                                          <p:val>
                                            <p:strVal val="#ppt_h"/>
                                          </p:val>
                                        </p:tav>
                                      </p:tavLst>
                                    </p:anim>
                                    <p:animEffect transition="in" filter="fade">
                                      <p:cBhvr>
                                        <p:cTn id="41" dur="250"/>
                                        <p:tgtEl>
                                          <p:spTgt spid="14"/>
                                        </p:tgtEl>
                                      </p:cBhvr>
                                    </p:animEffect>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250" fill="hold"/>
                                        <p:tgtEl>
                                          <p:spTgt spid="15"/>
                                        </p:tgtEl>
                                        <p:attrNameLst>
                                          <p:attrName>ppt_w</p:attrName>
                                        </p:attrNameLst>
                                      </p:cBhvr>
                                      <p:tavLst>
                                        <p:tav tm="0">
                                          <p:val>
                                            <p:fltVal val="0"/>
                                          </p:val>
                                        </p:tav>
                                        <p:tav tm="100000">
                                          <p:val>
                                            <p:strVal val="#ppt_w"/>
                                          </p:val>
                                        </p:tav>
                                      </p:tavLst>
                                    </p:anim>
                                    <p:anim calcmode="lin" valueType="num">
                                      <p:cBhvr>
                                        <p:cTn id="46" dur="250" fill="hold"/>
                                        <p:tgtEl>
                                          <p:spTgt spid="15"/>
                                        </p:tgtEl>
                                        <p:attrNameLst>
                                          <p:attrName>ppt_h</p:attrName>
                                        </p:attrNameLst>
                                      </p:cBhvr>
                                      <p:tavLst>
                                        <p:tav tm="0">
                                          <p:val>
                                            <p:fltVal val="0"/>
                                          </p:val>
                                        </p:tav>
                                        <p:tav tm="100000">
                                          <p:val>
                                            <p:strVal val="#ppt_h"/>
                                          </p:val>
                                        </p:tav>
                                      </p:tavLst>
                                    </p:anim>
                                    <p:animEffect transition="in" filter="fade">
                                      <p:cBhvr>
                                        <p:cTn id="47" dur="250"/>
                                        <p:tgtEl>
                                          <p:spTgt spid="15"/>
                                        </p:tgtEl>
                                      </p:cBhvr>
                                    </p:animEffect>
                                  </p:childTnLst>
                                </p:cTn>
                              </p:par>
                            </p:childTnLst>
                          </p:cTn>
                        </p:par>
                        <p:par>
                          <p:cTn id="48" fill="hold">
                            <p:stCondLst>
                              <p:cond delay="2250"/>
                            </p:stCondLst>
                            <p:childTnLst>
                              <p:par>
                                <p:cTn id="49" presetID="53" presetClass="entr" presetSubtype="16"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250" fill="hold"/>
                                        <p:tgtEl>
                                          <p:spTgt spid="16"/>
                                        </p:tgtEl>
                                        <p:attrNameLst>
                                          <p:attrName>ppt_w</p:attrName>
                                        </p:attrNameLst>
                                      </p:cBhvr>
                                      <p:tavLst>
                                        <p:tav tm="0">
                                          <p:val>
                                            <p:fltVal val="0"/>
                                          </p:val>
                                        </p:tav>
                                        <p:tav tm="100000">
                                          <p:val>
                                            <p:strVal val="#ppt_w"/>
                                          </p:val>
                                        </p:tav>
                                      </p:tavLst>
                                    </p:anim>
                                    <p:anim calcmode="lin" valueType="num">
                                      <p:cBhvr>
                                        <p:cTn id="52" dur="250" fill="hold"/>
                                        <p:tgtEl>
                                          <p:spTgt spid="16"/>
                                        </p:tgtEl>
                                        <p:attrNameLst>
                                          <p:attrName>ppt_h</p:attrName>
                                        </p:attrNameLst>
                                      </p:cBhvr>
                                      <p:tavLst>
                                        <p:tav tm="0">
                                          <p:val>
                                            <p:fltVal val="0"/>
                                          </p:val>
                                        </p:tav>
                                        <p:tav tm="100000">
                                          <p:val>
                                            <p:strVal val="#ppt_h"/>
                                          </p:val>
                                        </p:tav>
                                      </p:tavLst>
                                    </p:anim>
                                    <p:animEffect transition="in" filter="fade">
                                      <p:cBhvr>
                                        <p:cTn id="53" dur="250"/>
                                        <p:tgtEl>
                                          <p:spTgt spid="16"/>
                                        </p:tgtEl>
                                      </p:cBhvr>
                                    </p:animEffect>
                                  </p:childTnLst>
                                </p:cTn>
                              </p:par>
                            </p:childTnLst>
                          </p:cTn>
                        </p:par>
                        <p:par>
                          <p:cTn id="54" fill="hold">
                            <p:stCondLst>
                              <p:cond delay="2500"/>
                            </p:stCondLst>
                            <p:childTnLst>
                              <p:par>
                                <p:cTn id="55" presetID="5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animEffect transition="in" filter="fade">
                                      <p:cBhvr>
                                        <p:cTn id="59" dur="250"/>
                                        <p:tgtEl>
                                          <p:spTgt spid="12"/>
                                        </p:tgtEl>
                                      </p:cBhvr>
                                    </p:animEffect>
                                  </p:childTnLst>
                                </p:cTn>
                              </p:par>
                            </p:childTnLst>
                          </p:cTn>
                        </p:par>
                        <p:par>
                          <p:cTn id="60" fill="hold">
                            <p:stCondLst>
                              <p:cond delay="2750"/>
                            </p:stCondLst>
                            <p:childTnLst>
                              <p:par>
                                <p:cTn id="61" presetID="53" presetClass="entr" presetSubtype="16"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250" fill="hold"/>
                                        <p:tgtEl>
                                          <p:spTgt spid="19"/>
                                        </p:tgtEl>
                                        <p:attrNameLst>
                                          <p:attrName>ppt_w</p:attrName>
                                        </p:attrNameLst>
                                      </p:cBhvr>
                                      <p:tavLst>
                                        <p:tav tm="0">
                                          <p:val>
                                            <p:fltVal val="0"/>
                                          </p:val>
                                        </p:tav>
                                        <p:tav tm="100000">
                                          <p:val>
                                            <p:strVal val="#ppt_w"/>
                                          </p:val>
                                        </p:tav>
                                      </p:tavLst>
                                    </p:anim>
                                    <p:anim calcmode="lin" valueType="num">
                                      <p:cBhvr>
                                        <p:cTn id="64" dur="250" fill="hold"/>
                                        <p:tgtEl>
                                          <p:spTgt spid="19"/>
                                        </p:tgtEl>
                                        <p:attrNameLst>
                                          <p:attrName>ppt_h</p:attrName>
                                        </p:attrNameLst>
                                      </p:cBhvr>
                                      <p:tavLst>
                                        <p:tav tm="0">
                                          <p:val>
                                            <p:fltVal val="0"/>
                                          </p:val>
                                        </p:tav>
                                        <p:tav tm="100000">
                                          <p:val>
                                            <p:strVal val="#ppt_h"/>
                                          </p:val>
                                        </p:tav>
                                      </p:tavLst>
                                    </p:anim>
                                    <p:animEffect transition="in" filter="fade">
                                      <p:cBhvr>
                                        <p:cTn id="65" dur="250"/>
                                        <p:tgtEl>
                                          <p:spTgt spid="19"/>
                                        </p:tgtEl>
                                      </p:cBhvr>
                                    </p:animEffect>
                                  </p:childTnLst>
                                </p:cTn>
                              </p:par>
                            </p:childTnLst>
                          </p:cTn>
                        </p:par>
                        <p:par>
                          <p:cTn id="66" fill="hold">
                            <p:stCondLst>
                              <p:cond delay="3000"/>
                            </p:stCondLst>
                            <p:childTnLst>
                              <p:par>
                                <p:cTn id="67" presetID="53" presetClass="entr" presetSubtype="16"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250" fill="hold"/>
                                        <p:tgtEl>
                                          <p:spTgt spid="18"/>
                                        </p:tgtEl>
                                        <p:attrNameLst>
                                          <p:attrName>ppt_w</p:attrName>
                                        </p:attrNameLst>
                                      </p:cBhvr>
                                      <p:tavLst>
                                        <p:tav tm="0">
                                          <p:val>
                                            <p:fltVal val="0"/>
                                          </p:val>
                                        </p:tav>
                                        <p:tav tm="100000">
                                          <p:val>
                                            <p:strVal val="#ppt_w"/>
                                          </p:val>
                                        </p:tav>
                                      </p:tavLst>
                                    </p:anim>
                                    <p:anim calcmode="lin" valueType="num">
                                      <p:cBhvr>
                                        <p:cTn id="70" dur="250" fill="hold"/>
                                        <p:tgtEl>
                                          <p:spTgt spid="18"/>
                                        </p:tgtEl>
                                        <p:attrNameLst>
                                          <p:attrName>ppt_h</p:attrName>
                                        </p:attrNameLst>
                                      </p:cBhvr>
                                      <p:tavLst>
                                        <p:tav tm="0">
                                          <p:val>
                                            <p:fltVal val="0"/>
                                          </p:val>
                                        </p:tav>
                                        <p:tav tm="100000">
                                          <p:val>
                                            <p:strVal val="#ppt_h"/>
                                          </p:val>
                                        </p:tav>
                                      </p:tavLst>
                                    </p:anim>
                                    <p:animEffect transition="in" filter="fade">
                                      <p:cBhvr>
                                        <p:cTn id="71" dur="250"/>
                                        <p:tgtEl>
                                          <p:spTgt spid="18"/>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250" fill="hold"/>
                                        <p:tgtEl>
                                          <p:spTgt spid="17"/>
                                        </p:tgtEl>
                                        <p:attrNameLst>
                                          <p:attrName>ppt_w</p:attrName>
                                        </p:attrNameLst>
                                      </p:cBhvr>
                                      <p:tavLst>
                                        <p:tav tm="0">
                                          <p:val>
                                            <p:fltVal val="0"/>
                                          </p:val>
                                        </p:tav>
                                        <p:tav tm="100000">
                                          <p:val>
                                            <p:strVal val="#ppt_w"/>
                                          </p:val>
                                        </p:tav>
                                      </p:tavLst>
                                    </p:anim>
                                    <p:anim calcmode="lin" valueType="num">
                                      <p:cBhvr>
                                        <p:cTn id="76" dur="250" fill="hold"/>
                                        <p:tgtEl>
                                          <p:spTgt spid="17"/>
                                        </p:tgtEl>
                                        <p:attrNameLst>
                                          <p:attrName>ppt_h</p:attrName>
                                        </p:attrNameLst>
                                      </p:cBhvr>
                                      <p:tavLst>
                                        <p:tav tm="0">
                                          <p:val>
                                            <p:fltVal val="0"/>
                                          </p:val>
                                        </p:tav>
                                        <p:tav tm="100000">
                                          <p:val>
                                            <p:strVal val="#ppt_h"/>
                                          </p:val>
                                        </p:tav>
                                      </p:tavLst>
                                    </p:anim>
                                    <p:animEffect transition="in" filter="fade">
                                      <p:cBhvr>
                                        <p:cTn id="77" dur="250"/>
                                        <p:tgtEl>
                                          <p:spTgt spid="17"/>
                                        </p:tgtEl>
                                      </p:cBhvr>
                                    </p:animEffect>
                                  </p:childTnLst>
                                </p:cTn>
                              </p:par>
                            </p:childTnLst>
                          </p:cTn>
                        </p:par>
                        <p:par>
                          <p:cTn id="78" fill="hold">
                            <p:stCondLst>
                              <p:cond delay="3500"/>
                            </p:stCondLst>
                            <p:childTnLst>
                              <p:par>
                                <p:cTn id="79" presetID="53" presetClass="entr" presetSubtype="16"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250" fill="hold"/>
                                        <p:tgtEl>
                                          <p:spTgt spid="13"/>
                                        </p:tgtEl>
                                        <p:attrNameLst>
                                          <p:attrName>ppt_w</p:attrName>
                                        </p:attrNameLst>
                                      </p:cBhvr>
                                      <p:tavLst>
                                        <p:tav tm="0">
                                          <p:val>
                                            <p:fltVal val="0"/>
                                          </p:val>
                                        </p:tav>
                                        <p:tav tm="100000">
                                          <p:val>
                                            <p:strVal val="#ppt_w"/>
                                          </p:val>
                                        </p:tav>
                                      </p:tavLst>
                                    </p:anim>
                                    <p:anim calcmode="lin" valueType="num">
                                      <p:cBhvr>
                                        <p:cTn id="82" dur="250" fill="hold"/>
                                        <p:tgtEl>
                                          <p:spTgt spid="13"/>
                                        </p:tgtEl>
                                        <p:attrNameLst>
                                          <p:attrName>ppt_h</p:attrName>
                                        </p:attrNameLst>
                                      </p:cBhvr>
                                      <p:tavLst>
                                        <p:tav tm="0">
                                          <p:val>
                                            <p:fltVal val="0"/>
                                          </p:val>
                                        </p:tav>
                                        <p:tav tm="100000">
                                          <p:val>
                                            <p:strVal val="#ppt_h"/>
                                          </p:val>
                                        </p:tav>
                                      </p:tavLst>
                                    </p:anim>
                                    <p:animEffect transition="in" filter="fade">
                                      <p:cBhvr>
                                        <p:cTn id="83" dur="250"/>
                                        <p:tgtEl>
                                          <p:spTgt spid="13"/>
                                        </p:tgtEl>
                                      </p:cBhvr>
                                    </p:animEffect>
                                  </p:childTnLst>
                                </p:cTn>
                              </p:par>
                            </p:childTnLst>
                          </p:cTn>
                        </p:par>
                        <p:par>
                          <p:cTn id="84" fill="hold">
                            <p:stCondLst>
                              <p:cond delay="3750"/>
                            </p:stCondLst>
                            <p:childTnLst>
                              <p:par>
                                <p:cTn id="85" presetID="53" presetClass="entr" presetSubtype="16"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250" fill="hold"/>
                                        <p:tgtEl>
                                          <p:spTgt spid="20"/>
                                        </p:tgtEl>
                                        <p:attrNameLst>
                                          <p:attrName>ppt_w</p:attrName>
                                        </p:attrNameLst>
                                      </p:cBhvr>
                                      <p:tavLst>
                                        <p:tav tm="0">
                                          <p:val>
                                            <p:fltVal val="0"/>
                                          </p:val>
                                        </p:tav>
                                        <p:tav tm="100000">
                                          <p:val>
                                            <p:strVal val="#ppt_w"/>
                                          </p:val>
                                        </p:tav>
                                      </p:tavLst>
                                    </p:anim>
                                    <p:anim calcmode="lin" valueType="num">
                                      <p:cBhvr>
                                        <p:cTn id="88" dur="250" fill="hold"/>
                                        <p:tgtEl>
                                          <p:spTgt spid="20"/>
                                        </p:tgtEl>
                                        <p:attrNameLst>
                                          <p:attrName>ppt_h</p:attrName>
                                        </p:attrNameLst>
                                      </p:cBhvr>
                                      <p:tavLst>
                                        <p:tav tm="0">
                                          <p:val>
                                            <p:fltVal val="0"/>
                                          </p:val>
                                        </p:tav>
                                        <p:tav tm="100000">
                                          <p:val>
                                            <p:strVal val="#ppt_h"/>
                                          </p:val>
                                        </p:tav>
                                      </p:tavLst>
                                    </p:anim>
                                    <p:animEffect transition="in" filter="fade">
                                      <p:cBhvr>
                                        <p:cTn id="89" dur="250"/>
                                        <p:tgtEl>
                                          <p:spTgt spid="20"/>
                                        </p:tgtEl>
                                      </p:cBhvr>
                                    </p:animEffect>
                                  </p:childTnLst>
                                </p:cTn>
                              </p:par>
                            </p:childTnLst>
                          </p:cTn>
                        </p:par>
                        <p:par>
                          <p:cTn id="90" fill="hold">
                            <p:stCondLst>
                              <p:cond delay="4000"/>
                            </p:stCondLst>
                            <p:childTnLst>
                              <p:par>
                                <p:cTn id="91" presetID="53" presetClass="entr" presetSubtype="16"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p:cTn id="93" dur="250" fill="hold"/>
                                        <p:tgtEl>
                                          <p:spTgt spid="21"/>
                                        </p:tgtEl>
                                        <p:attrNameLst>
                                          <p:attrName>ppt_w</p:attrName>
                                        </p:attrNameLst>
                                      </p:cBhvr>
                                      <p:tavLst>
                                        <p:tav tm="0">
                                          <p:val>
                                            <p:fltVal val="0"/>
                                          </p:val>
                                        </p:tav>
                                        <p:tav tm="100000">
                                          <p:val>
                                            <p:strVal val="#ppt_w"/>
                                          </p:val>
                                        </p:tav>
                                      </p:tavLst>
                                    </p:anim>
                                    <p:anim calcmode="lin" valueType="num">
                                      <p:cBhvr>
                                        <p:cTn id="94" dur="250" fill="hold"/>
                                        <p:tgtEl>
                                          <p:spTgt spid="21"/>
                                        </p:tgtEl>
                                        <p:attrNameLst>
                                          <p:attrName>ppt_h</p:attrName>
                                        </p:attrNameLst>
                                      </p:cBhvr>
                                      <p:tavLst>
                                        <p:tav tm="0">
                                          <p:val>
                                            <p:fltVal val="0"/>
                                          </p:val>
                                        </p:tav>
                                        <p:tav tm="100000">
                                          <p:val>
                                            <p:strVal val="#ppt_h"/>
                                          </p:val>
                                        </p:tav>
                                      </p:tavLst>
                                    </p:anim>
                                    <p:animEffect transition="in" filter="fade">
                                      <p:cBhvr>
                                        <p:cTn id="95" dur="250"/>
                                        <p:tgtEl>
                                          <p:spTgt spid="21"/>
                                        </p:tgtEl>
                                      </p:cBhvr>
                                    </p:animEffect>
                                  </p:childTnLst>
                                </p:cTn>
                              </p:par>
                            </p:childTnLst>
                          </p:cTn>
                        </p:par>
                        <p:par>
                          <p:cTn id="96" fill="hold">
                            <p:stCondLst>
                              <p:cond delay="4250"/>
                            </p:stCondLst>
                            <p:childTnLst>
                              <p:par>
                                <p:cTn id="97" presetID="53" presetClass="entr" presetSubtype="16"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250" fill="hold"/>
                                        <p:tgtEl>
                                          <p:spTgt spid="22"/>
                                        </p:tgtEl>
                                        <p:attrNameLst>
                                          <p:attrName>ppt_w</p:attrName>
                                        </p:attrNameLst>
                                      </p:cBhvr>
                                      <p:tavLst>
                                        <p:tav tm="0">
                                          <p:val>
                                            <p:fltVal val="0"/>
                                          </p:val>
                                        </p:tav>
                                        <p:tav tm="100000">
                                          <p:val>
                                            <p:strVal val="#ppt_w"/>
                                          </p:val>
                                        </p:tav>
                                      </p:tavLst>
                                    </p:anim>
                                    <p:anim calcmode="lin" valueType="num">
                                      <p:cBhvr>
                                        <p:cTn id="100" dur="250" fill="hold"/>
                                        <p:tgtEl>
                                          <p:spTgt spid="22"/>
                                        </p:tgtEl>
                                        <p:attrNameLst>
                                          <p:attrName>ppt_h</p:attrName>
                                        </p:attrNameLst>
                                      </p:cBhvr>
                                      <p:tavLst>
                                        <p:tav tm="0">
                                          <p:val>
                                            <p:fltVal val="0"/>
                                          </p:val>
                                        </p:tav>
                                        <p:tav tm="100000">
                                          <p:val>
                                            <p:strVal val="#ppt_h"/>
                                          </p:val>
                                        </p:tav>
                                      </p:tavLst>
                                    </p:anim>
                                    <p:animEffect transition="in" filter="fade">
                                      <p:cBhvr>
                                        <p:cTn id="101" dur="250"/>
                                        <p:tgtEl>
                                          <p:spTgt spid="22"/>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23"/>
                                        </p:tgtEl>
                                        <p:attrNameLst>
                                          <p:attrName>style.visibility</p:attrName>
                                        </p:attrNameLst>
                                      </p:cBhvr>
                                      <p:to>
                                        <p:strVal val="visible"/>
                                      </p:to>
                                    </p:set>
                                    <p:anim calcmode="lin" valueType="num">
                                      <p:cBhvr>
                                        <p:cTn id="105" dur="250" fill="hold"/>
                                        <p:tgtEl>
                                          <p:spTgt spid="23"/>
                                        </p:tgtEl>
                                        <p:attrNameLst>
                                          <p:attrName>ppt_w</p:attrName>
                                        </p:attrNameLst>
                                      </p:cBhvr>
                                      <p:tavLst>
                                        <p:tav tm="0">
                                          <p:val>
                                            <p:fltVal val="0"/>
                                          </p:val>
                                        </p:tav>
                                        <p:tav tm="100000">
                                          <p:val>
                                            <p:strVal val="#ppt_w"/>
                                          </p:val>
                                        </p:tav>
                                      </p:tavLst>
                                    </p:anim>
                                    <p:anim calcmode="lin" valueType="num">
                                      <p:cBhvr>
                                        <p:cTn id="106" dur="250" fill="hold"/>
                                        <p:tgtEl>
                                          <p:spTgt spid="23"/>
                                        </p:tgtEl>
                                        <p:attrNameLst>
                                          <p:attrName>ppt_h</p:attrName>
                                        </p:attrNameLst>
                                      </p:cBhvr>
                                      <p:tavLst>
                                        <p:tav tm="0">
                                          <p:val>
                                            <p:fltVal val="0"/>
                                          </p:val>
                                        </p:tav>
                                        <p:tav tm="100000">
                                          <p:val>
                                            <p:strVal val="#ppt_h"/>
                                          </p:val>
                                        </p:tav>
                                      </p:tavLst>
                                    </p:anim>
                                    <p:animEffect transition="in" filter="fade">
                                      <p:cBhvr>
                                        <p:cTn id="107" dur="250"/>
                                        <p:tgtEl>
                                          <p:spTgt spid="23"/>
                                        </p:tgtEl>
                                      </p:cBhvr>
                                    </p:animEffect>
                                  </p:childTnLst>
                                </p:cTn>
                              </p:par>
                            </p:childTnLst>
                          </p:cTn>
                        </p:par>
                        <p:par>
                          <p:cTn id="108" fill="hold">
                            <p:stCondLst>
                              <p:cond delay="4750"/>
                            </p:stCondLst>
                            <p:childTnLst>
                              <p:par>
                                <p:cTn id="109" presetID="22" presetClass="entr" presetSubtype="8" fill="hold" grpId="0" nodeType="afterEffect">
                                  <p:stCondLst>
                                    <p:cond delay="0"/>
                                  </p:stCondLst>
                                  <p:childTnLst>
                                    <p:set>
                                      <p:cBhvr>
                                        <p:cTn id="110" dur="1" fill="hold">
                                          <p:stCondLst>
                                            <p:cond delay="0"/>
                                          </p:stCondLst>
                                        </p:cTn>
                                        <p:tgtEl>
                                          <p:spTgt spid="6"/>
                                        </p:tgtEl>
                                        <p:attrNameLst>
                                          <p:attrName>style.visibility</p:attrName>
                                        </p:attrNameLst>
                                      </p:cBhvr>
                                      <p:to>
                                        <p:strVal val="visible"/>
                                      </p:to>
                                    </p:set>
                                    <p:animEffect transition="in" filter="wipe(left)">
                                      <p:cBhvr>
                                        <p:cTn id="111" dur="500"/>
                                        <p:tgtEl>
                                          <p:spTgt spid="6"/>
                                        </p:tgtEl>
                                      </p:cBhvr>
                                    </p:animEffect>
                                  </p:childTnLst>
                                </p:cTn>
                              </p:par>
                            </p:childTnLst>
                          </p:cTn>
                        </p:par>
                        <p:par>
                          <p:cTn id="112" fill="hold">
                            <p:stCondLst>
                              <p:cond delay="5250"/>
                            </p:stCondLst>
                            <p:childTnLst>
                              <p:par>
                                <p:cTn id="113" presetID="22" presetClass="entr" presetSubtype="8" fill="hold" grpId="0" nodeType="afterEffect">
                                  <p:stCondLst>
                                    <p:cond delay="0"/>
                                  </p:stCondLst>
                                  <p:childTnLst>
                                    <p:set>
                                      <p:cBhvr>
                                        <p:cTn id="114" dur="1" fill="hold">
                                          <p:stCondLst>
                                            <p:cond delay="0"/>
                                          </p:stCondLst>
                                        </p:cTn>
                                        <p:tgtEl>
                                          <p:spTgt spid="9"/>
                                        </p:tgtEl>
                                        <p:attrNameLst>
                                          <p:attrName>style.visibility</p:attrName>
                                        </p:attrNameLst>
                                      </p:cBhvr>
                                      <p:to>
                                        <p:strVal val="visible"/>
                                      </p:to>
                                    </p:set>
                                    <p:animEffect transition="in" filter="wipe(left)">
                                      <p:cBhvr>
                                        <p:cTn id="115" dur="500"/>
                                        <p:tgtEl>
                                          <p:spTgt spid="9"/>
                                        </p:tgtEl>
                                      </p:cBhvr>
                                    </p:animEffect>
                                  </p:childTnLst>
                                </p:cTn>
                              </p:par>
                            </p:childTnLst>
                          </p:cTn>
                        </p:par>
                        <p:par>
                          <p:cTn id="116" fill="hold">
                            <p:stCondLst>
                              <p:cond delay="575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par>
                          <p:cTn id="120" fill="hold">
                            <p:stCondLst>
                              <p:cond delay="6250"/>
                            </p:stCondLst>
                            <p:childTnLst>
                              <p:par>
                                <p:cTn id="121" presetID="22" presetClass="entr" presetSubtype="8"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wipe(left)">
                                      <p:cBhvr>
                                        <p:cTn id="123" dur="750"/>
                                        <p:tgtEl>
                                          <p:spTgt spid="24"/>
                                        </p:tgtEl>
                                      </p:cBhvr>
                                    </p:animEffect>
                                  </p:childTnLst>
                                </p:cTn>
                              </p:par>
                            </p:childTnLst>
                          </p:cTn>
                        </p:par>
                        <p:par>
                          <p:cTn id="124" fill="hold">
                            <p:stCondLst>
                              <p:cond delay="7000"/>
                            </p:stCondLst>
                            <p:childTnLst>
                              <p:par>
                                <p:cTn id="125" presetID="22" presetClass="entr" presetSubtype="8"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left)">
                                      <p:cBhvr>
                                        <p:cTn id="127" dur="750"/>
                                        <p:tgtEl>
                                          <p:spTgt spid="25"/>
                                        </p:tgtEl>
                                      </p:cBhvr>
                                    </p:animEffect>
                                  </p:childTnLst>
                                </p:cTn>
                              </p:par>
                            </p:childTnLst>
                          </p:cTn>
                        </p:par>
                        <p:par>
                          <p:cTn id="128" fill="hold">
                            <p:stCondLst>
                              <p:cond delay="7750"/>
                            </p:stCondLst>
                            <p:childTnLst>
                              <p:par>
                                <p:cTn id="129" presetID="22" presetClass="entr" presetSubtype="8" fill="hold" grpId="0" nodeType="after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wipe(left)">
                                      <p:cBhvr>
                                        <p:cTn id="131"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1"/>
          <p:cNvSpPr/>
          <p:nvPr/>
        </p:nvSpPr>
        <p:spPr>
          <a:xfrm rot="8820000">
            <a:off x="1284111" y="1111277"/>
            <a:ext cx="2929190" cy="4293089"/>
          </a:xfrm>
          <a:custGeom>
            <a:avLst/>
            <a:gdLst>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4927 w 5911582"/>
              <a:gd name="connsiteY75" fmla="*/ 4854802 h 8646493"/>
              <a:gd name="connsiteX76" fmla="*/ 5816524 w 5911582"/>
              <a:gd name="connsiteY76" fmla="*/ 4892541 h 8646493"/>
              <a:gd name="connsiteX77" fmla="*/ 5822304 w 5911582"/>
              <a:gd name="connsiteY77" fmla="*/ 4892234 h 8646493"/>
              <a:gd name="connsiteX78" fmla="*/ 5873210 w 5911582"/>
              <a:gd name="connsiteY78" fmla="*/ 6776633 h 8646493"/>
              <a:gd name="connsiteX79" fmla="*/ 5877342 w 5911582"/>
              <a:gd name="connsiteY79" fmla="*/ 6776511 h 8646493"/>
              <a:gd name="connsiteX80" fmla="*/ 5911582 w 5911582"/>
              <a:gd name="connsiteY80" fmla="*/ 7909324 h 8646493"/>
              <a:gd name="connsiteX81" fmla="*/ 5767963 w 5911582"/>
              <a:gd name="connsiteY81" fmla="*/ 8130477 h 8646493"/>
              <a:gd name="connsiteX82" fmla="*/ 5730041 w 5911582"/>
              <a:gd name="connsiteY82" fmla="*/ 6875874 h 8646493"/>
              <a:gd name="connsiteX83" fmla="*/ 5725602 w 5911582"/>
              <a:gd name="connsiteY83" fmla="*/ 6875993 h 8646493"/>
              <a:gd name="connsiteX84" fmla="*/ 5683335 w 5911582"/>
              <a:gd name="connsiteY84" fmla="*/ 5311262 h 8646493"/>
              <a:gd name="connsiteX85" fmla="*/ 5677549 w 5911582"/>
              <a:gd name="connsiteY85" fmla="*/ 5311416 h 8646493"/>
              <a:gd name="connsiteX86" fmla="*/ 5671014 w 5911582"/>
              <a:gd name="connsiteY86" fmla="*/ 5069545 h 8646493"/>
              <a:gd name="connsiteX87" fmla="*/ 5662938 w 5911582"/>
              <a:gd name="connsiteY87" fmla="*/ 5070075 h 8646493"/>
              <a:gd name="connsiteX88" fmla="*/ 5605741 w 5911582"/>
              <a:gd name="connsiteY88" fmla="*/ 3080990 h 8646493"/>
              <a:gd name="connsiteX89" fmla="*/ 4972418 w 5911582"/>
              <a:gd name="connsiteY89" fmla="*/ 2483071 h 8646493"/>
              <a:gd name="connsiteX90" fmla="*/ 4374497 w 5911582"/>
              <a:gd name="connsiteY90" fmla="*/ 3116397 h 8646493"/>
              <a:gd name="connsiteX91" fmla="*/ 4420828 w 5911582"/>
              <a:gd name="connsiteY91" fmla="*/ 4727593 h 8646493"/>
              <a:gd name="connsiteX92" fmla="*/ 4422673 w 5911582"/>
              <a:gd name="connsiteY92" fmla="*/ 4727581 h 8646493"/>
              <a:gd name="connsiteX93" fmla="*/ 4422351 w 5911582"/>
              <a:gd name="connsiteY93" fmla="*/ 4733760 h 8646493"/>
              <a:gd name="connsiteX94" fmla="*/ 4454181 w 5911582"/>
              <a:gd name="connsiteY94" fmla="*/ 5840717 h 8646493"/>
              <a:gd name="connsiteX95" fmla="*/ 4455003 w 5911582"/>
              <a:gd name="connsiteY95" fmla="*/ 5840691 h 8646493"/>
              <a:gd name="connsiteX96" fmla="*/ 4516238 w 5911582"/>
              <a:gd name="connsiteY96" fmla="*/ 7866607 h 8646493"/>
              <a:gd name="connsiteX97" fmla="*/ 3782441 w 5911582"/>
              <a:gd name="connsiteY97" fmla="*/ 8646141 h 8646493"/>
              <a:gd name="connsiteX98" fmla="*/ 3355473 w 5911582"/>
              <a:gd name="connsiteY98"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22304 w 5911582"/>
              <a:gd name="connsiteY76" fmla="*/ 4892234 h 8646493"/>
              <a:gd name="connsiteX77" fmla="*/ 5873210 w 5911582"/>
              <a:gd name="connsiteY77" fmla="*/ 6776633 h 8646493"/>
              <a:gd name="connsiteX78" fmla="*/ 5877342 w 5911582"/>
              <a:gd name="connsiteY78" fmla="*/ 6776511 h 8646493"/>
              <a:gd name="connsiteX79" fmla="*/ 5911582 w 5911582"/>
              <a:gd name="connsiteY79" fmla="*/ 7909324 h 8646493"/>
              <a:gd name="connsiteX80" fmla="*/ 5767963 w 5911582"/>
              <a:gd name="connsiteY80" fmla="*/ 8130477 h 8646493"/>
              <a:gd name="connsiteX81" fmla="*/ 5730041 w 5911582"/>
              <a:gd name="connsiteY81" fmla="*/ 6875874 h 8646493"/>
              <a:gd name="connsiteX82" fmla="*/ 5725602 w 5911582"/>
              <a:gd name="connsiteY82" fmla="*/ 6875993 h 8646493"/>
              <a:gd name="connsiteX83" fmla="*/ 5683335 w 5911582"/>
              <a:gd name="connsiteY83" fmla="*/ 5311262 h 8646493"/>
              <a:gd name="connsiteX84" fmla="*/ 5677549 w 5911582"/>
              <a:gd name="connsiteY84" fmla="*/ 5311416 h 8646493"/>
              <a:gd name="connsiteX85" fmla="*/ 5671014 w 5911582"/>
              <a:gd name="connsiteY85" fmla="*/ 5069545 h 8646493"/>
              <a:gd name="connsiteX86" fmla="*/ 5662938 w 5911582"/>
              <a:gd name="connsiteY86" fmla="*/ 5070075 h 8646493"/>
              <a:gd name="connsiteX87" fmla="*/ 5605741 w 5911582"/>
              <a:gd name="connsiteY87" fmla="*/ 3080990 h 8646493"/>
              <a:gd name="connsiteX88" fmla="*/ 4972418 w 5911582"/>
              <a:gd name="connsiteY88" fmla="*/ 2483071 h 8646493"/>
              <a:gd name="connsiteX89" fmla="*/ 4374497 w 5911582"/>
              <a:gd name="connsiteY89" fmla="*/ 3116397 h 8646493"/>
              <a:gd name="connsiteX90" fmla="*/ 4420828 w 5911582"/>
              <a:gd name="connsiteY90" fmla="*/ 4727593 h 8646493"/>
              <a:gd name="connsiteX91" fmla="*/ 4422673 w 5911582"/>
              <a:gd name="connsiteY91" fmla="*/ 4727581 h 8646493"/>
              <a:gd name="connsiteX92" fmla="*/ 4422351 w 5911582"/>
              <a:gd name="connsiteY92" fmla="*/ 4733760 h 8646493"/>
              <a:gd name="connsiteX93" fmla="*/ 4454181 w 5911582"/>
              <a:gd name="connsiteY93" fmla="*/ 5840717 h 8646493"/>
              <a:gd name="connsiteX94" fmla="*/ 4455003 w 5911582"/>
              <a:gd name="connsiteY94" fmla="*/ 5840691 h 8646493"/>
              <a:gd name="connsiteX95" fmla="*/ 4516238 w 5911582"/>
              <a:gd name="connsiteY95" fmla="*/ 7866607 h 8646493"/>
              <a:gd name="connsiteX96" fmla="*/ 3782441 w 5911582"/>
              <a:gd name="connsiteY96" fmla="*/ 8646141 h 8646493"/>
              <a:gd name="connsiteX97" fmla="*/ 3355473 w 5911582"/>
              <a:gd name="connsiteY97"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83335 w 5911582"/>
              <a:gd name="connsiteY82" fmla="*/ 5311262 h 8646493"/>
              <a:gd name="connsiteX83" fmla="*/ 5677549 w 5911582"/>
              <a:gd name="connsiteY83" fmla="*/ 5311416 h 8646493"/>
              <a:gd name="connsiteX84" fmla="*/ 5671014 w 5911582"/>
              <a:gd name="connsiteY84" fmla="*/ 5069545 h 8646493"/>
              <a:gd name="connsiteX85" fmla="*/ 5662938 w 5911582"/>
              <a:gd name="connsiteY85" fmla="*/ 5070075 h 8646493"/>
              <a:gd name="connsiteX86" fmla="*/ 5605741 w 5911582"/>
              <a:gd name="connsiteY86" fmla="*/ 3080990 h 8646493"/>
              <a:gd name="connsiteX87" fmla="*/ 4972418 w 5911582"/>
              <a:gd name="connsiteY87" fmla="*/ 2483071 h 8646493"/>
              <a:gd name="connsiteX88" fmla="*/ 4374497 w 5911582"/>
              <a:gd name="connsiteY88" fmla="*/ 3116397 h 8646493"/>
              <a:gd name="connsiteX89" fmla="*/ 4420828 w 5911582"/>
              <a:gd name="connsiteY89" fmla="*/ 4727593 h 8646493"/>
              <a:gd name="connsiteX90" fmla="*/ 4422673 w 5911582"/>
              <a:gd name="connsiteY90" fmla="*/ 4727581 h 8646493"/>
              <a:gd name="connsiteX91" fmla="*/ 4422351 w 5911582"/>
              <a:gd name="connsiteY91" fmla="*/ 4733760 h 8646493"/>
              <a:gd name="connsiteX92" fmla="*/ 4454181 w 5911582"/>
              <a:gd name="connsiteY92" fmla="*/ 5840717 h 8646493"/>
              <a:gd name="connsiteX93" fmla="*/ 4455003 w 5911582"/>
              <a:gd name="connsiteY93" fmla="*/ 5840691 h 8646493"/>
              <a:gd name="connsiteX94" fmla="*/ 4516238 w 5911582"/>
              <a:gd name="connsiteY94" fmla="*/ 7866607 h 8646493"/>
              <a:gd name="connsiteX95" fmla="*/ 3782441 w 5911582"/>
              <a:gd name="connsiteY95" fmla="*/ 8646141 h 8646493"/>
              <a:gd name="connsiteX96" fmla="*/ 3355473 w 5911582"/>
              <a:gd name="connsiteY96"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83335 w 5911582"/>
              <a:gd name="connsiteY82" fmla="*/ 5311262 h 8646493"/>
              <a:gd name="connsiteX83" fmla="*/ 5677549 w 5911582"/>
              <a:gd name="connsiteY83" fmla="*/ 5311416 h 8646493"/>
              <a:gd name="connsiteX84" fmla="*/ 5671014 w 5911582"/>
              <a:gd name="connsiteY84" fmla="*/ 5069545 h 8646493"/>
              <a:gd name="connsiteX85" fmla="*/ 5605741 w 5911582"/>
              <a:gd name="connsiteY85" fmla="*/ 3080990 h 8646493"/>
              <a:gd name="connsiteX86" fmla="*/ 4972418 w 5911582"/>
              <a:gd name="connsiteY86" fmla="*/ 2483071 h 8646493"/>
              <a:gd name="connsiteX87" fmla="*/ 4374497 w 5911582"/>
              <a:gd name="connsiteY87" fmla="*/ 3116397 h 8646493"/>
              <a:gd name="connsiteX88" fmla="*/ 4420828 w 5911582"/>
              <a:gd name="connsiteY88" fmla="*/ 4727593 h 8646493"/>
              <a:gd name="connsiteX89" fmla="*/ 4422673 w 5911582"/>
              <a:gd name="connsiteY89" fmla="*/ 4727581 h 8646493"/>
              <a:gd name="connsiteX90" fmla="*/ 4422351 w 5911582"/>
              <a:gd name="connsiteY90" fmla="*/ 4733760 h 8646493"/>
              <a:gd name="connsiteX91" fmla="*/ 4454181 w 5911582"/>
              <a:gd name="connsiteY91" fmla="*/ 5840717 h 8646493"/>
              <a:gd name="connsiteX92" fmla="*/ 4455003 w 5911582"/>
              <a:gd name="connsiteY92" fmla="*/ 5840691 h 8646493"/>
              <a:gd name="connsiteX93" fmla="*/ 4516238 w 5911582"/>
              <a:gd name="connsiteY93" fmla="*/ 7866607 h 8646493"/>
              <a:gd name="connsiteX94" fmla="*/ 3782441 w 5911582"/>
              <a:gd name="connsiteY94" fmla="*/ 8646141 h 8646493"/>
              <a:gd name="connsiteX95" fmla="*/ 3355473 w 5911582"/>
              <a:gd name="connsiteY95"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83335 w 5911582"/>
              <a:gd name="connsiteY82" fmla="*/ 5311262 h 8646493"/>
              <a:gd name="connsiteX83" fmla="*/ 5677549 w 5911582"/>
              <a:gd name="connsiteY83" fmla="*/ 5311416 h 8646493"/>
              <a:gd name="connsiteX84" fmla="*/ 5605741 w 5911582"/>
              <a:gd name="connsiteY84" fmla="*/ 3080990 h 8646493"/>
              <a:gd name="connsiteX85" fmla="*/ 4972418 w 5911582"/>
              <a:gd name="connsiteY85" fmla="*/ 2483071 h 8646493"/>
              <a:gd name="connsiteX86" fmla="*/ 4374497 w 5911582"/>
              <a:gd name="connsiteY86" fmla="*/ 3116397 h 8646493"/>
              <a:gd name="connsiteX87" fmla="*/ 4420828 w 5911582"/>
              <a:gd name="connsiteY87" fmla="*/ 4727593 h 8646493"/>
              <a:gd name="connsiteX88" fmla="*/ 4422673 w 5911582"/>
              <a:gd name="connsiteY88" fmla="*/ 4727581 h 8646493"/>
              <a:gd name="connsiteX89" fmla="*/ 4422351 w 5911582"/>
              <a:gd name="connsiteY89" fmla="*/ 4733760 h 8646493"/>
              <a:gd name="connsiteX90" fmla="*/ 4454181 w 5911582"/>
              <a:gd name="connsiteY90" fmla="*/ 5840717 h 8646493"/>
              <a:gd name="connsiteX91" fmla="*/ 4455003 w 5911582"/>
              <a:gd name="connsiteY91" fmla="*/ 5840691 h 8646493"/>
              <a:gd name="connsiteX92" fmla="*/ 4516238 w 5911582"/>
              <a:gd name="connsiteY92" fmla="*/ 7866607 h 8646493"/>
              <a:gd name="connsiteX93" fmla="*/ 3782441 w 5911582"/>
              <a:gd name="connsiteY93" fmla="*/ 8646141 h 8646493"/>
              <a:gd name="connsiteX94" fmla="*/ 3355473 w 5911582"/>
              <a:gd name="connsiteY94"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83335 w 5911582"/>
              <a:gd name="connsiteY82" fmla="*/ 5311262 h 8646493"/>
              <a:gd name="connsiteX83" fmla="*/ 5605741 w 5911582"/>
              <a:gd name="connsiteY83" fmla="*/ 3080990 h 8646493"/>
              <a:gd name="connsiteX84" fmla="*/ 4972418 w 5911582"/>
              <a:gd name="connsiteY84" fmla="*/ 2483071 h 8646493"/>
              <a:gd name="connsiteX85" fmla="*/ 4374497 w 5911582"/>
              <a:gd name="connsiteY85" fmla="*/ 3116397 h 8646493"/>
              <a:gd name="connsiteX86" fmla="*/ 4420828 w 5911582"/>
              <a:gd name="connsiteY86" fmla="*/ 4727593 h 8646493"/>
              <a:gd name="connsiteX87" fmla="*/ 4422673 w 5911582"/>
              <a:gd name="connsiteY87" fmla="*/ 4727581 h 8646493"/>
              <a:gd name="connsiteX88" fmla="*/ 4422351 w 5911582"/>
              <a:gd name="connsiteY88" fmla="*/ 4733760 h 8646493"/>
              <a:gd name="connsiteX89" fmla="*/ 4454181 w 5911582"/>
              <a:gd name="connsiteY89" fmla="*/ 5840717 h 8646493"/>
              <a:gd name="connsiteX90" fmla="*/ 4455003 w 5911582"/>
              <a:gd name="connsiteY90" fmla="*/ 5840691 h 8646493"/>
              <a:gd name="connsiteX91" fmla="*/ 4516238 w 5911582"/>
              <a:gd name="connsiteY91" fmla="*/ 7866607 h 8646493"/>
              <a:gd name="connsiteX92" fmla="*/ 3782441 w 5911582"/>
              <a:gd name="connsiteY92" fmla="*/ 8646141 h 8646493"/>
              <a:gd name="connsiteX93" fmla="*/ 3355473 w 5911582"/>
              <a:gd name="connsiteY93"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05741 w 5911582"/>
              <a:gd name="connsiteY82" fmla="*/ 3080990 h 8646493"/>
              <a:gd name="connsiteX83" fmla="*/ 4972418 w 5911582"/>
              <a:gd name="connsiteY83" fmla="*/ 2483071 h 8646493"/>
              <a:gd name="connsiteX84" fmla="*/ 4374497 w 5911582"/>
              <a:gd name="connsiteY84" fmla="*/ 3116397 h 8646493"/>
              <a:gd name="connsiteX85" fmla="*/ 4420828 w 5911582"/>
              <a:gd name="connsiteY85" fmla="*/ 4727593 h 8646493"/>
              <a:gd name="connsiteX86" fmla="*/ 4422673 w 5911582"/>
              <a:gd name="connsiteY86" fmla="*/ 4727581 h 8646493"/>
              <a:gd name="connsiteX87" fmla="*/ 4422351 w 5911582"/>
              <a:gd name="connsiteY87" fmla="*/ 4733760 h 8646493"/>
              <a:gd name="connsiteX88" fmla="*/ 4454181 w 5911582"/>
              <a:gd name="connsiteY88" fmla="*/ 5840717 h 8646493"/>
              <a:gd name="connsiteX89" fmla="*/ 4455003 w 5911582"/>
              <a:gd name="connsiteY89" fmla="*/ 5840691 h 8646493"/>
              <a:gd name="connsiteX90" fmla="*/ 4516238 w 5911582"/>
              <a:gd name="connsiteY90" fmla="*/ 7866607 h 8646493"/>
              <a:gd name="connsiteX91" fmla="*/ 3782441 w 5911582"/>
              <a:gd name="connsiteY91" fmla="*/ 8646141 h 8646493"/>
              <a:gd name="connsiteX92" fmla="*/ 3355473 w 5911582"/>
              <a:gd name="connsiteY92"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2413 w 5911582"/>
              <a:gd name="connsiteY65" fmla="*/ 6199725 h 8646493"/>
              <a:gd name="connsiteX66" fmla="*/ 4272798 w 5911582"/>
              <a:gd name="connsiteY66" fmla="*/ 4227389 h 8646493"/>
              <a:gd name="connsiteX67" fmla="*/ 4274353 w 5911582"/>
              <a:gd name="connsiteY67" fmla="*/ 4227343 h 8646493"/>
              <a:gd name="connsiteX68" fmla="*/ 4242087 w 5911582"/>
              <a:gd name="connsiteY68" fmla="*/ 3105269 h 8646493"/>
              <a:gd name="connsiteX69" fmla="*/ 4977027 w 5911582"/>
              <a:gd name="connsiteY69" fmla="*/ 2326810 h 8646493"/>
              <a:gd name="connsiteX70" fmla="*/ 5403823 w 5911582"/>
              <a:gd name="connsiteY70" fmla="*/ 2443875 h 8646493"/>
              <a:gd name="connsiteX71" fmla="*/ 5755486 w 5911582"/>
              <a:gd name="connsiteY71" fmla="*/ 3061747 h 8646493"/>
              <a:gd name="connsiteX72" fmla="*/ 5759021 w 5911582"/>
              <a:gd name="connsiteY72" fmla="*/ 3184697 h 8646493"/>
              <a:gd name="connsiteX73" fmla="*/ 5762452 w 5911582"/>
              <a:gd name="connsiteY73" fmla="*/ 3184590 h 8646493"/>
              <a:gd name="connsiteX74" fmla="*/ 5816524 w 5911582"/>
              <a:gd name="connsiteY74" fmla="*/ 4892541 h 8646493"/>
              <a:gd name="connsiteX75" fmla="*/ 5873210 w 5911582"/>
              <a:gd name="connsiteY75" fmla="*/ 6776633 h 8646493"/>
              <a:gd name="connsiteX76" fmla="*/ 5877342 w 5911582"/>
              <a:gd name="connsiteY76" fmla="*/ 6776511 h 8646493"/>
              <a:gd name="connsiteX77" fmla="*/ 5911582 w 5911582"/>
              <a:gd name="connsiteY77" fmla="*/ 7909324 h 8646493"/>
              <a:gd name="connsiteX78" fmla="*/ 5767963 w 5911582"/>
              <a:gd name="connsiteY78" fmla="*/ 8130477 h 8646493"/>
              <a:gd name="connsiteX79" fmla="*/ 5730041 w 5911582"/>
              <a:gd name="connsiteY79" fmla="*/ 6875874 h 8646493"/>
              <a:gd name="connsiteX80" fmla="*/ 5725602 w 5911582"/>
              <a:gd name="connsiteY80" fmla="*/ 6875993 h 8646493"/>
              <a:gd name="connsiteX81" fmla="*/ 5605741 w 5911582"/>
              <a:gd name="connsiteY81" fmla="*/ 3080990 h 8646493"/>
              <a:gd name="connsiteX82" fmla="*/ 4972418 w 5911582"/>
              <a:gd name="connsiteY82" fmla="*/ 2483071 h 8646493"/>
              <a:gd name="connsiteX83" fmla="*/ 4374497 w 5911582"/>
              <a:gd name="connsiteY83" fmla="*/ 3116397 h 8646493"/>
              <a:gd name="connsiteX84" fmla="*/ 4420828 w 5911582"/>
              <a:gd name="connsiteY84" fmla="*/ 4727593 h 8646493"/>
              <a:gd name="connsiteX85" fmla="*/ 4422673 w 5911582"/>
              <a:gd name="connsiteY85" fmla="*/ 4727581 h 8646493"/>
              <a:gd name="connsiteX86" fmla="*/ 4422351 w 5911582"/>
              <a:gd name="connsiteY86" fmla="*/ 4733760 h 8646493"/>
              <a:gd name="connsiteX87" fmla="*/ 4454181 w 5911582"/>
              <a:gd name="connsiteY87" fmla="*/ 5840717 h 8646493"/>
              <a:gd name="connsiteX88" fmla="*/ 4455003 w 5911582"/>
              <a:gd name="connsiteY88" fmla="*/ 5840691 h 8646493"/>
              <a:gd name="connsiteX89" fmla="*/ 4516238 w 5911582"/>
              <a:gd name="connsiteY89" fmla="*/ 7866607 h 8646493"/>
              <a:gd name="connsiteX90" fmla="*/ 3782441 w 5911582"/>
              <a:gd name="connsiteY90" fmla="*/ 8646141 h 8646493"/>
              <a:gd name="connsiteX91" fmla="*/ 3355473 w 5911582"/>
              <a:gd name="connsiteY91"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2413 w 5911582"/>
              <a:gd name="connsiteY64" fmla="*/ 6199725 h 8646493"/>
              <a:gd name="connsiteX65" fmla="*/ 4272798 w 5911582"/>
              <a:gd name="connsiteY65" fmla="*/ 4227389 h 8646493"/>
              <a:gd name="connsiteX66" fmla="*/ 4274353 w 5911582"/>
              <a:gd name="connsiteY66" fmla="*/ 4227343 h 8646493"/>
              <a:gd name="connsiteX67" fmla="*/ 4242087 w 5911582"/>
              <a:gd name="connsiteY67" fmla="*/ 3105269 h 8646493"/>
              <a:gd name="connsiteX68" fmla="*/ 4977027 w 5911582"/>
              <a:gd name="connsiteY68" fmla="*/ 2326810 h 8646493"/>
              <a:gd name="connsiteX69" fmla="*/ 5403823 w 5911582"/>
              <a:gd name="connsiteY69" fmla="*/ 2443875 h 8646493"/>
              <a:gd name="connsiteX70" fmla="*/ 5755486 w 5911582"/>
              <a:gd name="connsiteY70" fmla="*/ 3061747 h 8646493"/>
              <a:gd name="connsiteX71" fmla="*/ 5759021 w 5911582"/>
              <a:gd name="connsiteY71" fmla="*/ 3184697 h 8646493"/>
              <a:gd name="connsiteX72" fmla="*/ 5762452 w 5911582"/>
              <a:gd name="connsiteY72" fmla="*/ 3184590 h 8646493"/>
              <a:gd name="connsiteX73" fmla="*/ 5816524 w 5911582"/>
              <a:gd name="connsiteY73" fmla="*/ 4892541 h 8646493"/>
              <a:gd name="connsiteX74" fmla="*/ 5873210 w 5911582"/>
              <a:gd name="connsiteY74" fmla="*/ 6776633 h 8646493"/>
              <a:gd name="connsiteX75" fmla="*/ 5877342 w 5911582"/>
              <a:gd name="connsiteY75" fmla="*/ 6776511 h 8646493"/>
              <a:gd name="connsiteX76" fmla="*/ 5911582 w 5911582"/>
              <a:gd name="connsiteY76" fmla="*/ 7909324 h 8646493"/>
              <a:gd name="connsiteX77" fmla="*/ 5767963 w 5911582"/>
              <a:gd name="connsiteY77" fmla="*/ 8130477 h 8646493"/>
              <a:gd name="connsiteX78" fmla="*/ 5730041 w 5911582"/>
              <a:gd name="connsiteY78" fmla="*/ 6875874 h 8646493"/>
              <a:gd name="connsiteX79" fmla="*/ 5725602 w 5911582"/>
              <a:gd name="connsiteY79" fmla="*/ 6875993 h 8646493"/>
              <a:gd name="connsiteX80" fmla="*/ 5605741 w 5911582"/>
              <a:gd name="connsiteY80" fmla="*/ 3080990 h 8646493"/>
              <a:gd name="connsiteX81" fmla="*/ 4972418 w 5911582"/>
              <a:gd name="connsiteY81" fmla="*/ 2483071 h 8646493"/>
              <a:gd name="connsiteX82" fmla="*/ 4374497 w 5911582"/>
              <a:gd name="connsiteY82" fmla="*/ 3116397 h 8646493"/>
              <a:gd name="connsiteX83" fmla="*/ 4420828 w 5911582"/>
              <a:gd name="connsiteY83" fmla="*/ 4727593 h 8646493"/>
              <a:gd name="connsiteX84" fmla="*/ 4422673 w 5911582"/>
              <a:gd name="connsiteY84" fmla="*/ 4727581 h 8646493"/>
              <a:gd name="connsiteX85" fmla="*/ 4422351 w 5911582"/>
              <a:gd name="connsiteY85" fmla="*/ 4733760 h 8646493"/>
              <a:gd name="connsiteX86" fmla="*/ 4454181 w 5911582"/>
              <a:gd name="connsiteY86" fmla="*/ 5840717 h 8646493"/>
              <a:gd name="connsiteX87" fmla="*/ 4455003 w 5911582"/>
              <a:gd name="connsiteY87" fmla="*/ 5840691 h 8646493"/>
              <a:gd name="connsiteX88" fmla="*/ 4516238 w 5911582"/>
              <a:gd name="connsiteY88" fmla="*/ 7866607 h 8646493"/>
              <a:gd name="connsiteX89" fmla="*/ 3782441 w 5911582"/>
              <a:gd name="connsiteY89" fmla="*/ 8646141 h 8646493"/>
              <a:gd name="connsiteX90" fmla="*/ 3355473 w 5911582"/>
              <a:gd name="connsiteY90"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2413 w 5911582"/>
              <a:gd name="connsiteY63" fmla="*/ 6199725 h 8646493"/>
              <a:gd name="connsiteX64" fmla="*/ 4272798 w 5911582"/>
              <a:gd name="connsiteY64" fmla="*/ 4227389 h 8646493"/>
              <a:gd name="connsiteX65" fmla="*/ 4274353 w 5911582"/>
              <a:gd name="connsiteY65" fmla="*/ 4227343 h 8646493"/>
              <a:gd name="connsiteX66" fmla="*/ 4242087 w 5911582"/>
              <a:gd name="connsiteY66" fmla="*/ 3105269 h 8646493"/>
              <a:gd name="connsiteX67" fmla="*/ 4977027 w 5911582"/>
              <a:gd name="connsiteY67" fmla="*/ 2326810 h 8646493"/>
              <a:gd name="connsiteX68" fmla="*/ 5403823 w 5911582"/>
              <a:gd name="connsiteY68" fmla="*/ 2443875 h 8646493"/>
              <a:gd name="connsiteX69" fmla="*/ 5755486 w 5911582"/>
              <a:gd name="connsiteY69" fmla="*/ 3061747 h 8646493"/>
              <a:gd name="connsiteX70" fmla="*/ 5759021 w 5911582"/>
              <a:gd name="connsiteY70" fmla="*/ 3184697 h 8646493"/>
              <a:gd name="connsiteX71" fmla="*/ 5762452 w 5911582"/>
              <a:gd name="connsiteY71" fmla="*/ 3184590 h 8646493"/>
              <a:gd name="connsiteX72" fmla="*/ 5816524 w 5911582"/>
              <a:gd name="connsiteY72" fmla="*/ 4892541 h 8646493"/>
              <a:gd name="connsiteX73" fmla="*/ 5873210 w 5911582"/>
              <a:gd name="connsiteY73" fmla="*/ 6776633 h 8646493"/>
              <a:gd name="connsiteX74" fmla="*/ 5877342 w 5911582"/>
              <a:gd name="connsiteY74" fmla="*/ 6776511 h 8646493"/>
              <a:gd name="connsiteX75" fmla="*/ 5911582 w 5911582"/>
              <a:gd name="connsiteY75" fmla="*/ 7909324 h 8646493"/>
              <a:gd name="connsiteX76" fmla="*/ 5767963 w 5911582"/>
              <a:gd name="connsiteY76" fmla="*/ 8130477 h 8646493"/>
              <a:gd name="connsiteX77" fmla="*/ 5730041 w 5911582"/>
              <a:gd name="connsiteY77" fmla="*/ 6875874 h 8646493"/>
              <a:gd name="connsiteX78" fmla="*/ 5725602 w 5911582"/>
              <a:gd name="connsiteY78" fmla="*/ 6875993 h 8646493"/>
              <a:gd name="connsiteX79" fmla="*/ 5605741 w 5911582"/>
              <a:gd name="connsiteY79" fmla="*/ 3080990 h 8646493"/>
              <a:gd name="connsiteX80" fmla="*/ 4972418 w 5911582"/>
              <a:gd name="connsiteY80" fmla="*/ 2483071 h 8646493"/>
              <a:gd name="connsiteX81" fmla="*/ 4374497 w 5911582"/>
              <a:gd name="connsiteY81" fmla="*/ 3116397 h 8646493"/>
              <a:gd name="connsiteX82" fmla="*/ 4420828 w 5911582"/>
              <a:gd name="connsiteY82" fmla="*/ 4727593 h 8646493"/>
              <a:gd name="connsiteX83" fmla="*/ 4422673 w 5911582"/>
              <a:gd name="connsiteY83" fmla="*/ 4727581 h 8646493"/>
              <a:gd name="connsiteX84" fmla="*/ 4422351 w 5911582"/>
              <a:gd name="connsiteY84" fmla="*/ 4733760 h 8646493"/>
              <a:gd name="connsiteX85" fmla="*/ 4454181 w 5911582"/>
              <a:gd name="connsiteY85" fmla="*/ 5840717 h 8646493"/>
              <a:gd name="connsiteX86" fmla="*/ 4455003 w 5911582"/>
              <a:gd name="connsiteY86" fmla="*/ 5840691 h 8646493"/>
              <a:gd name="connsiteX87" fmla="*/ 4516238 w 5911582"/>
              <a:gd name="connsiteY87" fmla="*/ 7866607 h 8646493"/>
              <a:gd name="connsiteX88" fmla="*/ 3782441 w 5911582"/>
              <a:gd name="connsiteY88" fmla="*/ 8646141 h 8646493"/>
              <a:gd name="connsiteX89" fmla="*/ 3355473 w 5911582"/>
              <a:gd name="connsiteY89"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4735 w 5911582"/>
              <a:gd name="connsiteY26" fmla="*/ 235616 h 8646493"/>
              <a:gd name="connsiteX27" fmla="*/ 295 w 5911582"/>
              <a:gd name="connsiteY27" fmla="*/ 235719 h 8646493"/>
              <a:gd name="connsiteX28" fmla="*/ 0 w 5911582"/>
              <a:gd name="connsiteY28" fmla="*/ 223261 h 8646493"/>
              <a:gd name="connsiteX29" fmla="*/ 144987 w 5911582"/>
              <a:gd name="connsiteY29" fmla="*/ 0 h 8646493"/>
              <a:gd name="connsiteX30" fmla="*/ 148232 w 5911582"/>
              <a:gd name="connsiteY30" fmla="*/ 136847 h 8646493"/>
              <a:gd name="connsiteX31" fmla="*/ 152365 w 5911582"/>
              <a:gd name="connsiteY31" fmla="*/ 136739 h 8646493"/>
              <a:gd name="connsiteX32" fmla="*/ 196711 w 5911582"/>
              <a:gd name="connsiteY32" fmla="*/ 1783666 h 8646493"/>
              <a:gd name="connsiteX33" fmla="*/ 205847 w 5911582"/>
              <a:gd name="connsiteY33" fmla="*/ 1783420 h 8646493"/>
              <a:gd name="connsiteX34" fmla="*/ 228219 w 5911582"/>
              <a:gd name="connsiteY34" fmla="*/ 2614259 h 8646493"/>
              <a:gd name="connsiteX35" fmla="*/ 230777 w 5911582"/>
              <a:gd name="connsiteY35" fmla="*/ 2613967 h 8646493"/>
              <a:gd name="connsiteX36" fmla="*/ 231135 w 5911582"/>
              <a:gd name="connsiteY36" fmla="*/ 2722566 h 8646493"/>
              <a:gd name="connsiteX37" fmla="*/ 236178 w 5911582"/>
              <a:gd name="connsiteY37" fmla="*/ 2909861 h 8646493"/>
              <a:gd name="connsiteX38" fmla="*/ 231753 w 5911582"/>
              <a:gd name="connsiteY38" fmla="*/ 2910343 h 8646493"/>
              <a:gd name="connsiteX39" fmla="*/ 234867 w 5911582"/>
              <a:gd name="connsiteY39" fmla="*/ 3854806 h 8646493"/>
              <a:gd name="connsiteX40" fmla="*/ 235281 w 5911582"/>
              <a:gd name="connsiteY40" fmla="*/ 3854803 h 8646493"/>
              <a:gd name="connsiteX41" fmla="*/ 246835 w 5911582"/>
              <a:gd name="connsiteY41" fmla="*/ 5866683 h 8646493"/>
              <a:gd name="connsiteX42" fmla="*/ 866236 w 5911582"/>
              <a:gd name="connsiteY42" fmla="*/ 6479011 h 8646493"/>
              <a:gd name="connsiteX43" fmla="*/ 1478566 w 5911582"/>
              <a:gd name="connsiteY43" fmla="*/ 5859608 h 8646493"/>
              <a:gd name="connsiteX44" fmla="*/ 1469311 w 5911582"/>
              <a:gd name="connsiteY44" fmla="*/ 4247775 h 8646493"/>
              <a:gd name="connsiteX45" fmla="*/ 1467465 w 5911582"/>
              <a:gd name="connsiteY45" fmla="*/ 4247743 h 8646493"/>
              <a:gd name="connsiteX46" fmla="*/ 1467931 w 5911582"/>
              <a:gd name="connsiteY46" fmla="*/ 4241573 h 8646493"/>
              <a:gd name="connsiteX47" fmla="*/ 1456953 w 5911582"/>
              <a:gd name="connsiteY47" fmla="*/ 2330111 h 8646493"/>
              <a:gd name="connsiteX48" fmla="*/ 1415108 w 5911582"/>
              <a:gd name="connsiteY48" fmla="*/ 781031 h 8646493"/>
              <a:gd name="connsiteX49" fmla="*/ 2151404 w 5911582"/>
              <a:gd name="connsiteY49" fmla="*/ 3852 h 8646493"/>
              <a:gd name="connsiteX50" fmla="*/ 2928581 w 5911582"/>
              <a:gd name="connsiteY50" fmla="*/ 740147 h 8646493"/>
              <a:gd name="connsiteX51" fmla="*/ 2972109 w 5911582"/>
              <a:gd name="connsiteY51" fmla="*/ 2351426 h 8646493"/>
              <a:gd name="connsiteX52" fmla="*/ 2977887 w 5911582"/>
              <a:gd name="connsiteY52" fmla="*/ 2351120 h 8646493"/>
              <a:gd name="connsiteX53" fmla="*/ 3028793 w 5911582"/>
              <a:gd name="connsiteY53" fmla="*/ 4235519 h 8646493"/>
              <a:gd name="connsiteX54" fmla="*/ 3032925 w 5911582"/>
              <a:gd name="connsiteY54" fmla="*/ 4235398 h 8646493"/>
              <a:gd name="connsiteX55" fmla="*/ 3082700 w 5911582"/>
              <a:gd name="connsiteY55" fmla="*/ 5882170 h 8646493"/>
              <a:gd name="connsiteX56" fmla="*/ 3091836 w 5911582"/>
              <a:gd name="connsiteY56" fmla="*/ 5881894 h 8646493"/>
              <a:gd name="connsiteX57" fmla="*/ 3152619 w 5911582"/>
              <a:gd name="connsiteY57" fmla="*/ 7892887 h 8646493"/>
              <a:gd name="connsiteX58" fmla="*/ 3786820 w 5911582"/>
              <a:gd name="connsiteY58" fmla="*/ 8489873 h 8646493"/>
              <a:gd name="connsiteX59" fmla="*/ 4383809 w 5911582"/>
              <a:gd name="connsiteY59" fmla="*/ 7855673 h 8646493"/>
              <a:gd name="connsiteX60" fmla="*/ 4350348 w 5911582"/>
              <a:gd name="connsiteY60" fmla="*/ 6748573 h 8646493"/>
              <a:gd name="connsiteX61" fmla="*/ 4348198 w 5911582"/>
              <a:gd name="connsiteY61" fmla="*/ 6748635 h 8646493"/>
              <a:gd name="connsiteX62" fmla="*/ 4332413 w 5911582"/>
              <a:gd name="connsiteY62" fmla="*/ 6199725 h 8646493"/>
              <a:gd name="connsiteX63" fmla="*/ 4272798 w 5911582"/>
              <a:gd name="connsiteY63" fmla="*/ 4227389 h 8646493"/>
              <a:gd name="connsiteX64" fmla="*/ 4274353 w 5911582"/>
              <a:gd name="connsiteY64" fmla="*/ 4227343 h 8646493"/>
              <a:gd name="connsiteX65" fmla="*/ 4242087 w 5911582"/>
              <a:gd name="connsiteY65" fmla="*/ 3105269 h 8646493"/>
              <a:gd name="connsiteX66" fmla="*/ 4977027 w 5911582"/>
              <a:gd name="connsiteY66" fmla="*/ 2326810 h 8646493"/>
              <a:gd name="connsiteX67" fmla="*/ 5403823 w 5911582"/>
              <a:gd name="connsiteY67" fmla="*/ 2443875 h 8646493"/>
              <a:gd name="connsiteX68" fmla="*/ 5755486 w 5911582"/>
              <a:gd name="connsiteY68" fmla="*/ 3061747 h 8646493"/>
              <a:gd name="connsiteX69" fmla="*/ 5759021 w 5911582"/>
              <a:gd name="connsiteY69" fmla="*/ 3184697 h 8646493"/>
              <a:gd name="connsiteX70" fmla="*/ 5762452 w 5911582"/>
              <a:gd name="connsiteY70" fmla="*/ 3184590 h 8646493"/>
              <a:gd name="connsiteX71" fmla="*/ 5816524 w 5911582"/>
              <a:gd name="connsiteY71" fmla="*/ 4892541 h 8646493"/>
              <a:gd name="connsiteX72" fmla="*/ 5873210 w 5911582"/>
              <a:gd name="connsiteY72" fmla="*/ 6776633 h 8646493"/>
              <a:gd name="connsiteX73" fmla="*/ 5877342 w 5911582"/>
              <a:gd name="connsiteY73" fmla="*/ 6776511 h 8646493"/>
              <a:gd name="connsiteX74" fmla="*/ 5911582 w 5911582"/>
              <a:gd name="connsiteY74" fmla="*/ 7909324 h 8646493"/>
              <a:gd name="connsiteX75" fmla="*/ 5767963 w 5911582"/>
              <a:gd name="connsiteY75" fmla="*/ 8130477 h 8646493"/>
              <a:gd name="connsiteX76" fmla="*/ 5730041 w 5911582"/>
              <a:gd name="connsiteY76" fmla="*/ 6875874 h 8646493"/>
              <a:gd name="connsiteX77" fmla="*/ 5725602 w 5911582"/>
              <a:gd name="connsiteY77" fmla="*/ 6875993 h 8646493"/>
              <a:gd name="connsiteX78" fmla="*/ 5605741 w 5911582"/>
              <a:gd name="connsiteY78" fmla="*/ 3080990 h 8646493"/>
              <a:gd name="connsiteX79" fmla="*/ 4972418 w 5911582"/>
              <a:gd name="connsiteY79" fmla="*/ 2483071 h 8646493"/>
              <a:gd name="connsiteX80" fmla="*/ 4374497 w 5911582"/>
              <a:gd name="connsiteY80" fmla="*/ 3116397 h 8646493"/>
              <a:gd name="connsiteX81" fmla="*/ 4420828 w 5911582"/>
              <a:gd name="connsiteY81" fmla="*/ 4727593 h 8646493"/>
              <a:gd name="connsiteX82" fmla="*/ 4422673 w 5911582"/>
              <a:gd name="connsiteY82" fmla="*/ 4727581 h 8646493"/>
              <a:gd name="connsiteX83" fmla="*/ 4422351 w 5911582"/>
              <a:gd name="connsiteY83" fmla="*/ 4733760 h 8646493"/>
              <a:gd name="connsiteX84" fmla="*/ 4454181 w 5911582"/>
              <a:gd name="connsiteY84" fmla="*/ 5840717 h 8646493"/>
              <a:gd name="connsiteX85" fmla="*/ 4455003 w 5911582"/>
              <a:gd name="connsiteY85" fmla="*/ 5840691 h 8646493"/>
              <a:gd name="connsiteX86" fmla="*/ 4516238 w 5911582"/>
              <a:gd name="connsiteY86" fmla="*/ 7866607 h 8646493"/>
              <a:gd name="connsiteX87" fmla="*/ 3782441 w 5911582"/>
              <a:gd name="connsiteY87" fmla="*/ 8646141 h 8646493"/>
              <a:gd name="connsiteX88" fmla="*/ 3355473 w 5911582"/>
              <a:gd name="connsiteY88"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196711 w 5911582"/>
              <a:gd name="connsiteY31" fmla="*/ 1783666 h 8646493"/>
              <a:gd name="connsiteX32" fmla="*/ 205847 w 5911582"/>
              <a:gd name="connsiteY32" fmla="*/ 1783420 h 8646493"/>
              <a:gd name="connsiteX33" fmla="*/ 228219 w 5911582"/>
              <a:gd name="connsiteY33" fmla="*/ 2614259 h 8646493"/>
              <a:gd name="connsiteX34" fmla="*/ 230777 w 5911582"/>
              <a:gd name="connsiteY34" fmla="*/ 2613967 h 8646493"/>
              <a:gd name="connsiteX35" fmla="*/ 231135 w 5911582"/>
              <a:gd name="connsiteY35" fmla="*/ 2722566 h 8646493"/>
              <a:gd name="connsiteX36" fmla="*/ 236178 w 5911582"/>
              <a:gd name="connsiteY36" fmla="*/ 2909861 h 8646493"/>
              <a:gd name="connsiteX37" fmla="*/ 231753 w 5911582"/>
              <a:gd name="connsiteY37" fmla="*/ 2910343 h 8646493"/>
              <a:gd name="connsiteX38" fmla="*/ 234867 w 5911582"/>
              <a:gd name="connsiteY38" fmla="*/ 3854806 h 8646493"/>
              <a:gd name="connsiteX39" fmla="*/ 235281 w 5911582"/>
              <a:gd name="connsiteY39" fmla="*/ 3854803 h 8646493"/>
              <a:gd name="connsiteX40" fmla="*/ 246835 w 5911582"/>
              <a:gd name="connsiteY40" fmla="*/ 5866683 h 8646493"/>
              <a:gd name="connsiteX41" fmla="*/ 866236 w 5911582"/>
              <a:gd name="connsiteY41" fmla="*/ 6479011 h 8646493"/>
              <a:gd name="connsiteX42" fmla="*/ 1478566 w 5911582"/>
              <a:gd name="connsiteY42" fmla="*/ 5859608 h 8646493"/>
              <a:gd name="connsiteX43" fmla="*/ 1469311 w 5911582"/>
              <a:gd name="connsiteY43" fmla="*/ 4247775 h 8646493"/>
              <a:gd name="connsiteX44" fmla="*/ 1467465 w 5911582"/>
              <a:gd name="connsiteY44" fmla="*/ 4247743 h 8646493"/>
              <a:gd name="connsiteX45" fmla="*/ 1467931 w 5911582"/>
              <a:gd name="connsiteY45" fmla="*/ 4241573 h 8646493"/>
              <a:gd name="connsiteX46" fmla="*/ 1456953 w 5911582"/>
              <a:gd name="connsiteY46" fmla="*/ 2330111 h 8646493"/>
              <a:gd name="connsiteX47" fmla="*/ 1415108 w 5911582"/>
              <a:gd name="connsiteY47" fmla="*/ 781031 h 8646493"/>
              <a:gd name="connsiteX48" fmla="*/ 2151404 w 5911582"/>
              <a:gd name="connsiteY48" fmla="*/ 3852 h 8646493"/>
              <a:gd name="connsiteX49" fmla="*/ 2928581 w 5911582"/>
              <a:gd name="connsiteY49" fmla="*/ 740147 h 8646493"/>
              <a:gd name="connsiteX50" fmla="*/ 2972109 w 5911582"/>
              <a:gd name="connsiteY50" fmla="*/ 2351426 h 8646493"/>
              <a:gd name="connsiteX51" fmla="*/ 2977887 w 5911582"/>
              <a:gd name="connsiteY51" fmla="*/ 2351120 h 8646493"/>
              <a:gd name="connsiteX52" fmla="*/ 3028793 w 5911582"/>
              <a:gd name="connsiteY52" fmla="*/ 4235519 h 8646493"/>
              <a:gd name="connsiteX53" fmla="*/ 3032925 w 5911582"/>
              <a:gd name="connsiteY53" fmla="*/ 4235398 h 8646493"/>
              <a:gd name="connsiteX54" fmla="*/ 3082700 w 5911582"/>
              <a:gd name="connsiteY54" fmla="*/ 5882170 h 8646493"/>
              <a:gd name="connsiteX55" fmla="*/ 3091836 w 5911582"/>
              <a:gd name="connsiteY55" fmla="*/ 5881894 h 8646493"/>
              <a:gd name="connsiteX56" fmla="*/ 3152619 w 5911582"/>
              <a:gd name="connsiteY56" fmla="*/ 7892887 h 8646493"/>
              <a:gd name="connsiteX57" fmla="*/ 3786820 w 5911582"/>
              <a:gd name="connsiteY57" fmla="*/ 8489873 h 8646493"/>
              <a:gd name="connsiteX58" fmla="*/ 4383809 w 5911582"/>
              <a:gd name="connsiteY58" fmla="*/ 7855673 h 8646493"/>
              <a:gd name="connsiteX59" fmla="*/ 4350348 w 5911582"/>
              <a:gd name="connsiteY59" fmla="*/ 6748573 h 8646493"/>
              <a:gd name="connsiteX60" fmla="*/ 4348198 w 5911582"/>
              <a:gd name="connsiteY60" fmla="*/ 6748635 h 8646493"/>
              <a:gd name="connsiteX61" fmla="*/ 4332413 w 5911582"/>
              <a:gd name="connsiteY61" fmla="*/ 6199725 h 8646493"/>
              <a:gd name="connsiteX62" fmla="*/ 4272798 w 5911582"/>
              <a:gd name="connsiteY62" fmla="*/ 4227389 h 8646493"/>
              <a:gd name="connsiteX63" fmla="*/ 4274353 w 5911582"/>
              <a:gd name="connsiteY63" fmla="*/ 4227343 h 8646493"/>
              <a:gd name="connsiteX64" fmla="*/ 4242087 w 5911582"/>
              <a:gd name="connsiteY64" fmla="*/ 3105269 h 8646493"/>
              <a:gd name="connsiteX65" fmla="*/ 4977027 w 5911582"/>
              <a:gd name="connsiteY65" fmla="*/ 2326810 h 8646493"/>
              <a:gd name="connsiteX66" fmla="*/ 5403823 w 5911582"/>
              <a:gd name="connsiteY66" fmla="*/ 2443875 h 8646493"/>
              <a:gd name="connsiteX67" fmla="*/ 5755486 w 5911582"/>
              <a:gd name="connsiteY67" fmla="*/ 3061747 h 8646493"/>
              <a:gd name="connsiteX68" fmla="*/ 5759021 w 5911582"/>
              <a:gd name="connsiteY68" fmla="*/ 3184697 h 8646493"/>
              <a:gd name="connsiteX69" fmla="*/ 5762452 w 5911582"/>
              <a:gd name="connsiteY69" fmla="*/ 3184590 h 8646493"/>
              <a:gd name="connsiteX70" fmla="*/ 5816524 w 5911582"/>
              <a:gd name="connsiteY70" fmla="*/ 4892541 h 8646493"/>
              <a:gd name="connsiteX71" fmla="*/ 5873210 w 5911582"/>
              <a:gd name="connsiteY71" fmla="*/ 6776633 h 8646493"/>
              <a:gd name="connsiteX72" fmla="*/ 5877342 w 5911582"/>
              <a:gd name="connsiteY72" fmla="*/ 6776511 h 8646493"/>
              <a:gd name="connsiteX73" fmla="*/ 5911582 w 5911582"/>
              <a:gd name="connsiteY73" fmla="*/ 7909324 h 8646493"/>
              <a:gd name="connsiteX74" fmla="*/ 5767963 w 5911582"/>
              <a:gd name="connsiteY74" fmla="*/ 8130477 h 8646493"/>
              <a:gd name="connsiteX75" fmla="*/ 5730041 w 5911582"/>
              <a:gd name="connsiteY75" fmla="*/ 6875874 h 8646493"/>
              <a:gd name="connsiteX76" fmla="*/ 5725602 w 5911582"/>
              <a:gd name="connsiteY76" fmla="*/ 6875993 h 8646493"/>
              <a:gd name="connsiteX77" fmla="*/ 5605741 w 5911582"/>
              <a:gd name="connsiteY77" fmla="*/ 3080990 h 8646493"/>
              <a:gd name="connsiteX78" fmla="*/ 4972418 w 5911582"/>
              <a:gd name="connsiteY78" fmla="*/ 2483071 h 8646493"/>
              <a:gd name="connsiteX79" fmla="*/ 4374497 w 5911582"/>
              <a:gd name="connsiteY79" fmla="*/ 3116397 h 8646493"/>
              <a:gd name="connsiteX80" fmla="*/ 4420828 w 5911582"/>
              <a:gd name="connsiteY80" fmla="*/ 4727593 h 8646493"/>
              <a:gd name="connsiteX81" fmla="*/ 4422673 w 5911582"/>
              <a:gd name="connsiteY81" fmla="*/ 4727581 h 8646493"/>
              <a:gd name="connsiteX82" fmla="*/ 4422351 w 5911582"/>
              <a:gd name="connsiteY82" fmla="*/ 4733760 h 8646493"/>
              <a:gd name="connsiteX83" fmla="*/ 4454181 w 5911582"/>
              <a:gd name="connsiteY83" fmla="*/ 5840717 h 8646493"/>
              <a:gd name="connsiteX84" fmla="*/ 4455003 w 5911582"/>
              <a:gd name="connsiteY84" fmla="*/ 5840691 h 8646493"/>
              <a:gd name="connsiteX85" fmla="*/ 4516238 w 5911582"/>
              <a:gd name="connsiteY85" fmla="*/ 7866607 h 8646493"/>
              <a:gd name="connsiteX86" fmla="*/ 3782441 w 5911582"/>
              <a:gd name="connsiteY86" fmla="*/ 8646141 h 8646493"/>
              <a:gd name="connsiteX87" fmla="*/ 3355473 w 5911582"/>
              <a:gd name="connsiteY87"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196711 w 5911582"/>
              <a:gd name="connsiteY31" fmla="*/ 1783666 h 8646493"/>
              <a:gd name="connsiteX32" fmla="*/ 228219 w 5911582"/>
              <a:gd name="connsiteY32" fmla="*/ 2614259 h 8646493"/>
              <a:gd name="connsiteX33" fmla="*/ 230777 w 5911582"/>
              <a:gd name="connsiteY33" fmla="*/ 2613967 h 8646493"/>
              <a:gd name="connsiteX34" fmla="*/ 231135 w 5911582"/>
              <a:gd name="connsiteY34" fmla="*/ 2722566 h 8646493"/>
              <a:gd name="connsiteX35" fmla="*/ 236178 w 5911582"/>
              <a:gd name="connsiteY35" fmla="*/ 2909861 h 8646493"/>
              <a:gd name="connsiteX36" fmla="*/ 231753 w 5911582"/>
              <a:gd name="connsiteY36" fmla="*/ 2910343 h 8646493"/>
              <a:gd name="connsiteX37" fmla="*/ 234867 w 5911582"/>
              <a:gd name="connsiteY37" fmla="*/ 3854806 h 8646493"/>
              <a:gd name="connsiteX38" fmla="*/ 235281 w 5911582"/>
              <a:gd name="connsiteY38" fmla="*/ 3854803 h 8646493"/>
              <a:gd name="connsiteX39" fmla="*/ 246835 w 5911582"/>
              <a:gd name="connsiteY39" fmla="*/ 5866683 h 8646493"/>
              <a:gd name="connsiteX40" fmla="*/ 866236 w 5911582"/>
              <a:gd name="connsiteY40" fmla="*/ 6479011 h 8646493"/>
              <a:gd name="connsiteX41" fmla="*/ 1478566 w 5911582"/>
              <a:gd name="connsiteY41" fmla="*/ 5859608 h 8646493"/>
              <a:gd name="connsiteX42" fmla="*/ 1469311 w 5911582"/>
              <a:gd name="connsiteY42" fmla="*/ 4247775 h 8646493"/>
              <a:gd name="connsiteX43" fmla="*/ 1467465 w 5911582"/>
              <a:gd name="connsiteY43" fmla="*/ 4247743 h 8646493"/>
              <a:gd name="connsiteX44" fmla="*/ 1467931 w 5911582"/>
              <a:gd name="connsiteY44" fmla="*/ 4241573 h 8646493"/>
              <a:gd name="connsiteX45" fmla="*/ 1456953 w 5911582"/>
              <a:gd name="connsiteY45" fmla="*/ 2330111 h 8646493"/>
              <a:gd name="connsiteX46" fmla="*/ 1415108 w 5911582"/>
              <a:gd name="connsiteY46" fmla="*/ 781031 h 8646493"/>
              <a:gd name="connsiteX47" fmla="*/ 2151404 w 5911582"/>
              <a:gd name="connsiteY47" fmla="*/ 3852 h 8646493"/>
              <a:gd name="connsiteX48" fmla="*/ 2928581 w 5911582"/>
              <a:gd name="connsiteY48" fmla="*/ 740147 h 8646493"/>
              <a:gd name="connsiteX49" fmla="*/ 2972109 w 5911582"/>
              <a:gd name="connsiteY49" fmla="*/ 2351426 h 8646493"/>
              <a:gd name="connsiteX50" fmla="*/ 2977887 w 5911582"/>
              <a:gd name="connsiteY50" fmla="*/ 2351120 h 8646493"/>
              <a:gd name="connsiteX51" fmla="*/ 3028793 w 5911582"/>
              <a:gd name="connsiteY51" fmla="*/ 4235519 h 8646493"/>
              <a:gd name="connsiteX52" fmla="*/ 3032925 w 5911582"/>
              <a:gd name="connsiteY52" fmla="*/ 4235398 h 8646493"/>
              <a:gd name="connsiteX53" fmla="*/ 3082700 w 5911582"/>
              <a:gd name="connsiteY53" fmla="*/ 5882170 h 8646493"/>
              <a:gd name="connsiteX54" fmla="*/ 3091836 w 5911582"/>
              <a:gd name="connsiteY54" fmla="*/ 5881894 h 8646493"/>
              <a:gd name="connsiteX55" fmla="*/ 3152619 w 5911582"/>
              <a:gd name="connsiteY55" fmla="*/ 7892887 h 8646493"/>
              <a:gd name="connsiteX56" fmla="*/ 3786820 w 5911582"/>
              <a:gd name="connsiteY56" fmla="*/ 8489873 h 8646493"/>
              <a:gd name="connsiteX57" fmla="*/ 4383809 w 5911582"/>
              <a:gd name="connsiteY57" fmla="*/ 7855673 h 8646493"/>
              <a:gd name="connsiteX58" fmla="*/ 4350348 w 5911582"/>
              <a:gd name="connsiteY58" fmla="*/ 6748573 h 8646493"/>
              <a:gd name="connsiteX59" fmla="*/ 4348198 w 5911582"/>
              <a:gd name="connsiteY59" fmla="*/ 6748635 h 8646493"/>
              <a:gd name="connsiteX60" fmla="*/ 4332413 w 5911582"/>
              <a:gd name="connsiteY60" fmla="*/ 6199725 h 8646493"/>
              <a:gd name="connsiteX61" fmla="*/ 4272798 w 5911582"/>
              <a:gd name="connsiteY61" fmla="*/ 4227389 h 8646493"/>
              <a:gd name="connsiteX62" fmla="*/ 4274353 w 5911582"/>
              <a:gd name="connsiteY62" fmla="*/ 4227343 h 8646493"/>
              <a:gd name="connsiteX63" fmla="*/ 4242087 w 5911582"/>
              <a:gd name="connsiteY63" fmla="*/ 3105269 h 8646493"/>
              <a:gd name="connsiteX64" fmla="*/ 4977027 w 5911582"/>
              <a:gd name="connsiteY64" fmla="*/ 2326810 h 8646493"/>
              <a:gd name="connsiteX65" fmla="*/ 5403823 w 5911582"/>
              <a:gd name="connsiteY65" fmla="*/ 2443875 h 8646493"/>
              <a:gd name="connsiteX66" fmla="*/ 5755486 w 5911582"/>
              <a:gd name="connsiteY66" fmla="*/ 3061747 h 8646493"/>
              <a:gd name="connsiteX67" fmla="*/ 5759021 w 5911582"/>
              <a:gd name="connsiteY67" fmla="*/ 3184697 h 8646493"/>
              <a:gd name="connsiteX68" fmla="*/ 5762452 w 5911582"/>
              <a:gd name="connsiteY68" fmla="*/ 3184590 h 8646493"/>
              <a:gd name="connsiteX69" fmla="*/ 5816524 w 5911582"/>
              <a:gd name="connsiteY69" fmla="*/ 4892541 h 8646493"/>
              <a:gd name="connsiteX70" fmla="*/ 5873210 w 5911582"/>
              <a:gd name="connsiteY70" fmla="*/ 6776633 h 8646493"/>
              <a:gd name="connsiteX71" fmla="*/ 5877342 w 5911582"/>
              <a:gd name="connsiteY71" fmla="*/ 6776511 h 8646493"/>
              <a:gd name="connsiteX72" fmla="*/ 5911582 w 5911582"/>
              <a:gd name="connsiteY72" fmla="*/ 7909324 h 8646493"/>
              <a:gd name="connsiteX73" fmla="*/ 5767963 w 5911582"/>
              <a:gd name="connsiteY73" fmla="*/ 8130477 h 8646493"/>
              <a:gd name="connsiteX74" fmla="*/ 5730041 w 5911582"/>
              <a:gd name="connsiteY74" fmla="*/ 6875874 h 8646493"/>
              <a:gd name="connsiteX75" fmla="*/ 5725602 w 5911582"/>
              <a:gd name="connsiteY75" fmla="*/ 6875993 h 8646493"/>
              <a:gd name="connsiteX76" fmla="*/ 5605741 w 5911582"/>
              <a:gd name="connsiteY76" fmla="*/ 3080990 h 8646493"/>
              <a:gd name="connsiteX77" fmla="*/ 4972418 w 5911582"/>
              <a:gd name="connsiteY77" fmla="*/ 2483071 h 8646493"/>
              <a:gd name="connsiteX78" fmla="*/ 4374497 w 5911582"/>
              <a:gd name="connsiteY78" fmla="*/ 3116397 h 8646493"/>
              <a:gd name="connsiteX79" fmla="*/ 4420828 w 5911582"/>
              <a:gd name="connsiteY79" fmla="*/ 4727593 h 8646493"/>
              <a:gd name="connsiteX80" fmla="*/ 4422673 w 5911582"/>
              <a:gd name="connsiteY80" fmla="*/ 4727581 h 8646493"/>
              <a:gd name="connsiteX81" fmla="*/ 4422351 w 5911582"/>
              <a:gd name="connsiteY81" fmla="*/ 4733760 h 8646493"/>
              <a:gd name="connsiteX82" fmla="*/ 4454181 w 5911582"/>
              <a:gd name="connsiteY82" fmla="*/ 5840717 h 8646493"/>
              <a:gd name="connsiteX83" fmla="*/ 4455003 w 5911582"/>
              <a:gd name="connsiteY83" fmla="*/ 5840691 h 8646493"/>
              <a:gd name="connsiteX84" fmla="*/ 4516238 w 5911582"/>
              <a:gd name="connsiteY84" fmla="*/ 7866607 h 8646493"/>
              <a:gd name="connsiteX85" fmla="*/ 3782441 w 5911582"/>
              <a:gd name="connsiteY85" fmla="*/ 8646141 h 8646493"/>
              <a:gd name="connsiteX86" fmla="*/ 3355473 w 5911582"/>
              <a:gd name="connsiteY86"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228219 w 5911582"/>
              <a:gd name="connsiteY31" fmla="*/ 2614259 h 8646493"/>
              <a:gd name="connsiteX32" fmla="*/ 230777 w 5911582"/>
              <a:gd name="connsiteY32" fmla="*/ 2613967 h 8646493"/>
              <a:gd name="connsiteX33" fmla="*/ 231135 w 5911582"/>
              <a:gd name="connsiteY33" fmla="*/ 2722566 h 8646493"/>
              <a:gd name="connsiteX34" fmla="*/ 236178 w 5911582"/>
              <a:gd name="connsiteY34" fmla="*/ 2909861 h 8646493"/>
              <a:gd name="connsiteX35" fmla="*/ 231753 w 5911582"/>
              <a:gd name="connsiteY35" fmla="*/ 2910343 h 8646493"/>
              <a:gd name="connsiteX36" fmla="*/ 234867 w 5911582"/>
              <a:gd name="connsiteY36" fmla="*/ 3854806 h 8646493"/>
              <a:gd name="connsiteX37" fmla="*/ 235281 w 5911582"/>
              <a:gd name="connsiteY37" fmla="*/ 3854803 h 8646493"/>
              <a:gd name="connsiteX38" fmla="*/ 246835 w 5911582"/>
              <a:gd name="connsiteY38" fmla="*/ 5866683 h 8646493"/>
              <a:gd name="connsiteX39" fmla="*/ 866236 w 5911582"/>
              <a:gd name="connsiteY39" fmla="*/ 6479011 h 8646493"/>
              <a:gd name="connsiteX40" fmla="*/ 1478566 w 5911582"/>
              <a:gd name="connsiteY40" fmla="*/ 5859608 h 8646493"/>
              <a:gd name="connsiteX41" fmla="*/ 1469311 w 5911582"/>
              <a:gd name="connsiteY41" fmla="*/ 4247775 h 8646493"/>
              <a:gd name="connsiteX42" fmla="*/ 1467465 w 5911582"/>
              <a:gd name="connsiteY42" fmla="*/ 4247743 h 8646493"/>
              <a:gd name="connsiteX43" fmla="*/ 1467931 w 5911582"/>
              <a:gd name="connsiteY43" fmla="*/ 4241573 h 8646493"/>
              <a:gd name="connsiteX44" fmla="*/ 1456953 w 5911582"/>
              <a:gd name="connsiteY44" fmla="*/ 2330111 h 8646493"/>
              <a:gd name="connsiteX45" fmla="*/ 1415108 w 5911582"/>
              <a:gd name="connsiteY45" fmla="*/ 781031 h 8646493"/>
              <a:gd name="connsiteX46" fmla="*/ 2151404 w 5911582"/>
              <a:gd name="connsiteY46" fmla="*/ 3852 h 8646493"/>
              <a:gd name="connsiteX47" fmla="*/ 2928581 w 5911582"/>
              <a:gd name="connsiteY47" fmla="*/ 740147 h 8646493"/>
              <a:gd name="connsiteX48" fmla="*/ 2972109 w 5911582"/>
              <a:gd name="connsiteY48" fmla="*/ 2351426 h 8646493"/>
              <a:gd name="connsiteX49" fmla="*/ 2977887 w 5911582"/>
              <a:gd name="connsiteY49" fmla="*/ 2351120 h 8646493"/>
              <a:gd name="connsiteX50" fmla="*/ 3028793 w 5911582"/>
              <a:gd name="connsiteY50" fmla="*/ 4235519 h 8646493"/>
              <a:gd name="connsiteX51" fmla="*/ 3032925 w 5911582"/>
              <a:gd name="connsiteY51" fmla="*/ 4235398 h 8646493"/>
              <a:gd name="connsiteX52" fmla="*/ 3082700 w 5911582"/>
              <a:gd name="connsiteY52" fmla="*/ 5882170 h 8646493"/>
              <a:gd name="connsiteX53" fmla="*/ 3091836 w 5911582"/>
              <a:gd name="connsiteY53" fmla="*/ 5881894 h 8646493"/>
              <a:gd name="connsiteX54" fmla="*/ 3152619 w 5911582"/>
              <a:gd name="connsiteY54" fmla="*/ 7892887 h 8646493"/>
              <a:gd name="connsiteX55" fmla="*/ 3786820 w 5911582"/>
              <a:gd name="connsiteY55" fmla="*/ 8489873 h 8646493"/>
              <a:gd name="connsiteX56" fmla="*/ 4383809 w 5911582"/>
              <a:gd name="connsiteY56" fmla="*/ 7855673 h 8646493"/>
              <a:gd name="connsiteX57" fmla="*/ 4350348 w 5911582"/>
              <a:gd name="connsiteY57" fmla="*/ 6748573 h 8646493"/>
              <a:gd name="connsiteX58" fmla="*/ 4348198 w 5911582"/>
              <a:gd name="connsiteY58" fmla="*/ 6748635 h 8646493"/>
              <a:gd name="connsiteX59" fmla="*/ 4332413 w 5911582"/>
              <a:gd name="connsiteY59" fmla="*/ 6199725 h 8646493"/>
              <a:gd name="connsiteX60" fmla="*/ 4272798 w 5911582"/>
              <a:gd name="connsiteY60" fmla="*/ 4227389 h 8646493"/>
              <a:gd name="connsiteX61" fmla="*/ 4274353 w 5911582"/>
              <a:gd name="connsiteY61" fmla="*/ 4227343 h 8646493"/>
              <a:gd name="connsiteX62" fmla="*/ 4242087 w 5911582"/>
              <a:gd name="connsiteY62" fmla="*/ 3105269 h 8646493"/>
              <a:gd name="connsiteX63" fmla="*/ 4977027 w 5911582"/>
              <a:gd name="connsiteY63" fmla="*/ 2326810 h 8646493"/>
              <a:gd name="connsiteX64" fmla="*/ 5403823 w 5911582"/>
              <a:gd name="connsiteY64" fmla="*/ 2443875 h 8646493"/>
              <a:gd name="connsiteX65" fmla="*/ 5755486 w 5911582"/>
              <a:gd name="connsiteY65" fmla="*/ 3061747 h 8646493"/>
              <a:gd name="connsiteX66" fmla="*/ 5759021 w 5911582"/>
              <a:gd name="connsiteY66" fmla="*/ 3184697 h 8646493"/>
              <a:gd name="connsiteX67" fmla="*/ 5762452 w 5911582"/>
              <a:gd name="connsiteY67" fmla="*/ 3184590 h 8646493"/>
              <a:gd name="connsiteX68" fmla="*/ 5816524 w 5911582"/>
              <a:gd name="connsiteY68" fmla="*/ 4892541 h 8646493"/>
              <a:gd name="connsiteX69" fmla="*/ 5873210 w 5911582"/>
              <a:gd name="connsiteY69" fmla="*/ 6776633 h 8646493"/>
              <a:gd name="connsiteX70" fmla="*/ 5877342 w 5911582"/>
              <a:gd name="connsiteY70" fmla="*/ 6776511 h 8646493"/>
              <a:gd name="connsiteX71" fmla="*/ 5911582 w 5911582"/>
              <a:gd name="connsiteY71" fmla="*/ 7909324 h 8646493"/>
              <a:gd name="connsiteX72" fmla="*/ 5767963 w 5911582"/>
              <a:gd name="connsiteY72" fmla="*/ 8130477 h 8646493"/>
              <a:gd name="connsiteX73" fmla="*/ 5730041 w 5911582"/>
              <a:gd name="connsiteY73" fmla="*/ 6875874 h 8646493"/>
              <a:gd name="connsiteX74" fmla="*/ 5725602 w 5911582"/>
              <a:gd name="connsiteY74" fmla="*/ 6875993 h 8646493"/>
              <a:gd name="connsiteX75" fmla="*/ 5605741 w 5911582"/>
              <a:gd name="connsiteY75" fmla="*/ 3080990 h 8646493"/>
              <a:gd name="connsiteX76" fmla="*/ 4972418 w 5911582"/>
              <a:gd name="connsiteY76" fmla="*/ 2483071 h 8646493"/>
              <a:gd name="connsiteX77" fmla="*/ 4374497 w 5911582"/>
              <a:gd name="connsiteY77" fmla="*/ 3116397 h 8646493"/>
              <a:gd name="connsiteX78" fmla="*/ 4420828 w 5911582"/>
              <a:gd name="connsiteY78" fmla="*/ 4727593 h 8646493"/>
              <a:gd name="connsiteX79" fmla="*/ 4422673 w 5911582"/>
              <a:gd name="connsiteY79" fmla="*/ 4727581 h 8646493"/>
              <a:gd name="connsiteX80" fmla="*/ 4422351 w 5911582"/>
              <a:gd name="connsiteY80" fmla="*/ 4733760 h 8646493"/>
              <a:gd name="connsiteX81" fmla="*/ 4454181 w 5911582"/>
              <a:gd name="connsiteY81" fmla="*/ 5840717 h 8646493"/>
              <a:gd name="connsiteX82" fmla="*/ 4455003 w 5911582"/>
              <a:gd name="connsiteY82" fmla="*/ 5840691 h 8646493"/>
              <a:gd name="connsiteX83" fmla="*/ 4516238 w 5911582"/>
              <a:gd name="connsiteY83" fmla="*/ 7866607 h 8646493"/>
              <a:gd name="connsiteX84" fmla="*/ 3782441 w 5911582"/>
              <a:gd name="connsiteY84" fmla="*/ 8646141 h 8646493"/>
              <a:gd name="connsiteX85" fmla="*/ 3355473 w 5911582"/>
              <a:gd name="connsiteY85"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228219 w 5911582"/>
              <a:gd name="connsiteY31" fmla="*/ 2614259 h 8646493"/>
              <a:gd name="connsiteX32" fmla="*/ 231135 w 5911582"/>
              <a:gd name="connsiteY32" fmla="*/ 2722566 h 8646493"/>
              <a:gd name="connsiteX33" fmla="*/ 236178 w 5911582"/>
              <a:gd name="connsiteY33" fmla="*/ 2909861 h 8646493"/>
              <a:gd name="connsiteX34" fmla="*/ 231753 w 5911582"/>
              <a:gd name="connsiteY34" fmla="*/ 2910343 h 8646493"/>
              <a:gd name="connsiteX35" fmla="*/ 234867 w 5911582"/>
              <a:gd name="connsiteY35" fmla="*/ 3854806 h 8646493"/>
              <a:gd name="connsiteX36" fmla="*/ 235281 w 5911582"/>
              <a:gd name="connsiteY36" fmla="*/ 3854803 h 8646493"/>
              <a:gd name="connsiteX37" fmla="*/ 246835 w 5911582"/>
              <a:gd name="connsiteY37" fmla="*/ 5866683 h 8646493"/>
              <a:gd name="connsiteX38" fmla="*/ 866236 w 5911582"/>
              <a:gd name="connsiteY38" fmla="*/ 6479011 h 8646493"/>
              <a:gd name="connsiteX39" fmla="*/ 1478566 w 5911582"/>
              <a:gd name="connsiteY39" fmla="*/ 5859608 h 8646493"/>
              <a:gd name="connsiteX40" fmla="*/ 1469311 w 5911582"/>
              <a:gd name="connsiteY40" fmla="*/ 4247775 h 8646493"/>
              <a:gd name="connsiteX41" fmla="*/ 1467465 w 5911582"/>
              <a:gd name="connsiteY41" fmla="*/ 4247743 h 8646493"/>
              <a:gd name="connsiteX42" fmla="*/ 1467931 w 5911582"/>
              <a:gd name="connsiteY42" fmla="*/ 4241573 h 8646493"/>
              <a:gd name="connsiteX43" fmla="*/ 1456953 w 5911582"/>
              <a:gd name="connsiteY43" fmla="*/ 2330111 h 8646493"/>
              <a:gd name="connsiteX44" fmla="*/ 1415108 w 5911582"/>
              <a:gd name="connsiteY44" fmla="*/ 781031 h 8646493"/>
              <a:gd name="connsiteX45" fmla="*/ 2151404 w 5911582"/>
              <a:gd name="connsiteY45" fmla="*/ 3852 h 8646493"/>
              <a:gd name="connsiteX46" fmla="*/ 2928581 w 5911582"/>
              <a:gd name="connsiteY46" fmla="*/ 740147 h 8646493"/>
              <a:gd name="connsiteX47" fmla="*/ 2972109 w 5911582"/>
              <a:gd name="connsiteY47" fmla="*/ 2351426 h 8646493"/>
              <a:gd name="connsiteX48" fmla="*/ 2977887 w 5911582"/>
              <a:gd name="connsiteY48" fmla="*/ 2351120 h 8646493"/>
              <a:gd name="connsiteX49" fmla="*/ 3028793 w 5911582"/>
              <a:gd name="connsiteY49" fmla="*/ 4235519 h 8646493"/>
              <a:gd name="connsiteX50" fmla="*/ 3032925 w 5911582"/>
              <a:gd name="connsiteY50" fmla="*/ 4235398 h 8646493"/>
              <a:gd name="connsiteX51" fmla="*/ 3082700 w 5911582"/>
              <a:gd name="connsiteY51" fmla="*/ 5882170 h 8646493"/>
              <a:gd name="connsiteX52" fmla="*/ 3091836 w 5911582"/>
              <a:gd name="connsiteY52" fmla="*/ 5881894 h 8646493"/>
              <a:gd name="connsiteX53" fmla="*/ 3152619 w 5911582"/>
              <a:gd name="connsiteY53" fmla="*/ 7892887 h 8646493"/>
              <a:gd name="connsiteX54" fmla="*/ 3786820 w 5911582"/>
              <a:gd name="connsiteY54" fmla="*/ 8489873 h 8646493"/>
              <a:gd name="connsiteX55" fmla="*/ 4383809 w 5911582"/>
              <a:gd name="connsiteY55" fmla="*/ 7855673 h 8646493"/>
              <a:gd name="connsiteX56" fmla="*/ 4350348 w 5911582"/>
              <a:gd name="connsiteY56" fmla="*/ 6748573 h 8646493"/>
              <a:gd name="connsiteX57" fmla="*/ 4348198 w 5911582"/>
              <a:gd name="connsiteY57" fmla="*/ 6748635 h 8646493"/>
              <a:gd name="connsiteX58" fmla="*/ 4332413 w 5911582"/>
              <a:gd name="connsiteY58" fmla="*/ 6199725 h 8646493"/>
              <a:gd name="connsiteX59" fmla="*/ 4272798 w 5911582"/>
              <a:gd name="connsiteY59" fmla="*/ 4227389 h 8646493"/>
              <a:gd name="connsiteX60" fmla="*/ 4274353 w 5911582"/>
              <a:gd name="connsiteY60" fmla="*/ 4227343 h 8646493"/>
              <a:gd name="connsiteX61" fmla="*/ 4242087 w 5911582"/>
              <a:gd name="connsiteY61" fmla="*/ 3105269 h 8646493"/>
              <a:gd name="connsiteX62" fmla="*/ 4977027 w 5911582"/>
              <a:gd name="connsiteY62" fmla="*/ 2326810 h 8646493"/>
              <a:gd name="connsiteX63" fmla="*/ 5403823 w 5911582"/>
              <a:gd name="connsiteY63" fmla="*/ 2443875 h 8646493"/>
              <a:gd name="connsiteX64" fmla="*/ 5755486 w 5911582"/>
              <a:gd name="connsiteY64" fmla="*/ 3061747 h 8646493"/>
              <a:gd name="connsiteX65" fmla="*/ 5759021 w 5911582"/>
              <a:gd name="connsiteY65" fmla="*/ 3184697 h 8646493"/>
              <a:gd name="connsiteX66" fmla="*/ 5762452 w 5911582"/>
              <a:gd name="connsiteY66" fmla="*/ 3184590 h 8646493"/>
              <a:gd name="connsiteX67" fmla="*/ 5816524 w 5911582"/>
              <a:gd name="connsiteY67" fmla="*/ 4892541 h 8646493"/>
              <a:gd name="connsiteX68" fmla="*/ 5873210 w 5911582"/>
              <a:gd name="connsiteY68" fmla="*/ 6776633 h 8646493"/>
              <a:gd name="connsiteX69" fmla="*/ 5877342 w 5911582"/>
              <a:gd name="connsiteY69" fmla="*/ 6776511 h 8646493"/>
              <a:gd name="connsiteX70" fmla="*/ 5911582 w 5911582"/>
              <a:gd name="connsiteY70" fmla="*/ 7909324 h 8646493"/>
              <a:gd name="connsiteX71" fmla="*/ 5767963 w 5911582"/>
              <a:gd name="connsiteY71" fmla="*/ 8130477 h 8646493"/>
              <a:gd name="connsiteX72" fmla="*/ 5730041 w 5911582"/>
              <a:gd name="connsiteY72" fmla="*/ 6875874 h 8646493"/>
              <a:gd name="connsiteX73" fmla="*/ 5725602 w 5911582"/>
              <a:gd name="connsiteY73" fmla="*/ 6875993 h 8646493"/>
              <a:gd name="connsiteX74" fmla="*/ 5605741 w 5911582"/>
              <a:gd name="connsiteY74" fmla="*/ 3080990 h 8646493"/>
              <a:gd name="connsiteX75" fmla="*/ 4972418 w 5911582"/>
              <a:gd name="connsiteY75" fmla="*/ 2483071 h 8646493"/>
              <a:gd name="connsiteX76" fmla="*/ 4374497 w 5911582"/>
              <a:gd name="connsiteY76" fmla="*/ 3116397 h 8646493"/>
              <a:gd name="connsiteX77" fmla="*/ 4420828 w 5911582"/>
              <a:gd name="connsiteY77" fmla="*/ 4727593 h 8646493"/>
              <a:gd name="connsiteX78" fmla="*/ 4422673 w 5911582"/>
              <a:gd name="connsiteY78" fmla="*/ 4727581 h 8646493"/>
              <a:gd name="connsiteX79" fmla="*/ 4422351 w 5911582"/>
              <a:gd name="connsiteY79" fmla="*/ 4733760 h 8646493"/>
              <a:gd name="connsiteX80" fmla="*/ 4454181 w 5911582"/>
              <a:gd name="connsiteY80" fmla="*/ 5840717 h 8646493"/>
              <a:gd name="connsiteX81" fmla="*/ 4455003 w 5911582"/>
              <a:gd name="connsiteY81" fmla="*/ 5840691 h 8646493"/>
              <a:gd name="connsiteX82" fmla="*/ 4516238 w 5911582"/>
              <a:gd name="connsiteY82" fmla="*/ 7866607 h 8646493"/>
              <a:gd name="connsiteX83" fmla="*/ 3782441 w 5911582"/>
              <a:gd name="connsiteY83" fmla="*/ 8646141 h 8646493"/>
              <a:gd name="connsiteX84" fmla="*/ 3355473 w 5911582"/>
              <a:gd name="connsiteY84"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231135 w 5911582"/>
              <a:gd name="connsiteY31" fmla="*/ 2722566 h 8646493"/>
              <a:gd name="connsiteX32" fmla="*/ 236178 w 5911582"/>
              <a:gd name="connsiteY32" fmla="*/ 2909861 h 8646493"/>
              <a:gd name="connsiteX33" fmla="*/ 231753 w 5911582"/>
              <a:gd name="connsiteY33" fmla="*/ 2910343 h 8646493"/>
              <a:gd name="connsiteX34" fmla="*/ 234867 w 5911582"/>
              <a:gd name="connsiteY34" fmla="*/ 3854806 h 8646493"/>
              <a:gd name="connsiteX35" fmla="*/ 235281 w 5911582"/>
              <a:gd name="connsiteY35" fmla="*/ 3854803 h 8646493"/>
              <a:gd name="connsiteX36" fmla="*/ 246835 w 5911582"/>
              <a:gd name="connsiteY36" fmla="*/ 5866683 h 8646493"/>
              <a:gd name="connsiteX37" fmla="*/ 866236 w 5911582"/>
              <a:gd name="connsiteY37" fmla="*/ 6479011 h 8646493"/>
              <a:gd name="connsiteX38" fmla="*/ 1478566 w 5911582"/>
              <a:gd name="connsiteY38" fmla="*/ 5859608 h 8646493"/>
              <a:gd name="connsiteX39" fmla="*/ 1469311 w 5911582"/>
              <a:gd name="connsiteY39" fmla="*/ 4247775 h 8646493"/>
              <a:gd name="connsiteX40" fmla="*/ 1467465 w 5911582"/>
              <a:gd name="connsiteY40" fmla="*/ 4247743 h 8646493"/>
              <a:gd name="connsiteX41" fmla="*/ 1467931 w 5911582"/>
              <a:gd name="connsiteY41" fmla="*/ 4241573 h 8646493"/>
              <a:gd name="connsiteX42" fmla="*/ 1456953 w 5911582"/>
              <a:gd name="connsiteY42" fmla="*/ 2330111 h 8646493"/>
              <a:gd name="connsiteX43" fmla="*/ 1415108 w 5911582"/>
              <a:gd name="connsiteY43" fmla="*/ 781031 h 8646493"/>
              <a:gd name="connsiteX44" fmla="*/ 2151404 w 5911582"/>
              <a:gd name="connsiteY44" fmla="*/ 3852 h 8646493"/>
              <a:gd name="connsiteX45" fmla="*/ 2928581 w 5911582"/>
              <a:gd name="connsiteY45" fmla="*/ 740147 h 8646493"/>
              <a:gd name="connsiteX46" fmla="*/ 2972109 w 5911582"/>
              <a:gd name="connsiteY46" fmla="*/ 2351426 h 8646493"/>
              <a:gd name="connsiteX47" fmla="*/ 2977887 w 5911582"/>
              <a:gd name="connsiteY47" fmla="*/ 2351120 h 8646493"/>
              <a:gd name="connsiteX48" fmla="*/ 3028793 w 5911582"/>
              <a:gd name="connsiteY48" fmla="*/ 4235519 h 8646493"/>
              <a:gd name="connsiteX49" fmla="*/ 3032925 w 5911582"/>
              <a:gd name="connsiteY49" fmla="*/ 4235398 h 8646493"/>
              <a:gd name="connsiteX50" fmla="*/ 3082700 w 5911582"/>
              <a:gd name="connsiteY50" fmla="*/ 5882170 h 8646493"/>
              <a:gd name="connsiteX51" fmla="*/ 3091836 w 5911582"/>
              <a:gd name="connsiteY51" fmla="*/ 5881894 h 8646493"/>
              <a:gd name="connsiteX52" fmla="*/ 3152619 w 5911582"/>
              <a:gd name="connsiteY52" fmla="*/ 7892887 h 8646493"/>
              <a:gd name="connsiteX53" fmla="*/ 3786820 w 5911582"/>
              <a:gd name="connsiteY53" fmla="*/ 8489873 h 8646493"/>
              <a:gd name="connsiteX54" fmla="*/ 4383809 w 5911582"/>
              <a:gd name="connsiteY54" fmla="*/ 7855673 h 8646493"/>
              <a:gd name="connsiteX55" fmla="*/ 4350348 w 5911582"/>
              <a:gd name="connsiteY55" fmla="*/ 6748573 h 8646493"/>
              <a:gd name="connsiteX56" fmla="*/ 4348198 w 5911582"/>
              <a:gd name="connsiteY56" fmla="*/ 6748635 h 8646493"/>
              <a:gd name="connsiteX57" fmla="*/ 4332413 w 5911582"/>
              <a:gd name="connsiteY57" fmla="*/ 6199725 h 8646493"/>
              <a:gd name="connsiteX58" fmla="*/ 4272798 w 5911582"/>
              <a:gd name="connsiteY58" fmla="*/ 4227389 h 8646493"/>
              <a:gd name="connsiteX59" fmla="*/ 4274353 w 5911582"/>
              <a:gd name="connsiteY59" fmla="*/ 4227343 h 8646493"/>
              <a:gd name="connsiteX60" fmla="*/ 4242087 w 5911582"/>
              <a:gd name="connsiteY60" fmla="*/ 3105269 h 8646493"/>
              <a:gd name="connsiteX61" fmla="*/ 4977027 w 5911582"/>
              <a:gd name="connsiteY61" fmla="*/ 2326810 h 8646493"/>
              <a:gd name="connsiteX62" fmla="*/ 5403823 w 5911582"/>
              <a:gd name="connsiteY62" fmla="*/ 2443875 h 8646493"/>
              <a:gd name="connsiteX63" fmla="*/ 5755486 w 5911582"/>
              <a:gd name="connsiteY63" fmla="*/ 3061747 h 8646493"/>
              <a:gd name="connsiteX64" fmla="*/ 5759021 w 5911582"/>
              <a:gd name="connsiteY64" fmla="*/ 3184697 h 8646493"/>
              <a:gd name="connsiteX65" fmla="*/ 5762452 w 5911582"/>
              <a:gd name="connsiteY65" fmla="*/ 3184590 h 8646493"/>
              <a:gd name="connsiteX66" fmla="*/ 5816524 w 5911582"/>
              <a:gd name="connsiteY66" fmla="*/ 4892541 h 8646493"/>
              <a:gd name="connsiteX67" fmla="*/ 5873210 w 5911582"/>
              <a:gd name="connsiteY67" fmla="*/ 6776633 h 8646493"/>
              <a:gd name="connsiteX68" fmla="*/ 5877342 w 5911582"/>
              <a:gd name="connsiteY68" fmla="*/ 6776511 h 8646493"/>
              <a:gd name="connsiteX69" fmla="*/ 5911582 w 5911582"/>
              <a:gd name="connsiteY69" fmla="*/ 7909324 h 8646493"/>
              <a:gd name="connsiteX70" fmla="*/ 5767963 w 5911582"/>
              <a:gd name="connsiteY70" fmla="*/ 8130477 h 8646493"/>
              <a:gd name="connsiteX71" fmla="*/ 5730041 w 5911582"/>
              <a:gd name="connsiteY71" fmla="*/ 6875874 h 8646493"/>
              <a:gd name="connsiteX72" fmla="*/ 5725602 w 5911582"/>
              <a:gd name="connsiteY72" fmla="*/ 6875993 h 8646493"/>
              <a:gd name="connsiteX73" fmla="*/ 5605741 w 5911582"/>
              <a:gd name="connsiteY73" fmla="*/ 3080990 h 8646493"/>
              <a:gd name="connsiteX74" fmla="*/ 4972418 w 5911582"/>
              <a:gd name="connsiteY74" fmla="*/ 2483071 h 8646493"/>
              <a:gd name="connsiteX75" fmla="*/ 4374497 w 5911582"/>
              <a:gd name="connsiteY75" fmla="*/ 3116397 h 8646493"/>
              <a:gd name="connsiteX76" fmla="*/ 4420828 w 5911582"/>
              <a:gd name="connsiteY76" fmla="*/ 4727593 h 8646493"/>
              <a:gd name="connsiteX77" fmla="*/ 4422673 w 5911582"/>
              <a:gd name="connsiteY77" fmla="*/ 4727581 h 8646493"/>
              <a:gd name="connsiteX78" fmla="*/ 4422351 w 5911582"/>
              <a:gd name="connsiteY78" fmla="*/ 4733760 h 8646493"/>
              <a:gd name="connsiteX79" fmla="*/ 4454181 w 5911582"/>
              <a:gd name="connsiteY79" fmla="*/ 5840717 h 8646493"/>
              <a:gd name="connsiteX80" fmla="*/ 4455003 w 5911582"/>
              <a:gd name="connsiteY80" fmla="*/ 5840691 h 8646493"/>
              <a:gd name="connsiteX81" fmla="*/ 4516238 w 5911582"/>
              <a:gd name="connsiteY81" fmla="*/ 7866607 h 8646493"/>
              <a:gd name="connsiteX82" fmla="*/ 3782441 w 5911582"/>
              <a:gd name="connsiteY82" fmla="*/ 8646141 h 8646493"/>
              <a:gd name="connsiteX83" fmla="*/ 3355473 w 5911582"/>
              <a:gd name="connsiteY83"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236178 w 5911582"/>
              <a:gd name="connsiteY31" fmla="*/ 2909861 h 8646493"/>
              <a:gd name="connsiteX32" fmla="*/ 231753 w 5911582"/>
              <a:gd name="connsiteY32" fmla="*/ 2910343 h 8646493"/>
              <a:gd name="connsiteX33" fmla="*/ 234867 w 5911582"/>
              <a:gd name="connsiteY33" fmla="*/ 3854806 h 8646493"/>
              <a:gd name="connsiteX34" fmla="*/ 235281 w 5911582"/>
              <a:gd name="connsiteY34" fmla="*/ 3854803 h 8646493"/>
              <a:gd name="connsiteX35" fmla="*/ 246835 w 5911582"/>
              <a:gd name="connsiteY35" fmla="*/ 5866683 h 8646493"/>
              <a:gd name="connsiteX36" fmla="*/ 866236 w 5911582"/>
              <a:gd name="connsiteY36" fmla="*/ 6479011 h 8646493"/>
              <a:gd name="connsiteX37" fmla="*/ 1478566 w 5911582"/>
              <a:gd name="connsiteY37" fmla="*/ 5859608 h 8646493"/>
              <a:gd name="connsiteX38" fmla="*/ 1469311 w 5911582"/>
              <a:gd name="connsiteY38" fmla="*/ 4247775 h 8646493"/>
              <a:gd name="connsiteX39" fmla="*/ 1467465 w 5911582"/>
              <a:gd name="connsiteY39" fmla="*/ 4247743 h 8646493"/>
              <a:gd name="connsiteX40" fmla="*/ 1467931 w 5911582"/>
              <a:gd name="connsiteY40" fmla="*/ 4241573 h 8646493"/>
              <a:gd name="connsiteX41" fmla="*/ 1456953 w 5911582"/>
              <a:gd name="connsiteY41" fmla="*/ 2330111 h 8646493"/>
              <a:gd name="connsiteX42" fmla="*/ 1415108 w 5911582"/>
              <a:gd name="connsiteY42" fmla="*/ 781031 h 8646493"/>
              <a:gd name="connsiteX43" fmla="*/ 2151404 w 5911582"/>
              <a:gd name="connsiteY43" fmla="*/ 3852 h 8646493"/>
              <a:gd name="connsiteX44" fmla="*/ 2928581 w 5911582"/>
              <a:gd name="connsiteY44" fmla="*/ 740147 h 8646493"/>
              <a:gd name="connsiteX45" fmla="*/ 2972109 w 5911582"/>
              <a:gd name="connsiteY45" fmla="*/ 2351426 h 8646493"/>
              <a:gd name="connsiteX46" fmla="*/ 2977887 w 5911582"/>
              <a:gd name="connsiteY46" fmla="*/ 2351120 h 8646493"/>
              <a:gd name="connsiteX47" fmla="*/ 3028793 w 5911582"/>
              <a:gd name="connsiteY47" fmla="*/ 4235519 h 8646493"/>
              <a:gd name="connsiteX48" fmla="*/ 3032925 w 5911582"/>
              <a:gd name="connsiteY48" fmla="*/ 4235398 h 8646493"/>
              <a:gd name="connsiteX49" fmla="*/ 3082700 w 5911582"/>
              <a:gd name="connsiteY49" fmla="*/ 5882170 h 8646493"/>
              <a:gd name="connsiteX50" fmla="*/ 3091836 w 5911582"/>
              <a:gd name="connsiteY50" fmla="*/ 5881894 h 8646493"/>
              <a:gd name="connsiteX51" fmla="*/ 3152619 w 5911582"/>
              <a:gd name="connsiteY51" fmla="*/ 7892887 h 8646493"/>
              <a:gd name="connsiteX52" fmla="*/ 3786820 w 5911582"/>
              <a:gd name="connsiteY52" fmla="*/ 8489873 h 8646493"/>
              <a:gd name="connsiteX53" fmla="*/ 4383809 w 5911582"/>
              <a:gd name="connsiteY53" fmla="*/ 7855673 h 8646493"/>
              <a:gd name="connsiteX54" fmla="*/ 4350348 w 5911582"/>
              <a:gd name="connsiteY54" fmla="*/ 6748573 h 8646493"/>
              <a:gd name="connsiteX55" fmla="*/ 4348198 w 5911582"/>
              <a:gd name="connsiteY55" fmla="*/ 6748635 h 8646493"/>
              <a:gd name="connsiteX56" fmla="*/ 4332413 w 5911582"/>
              <a:gd name="connsiteY56" fmla="*/ 6199725 h 8646493"/>
              <a:gd name="connsiteX57" fmla="*/ 4272798 w 5911582"/>
              <a:gd name="connsiteY57" fmla="*/ 4227389 h 8646493"/>
              <a:gd name="connsiteX58" fmla="*/ 4274353 w 5911582"/>
              <a:gd name="connsiteY58" fmla="*/ 4227343 h 8646493"/>
              <a:gd name="connsiteX59" fmla="*/ 4242087 w 5911582"/>
              <a:gd name="connsiteY59" fmla="*/ 3105269 h 8646493"/>
              <a:gd name="connsiteX60" fmla="*/ 4977027 w 5911582"/>
              <a:gd name="connsiteY60" fmla="*/ 2326810 h 8646493"/>
              <a:gd name="connsiteX61" fmla="*/ 5403823 w 5911582"/>
              <a:gd name="connsiteY61" fmla="*/ 2443875 h 8646493"/>
              <a:gd name="connsiteX62" fmla="*/ 5755486 w 5911582"/>
              <a:gd name="connsiteY62" fmla="*/ 3061747 h 8646493"/>
              <a:gd name="connsiteX63" fmla="*/ 5759021 w 5911582"/>
              <a:gd name="connsiteY63" fmla="*/ 3184697 h 8646493"/>
              <a:gd name="connsiteX64" fmla="*/ 5762452 w 5911582"/>
              <a:gd name="connsiteY64" fmla="*/ 3184590 h 8646493"/>
              <a:gd name="connsiteX65" fmla="*/ 5816524 w 5911582"/>
              <a:gd name="connsiteY65" fmla="*/ 4892541 h 8646493"/>
              <a:gd name="connsiteX66" fmla="*/ 5873210 w 5911582"/>
              <a:gd name="connsiteY66" fmla="*/ 6776633 h 8646493"/>
              <a:gd name="connsiteX67" fmla="*/ 5877342 w 5911582"/>
              <a:gd name="connsiteY67" fmla="*/ 6776511 h 8646493"/>
              <a:gd name="connsiteX68" fmla="*/ 5911582 w 5911582"/>
              <a:gd name="connsiteY68" fmla="*/ 7909324 h 8646493"/>
              <a:gd name="connsiteX69" fmla="*/ 5767963 w 5911582"/>
              <a:gd name="connsiteY69" fmla="*/ 8130477 h 8646493"/>
              <a:gd name="connsiteX70" fmla="*/ 5730041 w 5911582"/>
              <a:gd name="connsiteY70" fmla="*/ 6875874 h 8646493"/>
              <a:gd name="connsiteX71" fmla="*/ 5725602 w 5911582"/>
              <a:gd name="connsiteY71" fmla="*/ 6875993 h 8646493"/>
              <a:gd name="connsiteX72" fmla="*/ 5605741 w 5911582"/>
              <a:gd name="connsiteY72" fmla="*/ 3080990 h 8646493"/>
              <a:gd name="connsiteX73" fmla="*/ 4972418 w 5911582"/>
              <a:gd name="connsiteY73" fmla="*/ 2483071 h 8646493"/>
              <a:gd name="connsiteX74" fmla="*/ 4374497 w 5911582"/>
              <a:gd name="connsiteY74" fmla="*/ 3116397 h 8646493"/>
              <a:gd name="connsiteX75" fmla="*/ 4420828 w 5911582"/>
              <a:gd name="connsiteY75" fmla="*/ 4727593 h 8646493"/>
              <a:gd name="connsiteX76" fmla="*/ 4422673 w 5911582"/>
              <a:gd name="connsiteY76" fmla="*/ 4727581 h 8646493"/>
              <a:gd name="connsiteX77" fmla="*/ 4422351 w 5911582"/>
              <a:gd name="connsiteY77" fmla="*/ 4733760 h 8646493"/>
              <a:gd name="connsiteX78" fmla="*/ 4454181 w 5911582"/>
              <a:gd name="connsiteY78" fmla="*/ 5840717 h 8646493"/>
              <a:gd name="connsiteX79" fmla="*/ 4455003 w 5911582"/>
              <a:gd name="connsiteY79" fmla="*/ 5840691 h 8646493"/>
              <a:gd name="connsiteX80" fmla="*/ 4516238 w 5911582"/>
              <a:gd name="connsiteY80" fmla="*/ 7866607 h 8646493"/>
              <a:gd name="connsiteX81" fmla="*/ 3782441 w 5911582"/>
              <a:gd name="connsiteY81" fmla="*/ 8646141 h 8646493"/>
              <a:gd name="connsiteX82" fmla="*/ 3355473 w 5911582"/>
              <a:gd name="connsiteY82"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1714 w 5911582"/>
              <a:gd name="connsiteY14" fmla="*/ 2803840 h 8646493"/>
              <a:gd name="connsiteX15" fmla="*/ 1597703 w 5911582"/>
              <a:gd name="connsiteY15" fmla="*/ 3846979 h 8646493"/>
              <a:gd name="connsiteX16" fmla="*/ 1599046 w 5911582"/>
              <a:gd name="connsiteY16" fmla="*/ 3846972 h 8646493"/>
              <a:gd name="connsiteX17" fmla="*/ 1610686 w 5911582"/>
              <a:gd name="connsiteY17" fmla="*/ 5873778 h 8646493"/>
              <a:gd name="connsiteX18" fmla="*/ 858032 w 5911582"/>
              <a:gd name="connsiteY18" fmla="*/ 6635126 h 8646493"/>
              <a:gd name="connsiteX19" fmla="*/ 434045 w 5911582"/>
              <a:gd name="connsiteY19" fmla="*/ 6508273 h 8646493"/>
              <a:gd name="connsiteX20" fmla="*/ 96686 w 5911582"/>
              <a:gd name="connsiteY20" fmla="*/ 5882475 h 8646493"/>
              <a:gd name="connsiteX21" fmla="*/ 88982 w 5911582"/>
              <a:gd name="connsiteY21" fmla="*/ 4540910 h 8646493"/>
              <a:gd name="connsiteX22" fmla="*/ 86890 w 5911582"/>
              <a:gd name="connsiteY22" fmla="*/ 4540915 h 8646493"/>
              <a:gd name="connsiteX23" fmla="*/ 80904 w 5911582"/>
              <a:gd name="connsiteY23" fmla="*/ 2724804 h 8646493"/>
              <a:gd name="connsiteX24" fmla="*/ 4735 w 5911582"/>
              <a:gd name="connsiteY24" fmla="*/ 235616 h 8646493"/>
              <a:gd name="connsiteX25" fmla="*/ 295 w 5911582"/>
              <a:gd name="connsiteY25" fmla="*/ 235719 h 8646493"/>
              <a:gd name="connsiteX26" fmla="*/ 0 w 5911582"/>
              <a:gd name="connsiteY26" fmla="*/ 223261 h 8646493"/>
              <a:gd name="connsiteX27" fmla="*/ 144987 w 5911582"/>
              <a:gd name="connsiteY27" fmla="*/ 0 h 8646493"/>
              <a:gd name="connsiteX28" fmla="*/ 148232 w 5911582"/>
              <a:gd name="connsiteY28" fmla="*/ 136847 h 8646493"/>
              <a:gd name="connsiteX29" fmla="*/ 152365 w 5911582"/>
              <a:gd name="connsiteY29" fmla="*/ 136739 h 8646493"/>
              <a:gd name="connsiteX30" fmla="*/ 236178 w 5911582"/>
              <a:gd name="connsiteY30" fmla="*/ 2909861 h 8646493"/>
              <a:gd name="connsiteX31" fmla="*/ 231753 w 5911582"/>
              <a:gd name="connsiteY31" fmla="*/ 2910343 h 8646493"/>
              <a:gd name="connsiteX32" fmla="*/ 234867 w 5911582"/>
              <a:gd name="connsiteY32" fmla="*/ 3854806 h 8646493"/>
              <a:gd name="connsiteX33" fmla="*/ 235281 w 5911582"/>
              <a:gd name="connsiteY33" fmla="*/ 3854803 h 8646493"/>
              <a:gd name="connsiteX34" fmla="*/ 246835 w 5911582"/>
              <a:gd name="connsiteY34" fmla="*/ 5866683 h 8646493"/>
              <a:gd name="connsiteX35" fmla="*/ 866236 w 5911582"/>
              <a:gd name="connsiteY35" fmla="*/ 6479011 h 8646493"/>
              <a:gd name="connsiteX36" fmla="*/ 1478566 w 5911582"/>
              <a:gd name="connsiteY36" fmla="*/ 5859608 h 8646493"/>
              <a:gd name="connsiteX37" fmla="*/ 1469311 w 5911582"/>
              <a:gd name="connsiteY37" fmla="*/ 4247775 h 8646493"/>
              <a:gd name="connsiteX38" fmla="*/ 1467465 w 5911582"/>
              <a:gd name="connsiteY38" fmla="*/ 4247743 h 8646493"/>
              <a:gd name="connsiteX39" fmla="*/ 1467931 w 5911582"/>
              <a:gd name="connsiteY39" fmla="*/ 4241573 h 8646493"/>
              <a:gd name="connsiteX40" fmla="*/ 1456953 w 5911582"/>
              <a:gd name="connsiteY40" fmla="*/ 2330111 h 8646493"/>
              <a:gd name="connsiteX41" fmla="*/ 1415108 w 5911582"/>
              <a:gd name="connsiteY41" fmla="*/ 781031 h 8646493"/>
              <a:gd name="connsiteX42" fmla="*/ 2151404 w 5911582"/>
              <a:gd name="connsiteY42" fmla="*/ 3852 h 8646493"/>
              <a:gd name="connsiteX43" fmla="*/ 2928581 w 5911582"/>
              <a:gd name="connsiteY43" fmla="*/ 740147 h 8646493"/>
              <a:gd name="connsiteX44" fmla="*/ 2972109 w 5911582"/>
              <a:gd name="connsiteY44" fmla="*/ 2351426 h 8646493"/>
              <a:gd name="connsiteX45" fmla="*/ 2977887 w 5911582"/>
              <a:gd name="connsiteY45" fmla="*/ 2351120 h 8646493"/>
              <a:gd name="connsiteX46" fmla="*/ 3028793 w 5911582"/>
              <a:gd name="connsiteY46" fmla="*/ 4235519 h 8646493"/>
              <a:gd name="connsiteX47" fmla="*/ 3032925 w 5911582"/>
              <a:gd name="connsiteY47" fmla="*/ 4235398 h 8646493"/>
              <a:gd name="connsiteX48" fmla="*/ 3082700 w 5911582"/>
              <a:gd name="connsiteY48" fmla="*/ 5882170 h 8646493"/>
              <a:gd name="connsiteX49" fmla="*/ 3091836 w 5911582"/>
              <a:gd name="connsiteY49" fmla="*/ 5881894 h 8646493"/>
              <a:gd name="connsiteX50" fmla="*/ 3152619 w 5911582"/>
              <a:gd name="connsiteY50" fmla="*/ 7892887 h 8646493"/>
              <a:gd name="connsiteX51" fmla="*/ 3786820 w 5911582"/>
              <a:gd name="connsiteY51" fmla="*/ 8489873 h 8646493"/>
              <a:gd name="connsiteX52" fmla="*/ 4383809 w 5911582"/>
              <a:gd name="connsiteY52" fmla="*/ 7855673 h 8646493"/>
              <a:gd name="connsiteX53" fmla="*/ 4350348 w 5911582"/>
              <a:gd name="connsiteY53" fmla="*/ 6748573 h 8646493"/>
              <a:gd name="connsiteX54" fmla="*/ 4348198 w 5911582"/>
              <a:gd name="connsiteY54" fmla="*/ 6748635 h 8646493"/>
              <a:gd name="connsiteX55" fmla="*/ 4332413 w 5911582"/>
              <a:gd name="connsiteY55" fmla="*/ 6199725 h 8646493"/>
              <a:gd name="connsiteX56" fmla="*/ 4272798 w 5911582"/>
              <a:gd name="connsiteY56" fmla="*/ 4227389 h 8646493"/>
              <a:gd name="connsiteX57" fmla="*/ 4274353 w 5911582"/>
              <a:gd name="connsiteY57" fmla="*/ 4227343 h 8646493"/>
              <a:gd name="connsiteX58" fmla="*/ 4242087 w 5911582"/>
              <a:gd name="connsiteY58" fmla="*/ 3105269 h 8646493"/>
              <a:gd name="connsiteX59" fmla="*/ 4977027 w 5911582"/>
              <a:gd name="connsiteY59" fmla="*/ 2326810 h 8646493"/>
              <a:gd name="connsiteX60" fmla="*/ 5403823 w 5911582"/>
              <a:gd name="connsiteY60" fmla="*/ 2443875 h 8646493"/>
              <a:gd name="connsiteX61" fmla="*/ 5755486 w 5911582"/>
              <a:gd name="connsiteY61" fmla="*/ 3061747 h 8646493"/>
              <a:gd name="connsiteX62" fmla="*/ 5759021 w 5911582"/>
              <a:gd name="connsiteY62" fmla="*/ 3184697 h 8646493"/>
              <a:gd name="connsiteX63" fmla="*/ 5762452 w 5911582"/>
              <a:gd name="connsiteY63" fmla="*/ 3184590 h 8646493"/>
              <a:gd name="connsiteX64" fmla="*/ 5816524 w 5911582"/>
              <a:gd name="connsiteY64" fmla="*/ 4892541 h 8646493"/>
              <a:gd name="connsiteX65" fmla="*/ 5873210 w 5911582"/>
              <a:gd name="connsiteY65" fmla="*/ 6776633 h 8646493"/>
              <a:gd name="connsiteX66" fmla="*/ 5877342 w 5911582"/>
              <a:gd name="connsiteY66" fmla="*/ 6776511 h 8646493"/>
              <a:gd name="connsiteX67" fmla="*/ 5911582 w 5911582"/>
              <a:gd name="connsiteY67" fmla="*/ 7909324 h 8646493"/>
              <a:gd name="connsiteX68" fmla="*/ 5767963 w 5911582"/>
              <a:gd name="connsiteY68" fmla="*/ 8130477 h 8646493"/>
              <a:gd name="connsiteX69" fmla="*/ 5730041 w 5911582"/>
              <a:gd name="connsiteY69" fmla="*/ 6875874 h 8646493"/>
              <a:gd name="connsiteX70" fmla="*/ 5725602 w 5911582"/>
              <a:gd name="connsiteY70" fmla="*/ 6875993 h 8646493"/>
              <a:gd name="connsiteX71" fmla="*/ 5605741 w 5911582"/>
              <a:gd name="connsiteY71" fmla="*/ 3080990 h 8646493"/>
              <a:gd name="connsiteX72" fmla="*/ 4972418 w 5911582"/>
              <a:gd name="connsiteY72" fmla="*/ 2483071 h 8646493"/>
              <a:gd name="connsiteX73" fmla="*/ 4374497 w 5911582"/>
              <a:gd name="connsiteY73" fmla="*/ 3116397 h 8646493"/>
              <a:gd name="connsiteX74" fmla="*/ 4420828 w 5911582"/>
              <a:gd name="connsiteY74" fmla="*/ 4727593 h 8646493"/>
              <a:gd name="connsiteX75" fmla="*/ 4422673 w 5911582"/>
              <a:gd name="connsiteY75" fmla="*/ 4727581 h 8646493"/>
              <a:gd name="connsiteX76" fmla="*/ 4422351 w 5911582"/>
              <a:gd name="connsiteY76" fmla="*/ 4733760 h 8646493"/>
              <a:gd name="connsiteX77" fmla="*/ 4454181 w 5911582"/>
              <a:gd name="connsiteY77" fmla="*/ 5840717 h 8646493"/>
              <a:gd name="connsiteX78" fmla="*/ 4455003 w 5911582"/>
              <a:gd name="connsiteY78" fmla="*/ 5840691 h 8646493"/>
              <a:gd name="connsiteX79" fmla="*/ 4516238 w 5911582"/>
              <a:gd name="connsiteY79" fmla="*/ 7866607 h 8646493"/>
              <a:gd name="connsiteX80" fmla="*/ 3782441 w 5911582"/>
              <a:gd name="connsiteY80" fmla="*/ 8646141 h 8646493"/>
              <a:gd name="connsiteX81" fmla="*/ 3355473 w 5911582"/>
              <a:gd name="connsiteY81"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6178 w 5911582"/>
              <a:gd name="connsiteY29" fmla="*/ 2909861 h 8646493"/>
              <a:gd name="connsiteX30" fmla="*/ 231753 w 5911582"/>
              <a:gd name="connsiteY30" fmla="*/ 2910343 h 8646493"/>
              <a:gd name="connsiteX31" fmla="*/ 234867 w 5911582"/>
              <a:gd name="connsiteY31" fmla="*/ 3854806 h 8646493"/>
              <a:gd name="connsiteX32" fmla="*/ 235281 w 5911582"/>
              <a:gd name="connsiteY32" fmla="*/ 3854803 h 8646493"/>
              <a:gd name="connsiteX33" fmla="*/ 246835 w 5911582"/>
              <a:gd name="connsiteY33" fmla="*/ 5866683 h 8646493"/>
              <a:gd name="connsiteX34" fmla="*/ 866236 w 5911582"/>
              <a:gd name="connsiteY34" fmla="*/ 6479011 h 8646493"/>
              <a:gd name="connsiteX35" fmla="*/ 1478566 w 5911582"/>
              <a:gd name="connsiteY35" fmla="*/ 5859608 h 8646493"/>
              <a:gd name="connsiteX36" fmla="*/ 1469311 w 5911582"/>
              <a:gd name="connsiteY36" fmla="*/ 4247775 h 8646493"/>
              <a:gd name="connsiteX37" fmla="*/ 1467465 w 5911582"/>
              <a:gd name="connsiteY37" fmla="*/ 4247743 h 8646493"/>
              <a:gd name="connsiteX38" fmla="*/ 1467931 w 5911582"/>
              <a:gd name="connsiteY38" fmla="*/ 4241573 h 8646493"/>
              <a:gd name="connsiteX39" fmla="*/ 1456953 w 5911582"/>
              <a:gd name="connsiteY39" fmla="*/ 2330111 h 8646493"/>
              <a:gd name="connsiteX40" fmla="*/ 1415108 w 5911582"/>
              <a:gd name="connsiteY40" fmla="*/ 781031 h 8646493"/>
              <a:gd name="connsiteX41" fmla="*/ 2151404 w 5911582"/>
              <a:gd name="connsiteY41" fmla="*/ 3852 h 8646493"/>
              <a:gd name="connsiteX42" fmla="*/ 2928581 w 5911582"/>
              <a:gd name="connsiteY42" fmla="*/ 740147 h 8646493"/>
              <a:gd name="connsiteX43" fmla="*/ 2972109 w 5911582"/>
              <a:gd name="connsiteY43" fmla="*/ 2351426 h 8646493"/>
              <a:gd name="connsiteX44" fmla="*/ 2977887 w 5911582"/>
              <a:gd name="connsiteY44" fmla="*/ 2351120 h 8646493"/>
              <a:gd name="connsiteX45" fmla="*/ 3028793 w 5911582"/>
              <a:gd name="connsiteY45" fmla="*/ 4235519 h 8646493"/>
              <a:gd name="connsiteX46" fmla="*/ 3032925 w 5911582"/>
              <a:gd name="connsiteY46" fmla="*/ 4235398 h 8646493"/>
              <a:gd name="connsiteX47" fmla="*/ 3082700 w 5911582"/>
              <a:gd name="connsiteY47" fmla="*/ 5882170 h 8646493"/>
              <a:gd name="connsiteX48" fmla="*/ 3091836 w 5911582"/>
              <a:gd name="connsiteY48" fmla="*/ 5881894 h 8646493"/>
              <a:gd name="connsiteX49" fmla="*/ 3152619 w 5911582"/>
              <a:gd name="connsiteY49" fmla="*/ 7892887 h 8646493"/>
              <a:gd name="connsiteX50" fmla="*/ 3786820 w 5911582"/>
              <a:gd name="connsiteY50" fmla="*/ 8489873 h 8646493"/>
              <a:gd name="connsiteX51" fmla="*/ 4383809 w 5911582"/>
              <a:gd name="connsiteY51" fmla="*/ 7855673 h 8646493"/>
              <a:gd name="connsiteX52" fmla="*/ 4350348 w 5911582"/>
              <a:gd name="connsiteY52" fmla="*/ 6748573 h 8646493"/>
              <a:gd name="connsiteX53" fmla="*/ 4348198 w 5911582"/>
              <a:gd name="connsiteY53" fmla="*/ 6748635 h 8646493"/>
              <a:gd name="connsiteX54" fmla="*/ 4332413 w 5911582"/>
              <a:gd name="connsiteY54" fmla="*/ 6199725 h 8646493"/>
              <a:gd name="connsiteX55" fmla="*/ 4272798 w 5911582"/>
              <a:gd name="connsiteY55" fmla="*/ 4227389 h 8646493"/>
              <a:gd name="connsiteX56" fmla="*/ 4274353 w 5911582"/>
              <a:gd name="connsiteY56" fmla="*/ 4227343 h 8646493"/>
              <a:gd name="connsiteX57" fmla="*/ 4242087 w 5911582"/>
              <a:gd name="connsiteY57" fmla="*/ 3105269 h 8646493"/>
              <a:gd name="connsiteX58" fmla="*/ 4977027 w 5911582"/>
              <a:gd name="connsiteY58" fmla="*/ 2326810 h 8646493"/>
              <a:gd name="connsiteX59" fmla="*/ 5403823 w 5911582"/>
              <a:gd name="connsiteY59" fmla="*/ 2443875 h 8646493"/>
              <a:gd name="connsiteX60" fmla="*/ 5755486 w 5911582"/>
              <a:gd name="connsiteY60" fmla="*/ 3061747 h 8646493"/>
              <a:gd name="connsiteX61" fmla="*/ 5759021 w 5911582"/>
              <a:gd name="connsiteY61" fmla="*/ 3184697 h 8646493"/>
              <a:gd name="connsiteX62" fmla="*/ 5762452 w 5911582"/>
              <a:gd name="connsiteY62" fmla="*/ 3184590 h 8646493"/>
              <a:gd name="connsiteX63" fmla="*/ 5816524 w 5911582"/>
              <a:gd name="connsiteY63" fmla="*/ 4892541 h 8646493"/>
              <a:gd name="connsiteX64" fmla="*/ 5873210 w 5911582"/>
              <a:gd name="connsiteY64" fmla="*/ 6776633 h 8646493"/>
              <a:gd name="connsiteX65" fmla="*/ 5877342 w 5911582"/>
              <a:gd name="connsiteY65" fmla="*/ 6776511 h 8646493"/>
              <a:gd name="connsiteX66" fmla="*/ 5911582 w 5911582"/>
              <a:gd name="connsiteY66" fmla="*/ 7909324 h 8646493"/>
              <a:gd name="connsiteX67" fmla="*/ 5767963 w 5911582"/>
              <a:gd name="connsiteY67" fmla="*/ 8130477 h 8646493"/>
              <a:gd name="connsiteX68" fmla="*/ 5730041 w 5911582"/>
              <a:gd name="connsiteY68" fmla="*/ 6875874 h 8646493"/>
              <a:gd name="connsiteX69" fmla="*/ 5725602 w 5911582"/>
              <a:gd name="connsiteY69" fmla="*/ 6875993 h 8646493"/>
              <a:gd name="connsiteX70" fmla="*/ 5605741 w 5911582"/>
              <a:gd name="connsiteY70" fmla="*/ 3080990 h 8646493"/>
              <a:gd name="connsiteX71" fmla="*/ 4972418 w 5911582"/>
              <a:gd name="connsiteY71" fmla="*/ 2483071 h 8646493"/>
              <a:gd name="connsiteX72" fmla="*/ 4374497 w 5911582"/>
              <a:gd name="connsiteY72" fmla="*/ 3116397 h 8646493"/>
              <a:gd name="connsiteX73" fmla="*/ 4420828 w 5911582"/>
              <a:gd name="connsiteY73" fmla="*/ 4727593 h 8646493"/>
              <a:gd name="connsiteX74" fmla="*/ 4422673 w 5911582"/>
              <a:gd name="connsiteY74" fmla="*/ 4727581 h 8646493"/>
              <a:gd name="connsiteX75" fmla="*/ 4422351 w 5911582"/>
              <a:gd name="connsiteY75" fmla="*/ 4733760 h 8646493"/>
              <a:gd name="connsiteX76" fmla="*/ 4454181 w 5911582"/>
              <a:gd name="connsiteY76" fmla="*/ 5840717 h 8646493"/>
              <a:gd name="connsiteX77" fmla="*/ 4455003 w 5911582"/>
              <a:gd name="connsiteY77" fmla="*/ 5840691 h 8646493"/>
              <a:gd name="connsiteX78" fmla="*/ 4516238 w 5911582"/>
              <a:gd name="connsiteY78" fmla="*/ 7866607 h 8646493"/>
              <a:gd name="connsiteX79" fmla="*/ 3782441 w 5911582"/>
              <a:gd name="connsiteY79" fmla="*/ 8646141 h 8646493"/>
              <a:gd name="connsiteX80" fmla="*/ 3355473 w 5911582"/>
              <a:gd name="connsiteY80"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6178 w 5911582"/>
              <a:gd name="connsiteY29" fmla="*/ 2909861 h 8646493"/>
              <a:gd name="connsiteX30" fmla="*/ 234867 w 5911582"/>
              <a:gd name="connsiteY30" fmla="*/ 3854806 h 8646493"/>
              <a:gd name="connsiteX31" fmla="*/ 235281 w 5911582"/>
              <a:gd name="connsiteY31" fmla="*/ 3854803 h 8646493"/>
              <a:gd name="connsiteX32" fmla="*/ 246835 w 5911582"/>
              <a:gd name="connsiteY32" fmla="*/ 5866683 h 8646493"/>
              <a:gd name="connsiteX33" fmla="*/ 866236 w 5911582"/>
              <a:gd name="connsiteY33" fmla="*/ 6479011 h 8646493"/>
              <a:gd name="connsiteX34" fmla="*/ 1478566 w 5911582"/>
              <a:gd name="connsiteY34" fmla="*/ 5859608 h 8646493"/>
              <a:gd name="connsiteX35" fmla="*/ 1469311 w 5911582"/>
              <a:gd name="connsiteY35" fmla="*/ 4247775 h 8646493"/>
              <a:gd name="connsiteX36" fmla="*/ 1467465 w 5911582"/>
              <a:gd name="connsiteY36" fmla="*/ 4247743 h 8646493"/>
              <a:gd name="connsiteX37" fmla="*/ 1467931 w 5911582"/>
              <a:gd name="connsiteY37" fmla="*/ 4241573 h 8646493"/>
              <a:gd name="connsiteX38" fmla="*/ 1456953 w 5911582"/>
              <a:gd name="connsiteY38" fmla="*/ 2330111 h 8646493"/>
              <a:gd name="connsiteX39" fmla="*/ 1415108 w 5911582"/>
              <a:gd name="connsiteY39" fmla="*/ 781031 h 8646493"/>
              <a:gd name="connsiteX40" fmla="*/ 2151404 w 5911582"/>
              <a:gd name="connsiteY40" fmla="*/ 3852 h 8646493"/>
              <a:gd name="connsiteX41" fmla="*/ 2928581 w 5911582"/>
              <a:gd name="connsiteY41" fmla="*/ 740147 h 8646493"/>
              <a:gd name="connsiteX42" fmla="*/ 2972109 w 5911582"/>
              <a:gd name="connsiteY42" fmla="*/ 2351426 h 8646493"/>
              <a:gd name="connsiteX43" fmla="*/ 2977887 w 5911582"/>
              <a:gd name="connsiteY43" fmla="*/ 2351120 h 8646493"/>
              <a:gd name="connsiteX44" fmla="*/ 3028793 w 5911582"/>
              <a:gd name="connsiteY44" fmla="*/ 4235519 h 8646493"/>
              <a:gd name="connsiteX45" fmla="*/ 3032925 w 5911582"/>
              <a:gd name="connsiteY45" fmla="*/ 4235398 h 8646493"/>
              <a:gd name="connsiteX46" fmla="*/ 3082700 w 5911582"/>
              <a:gd name="connsiteY46" fmla="*/ 5882170 h 8646493"/>
              <a:gd name="connsiteX47" fmla="*/ 3091836 w 5911582"/>
              <a:gd name="connsiteY47" fmla="*/ 5881894 h 8646493"/>
              <a:gd name="connsiteX48" fmla="*/ 3152619 w 5911582"/>
              <a:gd name="connsiteY48" fmla="*/ 7892887 h 8646493"/>
              <a:gd name="connsiteX49" fmla="*/ 3786820 w 5911582"/>
              <a:gd name="connsiteY49" fmla="*/ 8489873 h 8646493"/>
              <a:gd name="connsiteX50" fmla="*/ 4383809 w 5911582"/>
              <a:gd name="connsiteY50" fmla="*/ 7855673 h 8646493"/>
              <a:gd name="connsiteX51" fmla="*/ 4350348 w 5911582"/>
              <a:gd name="connsiteY51" fmla="*/ 6748573 h 8646493"/>
              <a:gd name="connsiteX52" fmla="*/ 4348198 w 5911582"/>
              <a:gd name="connsiteY52" fmla="*/ 6748635 h 8646493"/>
              <a:gd name="connsiteX53" fmla="*/ 4332413 w 5911582"/>
              <a:gd name="connsiteY53" fmla="*/ 6199725 h 8646493"/>
              <a:gd name="connsiteX54" fmla="*/ 4272798 w 5911582"/>
              <a:gd name="connsiteY54" fmla="*/ 4227389 h 8646493"/>
              <a:gd name="connsiteX55" fmla="*/ 4274353 w 5911582"/>
              <a:gd name="connsiteY55" fmla="*/ 4227343 h 8646493"/>
              <a:gd name="connsiteX56" fmla="*/ 4242087 w 5911582"/>
              <a:gd name="connsiteY56" fmla="*/ 3105269 h 8646493"/>
              <a:gd name="connsiteX57" fmla="*/ 4977027 w 5911582"/>
              <a:gd name="connsiteY57" fmla="*/ 2326810 h 8646493"/>
              <a:gd name="connsiteX58" fmla="*/ 5403823 w 5911582"/>
              <a:gd name="connsiteY58" fmla="*/ 2443875 h 8646493"/>
              <a:gd name="connsiteX59" fmla="*/ 5755486 w 5911582"/>
              <a:gd name="connsiteY59" fmla="*/ 3061747 h 8646493"/>
              <a:gd name="connsiteX60" fmla="*/ 5759021 w 5911582"/>
              <a:gd name="connsiteY60" fmla="*/ 3184697 h 8646493"/>
              <a:gd name="connsiteX61" fmla="*/ 5762452 w 5911582"/>
              <a:gd name="connsiteY61" fmla="*/ 3184590 h 8646493"/>
              <a:gd name="connsiteX62" fmla="*/ 5816524 w 5911582"/>
              <a:gd name="connsiteY62" fmla="*/ 4892541 h 8646493"/>
              <a:gd name="connsiteX63" fmla="*/ 5873210 w 5911582"/>
              <a:gd name="connsiteY63" fmla="*/ 6776633 h 8646493"/>
              <a:gd name="connsiteX64" fmla="*/ 5877342 w 5911582"/>
              <a:gd name="connsiteY64" fmla="*/ 6776511 h 8646493"/>
              <a:gd name="connsiteX65" fmla="*/ 5911582 w 5911582"/>
              <a:gd name="connsiteY65" fmla="*/ 7909324 h 8646493"/>
              <a:gd name="connsiteX66" fmla="*/ 5767963 w 5911582"/>
              <a:gd name="connsiteY66" fmla="*/ 8130477 h 8646493"/>
              <a:gd name="connsiteX67" fmla="*/ 5730041 w 5911582"/>
              <a:gd name="connsiteY67" fmla="*/ 6875874 h 8646493"/>
              <a:gd name="connsiteX68" fmla="*/ 5725602 w 5911582"/>
              <a:gd name="connsiteY68" fmla="*/ 6875993 h 8646493"/>
              <a:gd name="connsiteX69" fmla="*/ 5605741 w 5911582"/>
              <a:gd name="connsiteY69" fmla="*/ 3080990 h 8646493"/>
              <a:gd name="connsiteX70" fmla="*/ 4972418 w 5911582"/>
              <a:gd name="connsiteY70" fmla="*/ 2483071 h 8646493"/>
              <a:gd name="connsiteX71" fmla="*/ 4374497 w 5911582"/>
              <a:gd name="connsiteY71" fmla="*/ 3116397 h 8646493"/>
              <a:gd name="connsiteX72" fmla="*/ 4420828 w 5911582"/>
              <a:gd name="connsiteY72" fmla="*/ 4727593 h 8646493"/>
              <a:gd name="connsiteX73" fmla="*/ 4422673 w 5911582"/>
              <a:gd name="connsiteY73" fmla="*/ 4727581 h 8646493"/>
              <a:gd name="connsiteX74" fmla="*/ 4422351 w 5911582"/>
              <a:gd name="connsiteY74" fmla="*/ 4733760 h 8646493"/>
              <a:gd name="connsiteX75" fmla="*/ 4454181 w 5911582"/>
              <a:gd name="connsiteY75" fmla="*/ 5840717 h 8646493"/>
              <a:gd name="connsiteX76" fmla="*/ 4455003 w 5911582"/>
              <a:gd name="connsiteY76" fmla="*/ 5840691 h 8646493"/>
              <a:gd name="connsiteX77" fmla="*/ 4516238 w 5911582"/>
              <a:gd name="connsiteY77" fmla="*/ 7866607 h 8646493"/>
              <a:gd name="connsiteX78" fmla="*/ 3782441 w 5911582"/>
              <a:gd name="connsiteY78" fmla="*/ 8646141 h 8646493"/>
              <a:gd name="connsiteX79" fmla="*/ 3355473 w 5911582"/>
              <a:gd name="connsiteY79"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4867 w 5911582"/>
              <a:gd name="connsiteY29" fmla="*/ 3854806 h 8646493"/>
              <a:gd name="connsiteX30" fmla="*/ 235281 w 5911582"/>
              <a:gd name="connsiteY30" fmla="*/ 3854803 h 8646493"/>
              <a:gd name="connsiteX31" fmla="*/ 246835 w 5911582"/>
              <a:gd name="connsiteY31" fmla="*/ 5866683 h 8646493"/>
              <a:gd name="connsiteX32" fmla="*/ 866236 w 5911582"/>
              <a:gd name="connsiteY32" fmla="*/ 6479011 h 8646493"/>
              <a:gd name="connsiteX33" fmla="*/ 1478566 w 5911582"/>
              <a:gd name="connsiteY33" fmla="*/ 5859608 h 8646493"/>
              <a:gd name="connsiteX34" fmla="*/ 1469311 w 5911582"/>
              <a:gd name="connsiteY34" fmla="*/ 4247775 h 8646493"/>
              <a:gd name="connsiteX35" fmla="*/ 1467465 w 5911582"/>
              <a:gd name="connsiteY35" fmla="*/ 4247743 h 8646493"/>
              <a:gd name="connsiteX36" fmla="*/ 1467931 w 5911582"/>
              <a:gd name="connsiteY36" fmla="*/ 4241573 h 8646493"/>
              <a:gd name="connsiteX37" fmla="*/ 1456953 w 5911582"/>
              <a:gd name="connsiteY37" fmla="*/ 2330111 h 8646493"/>
              <a:gd name="connsiteX38" fmla="*/ 1415108 w 5911582"/>
              <a:gd name="connsiteY38" fmla="*/ 781031 h 8646493"/>
              <a:gd name="connsiteX39" fmla="*/ 2151404 w 5911582"/>
              <a:gd name="connsiteY39" fmla="*/ 3852 h 8646493"/>
              <a:gd name="connsiteX40" fmla="*/ 2928581 w 5911582"/>
              <a:gd name="connsiteY40" fmla="*/ 740147 h 8646493"/>
              <a:gd name="connsiteX41" fmla="*/ 2972109 w 5911582"/>
              <a:gd name="connsiteY41" fmla="*/ 2351426 h 8646493"/>
              <a:gd name="connsiteX42" fmla="*/ 2977887 w 5911582"/>
              <a:gd name="connsiteY42" fmla="*/ 2351120 h 8646493"/>
              <a:gd name="connsiteX43" fmla="*/ 3028793 w 5911582"/>
              <a:gd name="connsiteY43" fmla="*/ 4235519 h 8646493"/>
              <a:gd name="connsiteX44" fmla="*/ 3032925 w 5911582"/>
              <a:gd name="connsiteY44" fmla="*/ 4235398 h 8646493"/>
              <a:gd name="connsiteX45" fmla="*/ 3082700 w 5911582"/>
              <a:gd name="connsiteY45" fmla="*/ 5882170 h 8646493"/>
              <a:gd name="connsiteX46" fmla="*/ 3091836 w 5911582"/>
              <a:gd name="connsiteY46" fmla="*/ 5881894 h 8646493"/>
              <a:gd name="connsiteX47" fmla="*/ 3152619 w 5911582"/>
              <a:gd name="connsiteY47" fmla="*/ 7892887 h 8646493"/>
              <a:gd name="connsiteX48" fmla="*/ 3786820 w 5911582"/>
              <a:gd name="connsiteY48" fmla="*/ 8489873 h 8646493"/>
              <a:gd name="connsiteX49" fmla="*/ 4383809 w 5911582"/>
              <a:gd name="connsiteY49" fmla="*/ 7855673 h 8646493"/>
              <a:gd name="connsiteX50" fmla="*/ 4350348 w 5911582"/>
              <a:gd name="connsiteY50" fmla="*/ 6748573 h 8646493"/>
              <a:gd name="connsiteX51" fmla="*/ 4348198 w 5911582"/>
              <a:gd name="connsiteY51" fmla="*/ 6748635 h 8646493"/>
              <a:gd name="connsiteX52" fmla="*/ 4332413 w 5911582"/>
              <a:gd name="connsiteY52" fmla="*/ 6199725 h 8646493"/>
              <a:gd name="connsiteX53" fmla="*/ 4272798 w 5911582"/>
              <a:gd name="connsiteY53" fmla="*/ 4227389 h 8646493"/>
              <a:gd name="connsiteX54" fmla="*/ 4274353 w 5911582"/>
              <a:gd name="connsiteY54" fmla="*/ 4227343 h 8646493"/>
              <a:gd name="connsiteX55" fmla="*/ 4242087 w 5911582"/>
              <a:gd name="connsiteY55" fmla="*/ 3105269 h 8646493"/>
              <a:gd name="connsiteX56" fmla="*/ 4977027 w 5911582"/>
              <a:gd name="connsiteY56" fmla="*/ 2326810 h 8646493"/>
              <a:gd name="connsiteX57" fmla="*/ 5403823 w 5911582"/>
              <a:gd name="connsiteY57" fmla="*/ 2443875 h 8646493"/>
              <a:gd name="connsiteX58" fmla="*/ 5755486 w 5911582"/>
              <a:gd name="connsiteY58" fmla="*/ 3061747 h 8646493"/>
              <a:gd name="connsiteX59" fmla="*/ 5759021 w 5911582"/>
              <a:gd name="connsiteY59" fmla="*/ 3184697 h 8646493"/>
              <a:gd name="connsiteX60" fmla="*/ 5762452 w 5911582"/>
              <a:gd name="connsiteY60" fmla="*/ 3184590 h 8646493"/>
              <a:gd name="connsiteX61" fmla="*/ 5816524 w 5911582"/>
              <a:gd name="connsiteY61" fmla="*/ 4892541 h 8646493"/>
              <a:gd name="connsiteX62" fmla="*/ 5873210 w 5911582"/>
              <a:gd name="connsiteY62" fmla="*/ 6776633 h 8646493"/>
              <a:gd name="connsiteX63" fmla="*/ 5877342 w 5911582"/>
              <a:gd name="connsiteY63" fmla="*/ 6776511 h 8646493"/>
              <a:gd name="connsiteX64" fmla="*/ 5911582 w 5911582"/>
              <a:gd name="connsiteY64" fmla="*/ 7909324 h 8646493"/>
              <a:gd name="connsiteX65" fmla="*/ 5767963 w 5911582"/>
              <a:gd name="connsiteY65" fmla="*/ 8130477 h 8646493"/>
              <a:gd name="connsiteX66" fmla="*/ 5730041 w 5911582"/>
              <a:gd name="connsiteY66" fmla="*/ 6875874 h 8646493"/>
              <a:gd name="connsiteX67" fmla="*/ 5725602 w 5911582"/>
              <a:gd name="connsiteY67" fmla="*/ 6875993 h 8646493"/>
              <a:gd name="connsiteX68" fmla="*/ 5605741 w 5911582"/>
              <a:gd name="connsiteY68" fmla="*/ 3080990 h 8646493"/>
              <a:gd name="connsiteX69" fmla="*/ 4972418 w 5911582"/>
              <a:gd name="connsiteY69" fmla="*/ 2483071 h 8646493"/>
              <a:gd name="connsiteX70" fmla="*/ 4374497 w 5911582"/>
              <a:gd name="connsiteY70" fmla="*/ 3116397 h 8646493"/>
              <a:gd name="connsiteX71" fmla="*/ 4420828 w 5911582"/>
              <a:gd name="connsiteY71" fmla="*/ 4727593 h 8646493"/>
              <a:gd name="connsiteX72" fmla="*/ 4422673 w 5911582"/>
              <a:gd name="connsiteY72" fmla="*/ 4727581 h 8646493"/>
              <a:gd name="connsiteX73" fmla="*/ 4422351 w 5911582"/>
              <a:gd name="connsiteY73" fmla="*/ 4733760 h 8646493"/>
              <a:gd name="connsiteX74" fmla="*/ 4454181 w 5911582"/>
              <a:gd name="connsiteY74" fmla="*/ 5840717 h 8646493"/>
              <a:gd name="connsiteX75" fmla="*/ 4455003 w 5911582"/>
              <a:gd name="connsiteY75" fmla="*/ 5840691 h 8646493"/>
              <a:gd name="connsiteX76" fmla="*/ 4516238 w 5911582"/>
              <a:gd name="connsiteY76" fmla="*/ 7866607 h 8646493"/>
              <a:gd name="connsiteX77" fmla="*/ 3782441 w 5911582"/>
              <a:gd name="connsiteY77" fmla="*/ 8646141 h 8646493"/>
              <a:gd name="connsiteX78" fmla="*/ 3355473 w 5911582"/>
              <a:gd name="connsiteY78"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4867 w 5911582"/>
              <a:gd name="connsiteY29" fmla="*/ 3854806 h 8646493"/>
              <a:gd name="connsiteX30" fmla="*/ 235281 w 5911582"/>
              <a:gd name="connsiteY30" fmla="*/ 3854803 h 8646493"/>
              <a:gd name="connsiteX31" fmla="*/ 246835 w 5911582"/>
              <a:gd name="connsiteY31" fmla="*/ 5866683 h 8646493"/>
              <a:gd name="connsiteX32" fmla="*/ 866236 w 5911582"/>
              <a:gd name="connsiteY32" fmla="*/ 6479011 h 8646493"/>
              <a:gd name="connsiteX33" fmla="*/ 1478566 w 5911582"/>
              <a:gd name="connsiteY33" fmla="*/ 5859608 h 8646493"/>
              <a:gd name="connsiteX34" fmla="*/ 1469311 w 5911582"/>
              <a:gd name="connsiteY34" fmla="*/ 4247775 h 8646493"/>
              <a:gd name="connsiteX35" fmla="*/ 1467465 w 5911582"/>
              <a:gd name="connsiteY35" fmla="*/ 4247743 h 8646493"/>
              <a:gd name="connsiteX36" fmla="*/ 1467931 w 5911582"/>
              <a:gd name="connsiteY36" fmla="*/ 4241573 h 8646493"/>
              <a:gd name="connsiteX37" fmla="*/ 1456953 w 5911582"/>
              <a:gd name="connsiteY37" fmla="*/ 2330111 h 8646493"/>
              <a:gd name="connsiteX38" fmla="*/ 1415108 w 5911582"/>
              <a:gd name="connsiteY38" fmla="*/ 781031 h 8646493"/>
              <a:gd name="connsiteX39" fmla="*/ 2151404 w 5911582"/>
              <a:gd name="connsiteY39" fmla="*/ 3852 h 8646493"/>
              <a:gd name="connsiteX40" fmla="*/ 2928581 w 5911582"/>
              <a:gd name="connsiteY40" fmla="*/ 740147 h 8646493"/>
              <a:gd name="connsiteX41" fmla="*/ 2972109 w 5911582"/>
              <a:gd name="connsiteY41" fmla="*/ 2351426 h 8646493"/>
              <a:gd name="connsiteX42" fmla="*/ 2977887 w 5911582"/>
              <a:gd name="connsiteY42" fmla="*/ 2351120 h 8646493"/>
              <a:gd name="connsiteX43" fmla="*/ 3028793 w 5911582"/>
              <a:gd name="connsiteY43" fmla="*/ 4235519 h 8646493"/>
              <a:gd name="connsiteX44" fmla="*/ 3032925 w 5911582"/>
              <a:gd name="connsiteY44" fmla="*/ 4235398 h 8646493"/>
              <a:gd name="connsiteX45" fmla="*/ 3082700 w 5911582"/>
              <a:gd name="connsiteY45" fmla="*/ 5882170 h 8646493"/>
              <a:gd name="connsiteX46" fmla="*/ 3152619 w 5911582"/>
              <a:gd name="connsiteY46" fmla="*/ 7892887 h 8646493"/>
              <a:gd name="connsiteX47" fmla="*/ 3786820 w 5911582"/>
              <a:gd name="connsiteY47" fmla="*/ 8489873 h 8646493"/>
              <a:gd name="connsiteX48" fmla="*/ 4383809 w 5911582"/>
              <a:gd name="connsiteY48" fmla="*/ 7855673 h 8646493"/>
              <a:gd name="connsiteX49" fmla="*/ 4350348 w 5911582"/>
              <a:gd name="connsiteY49" fmla="*/ 6748573 h 8646493"/>
              <a:gd name="connsiteX50" fmla="*/ 4348198 w 5911582"/>
              <a:gd name="connsiteY50" fmla="*/ 6748635 h 8646493"/>
              <a:gd name="connsiteX51" fmla="*/ 4332413 w 5911582"/>
              <a:gd name="connsiteY51" fmla="*/ 6199725 h 8646493"/>
              <a:gd name="connsiteX52" fmla="*/ 4272798 w 5911582"/>
              <a:gd name="connsiteY52" fmla="*/ 4227389 h 8646493"/>
              <a:gd name="connsiteX53" fmla="*/ 4274353 w 5911582"/>
              <a:gd name="connsiteY53" fmla="*/ 4227343 h 8646493"/>
              <a:gd name="connsiteX54" fmla="*/ 4242087 w 5911582"/>
              <a:gd name="connsiteY54" fmla="*/ 3105269 h 8646493"/>
              <a:gd name="connsiteX55" fmla="*/ 4977027 w 5911582"/>
              <a:gd name="connsiteY55" fmla="*/ 2326810 h 8646493"/>
              <a:gd name="connsiteX56" fmla="*/ 5403823 w 5911582"/>
              <a:gd name="connsiteY56" fmla="*/ 2443875 h 8646493"/>
              <a:gd name="connsiteX57" fmla="*/ 5755486 w 5911582"/>
              <a:gd name="connsiteY57" fmla="*/ 3061747 h 8646493"/>
              <a:gd name="connsiteX58" fmla="*/ 5759021 w 5911582"/>
              <a:gd name="connsiteY58" fmla="*/ 3184697 h 8646493"/>
              <a:gd name="connsiteX59" fmla="*/ 5762452 w 5911582"/>
              <a:gd name="connsiteY59" fmla="*/ 3184590 h 8646493"/>
              <a:gd name="connsiteX60" fmla="*/ 5816524 w 5911582"/>
              <a:gd name="connsiteY60" fmla="*/ 4892541 h 8646493"/>
              <a:gd name="connsiteX61" fmla="*/ 5873210 w 5911582"/>
              <a:gd name="connsiteY61" fmla="*/ 6776633 h 8646493"/>
              <a:gd name="connsiteX62" fmla="*/ 5877342 w 5911582"/>
              <a:gd name="connsiteY62" fmla="*/ 6776511 h 8646493"/>
              <a:gd name="connsiteX63" fmla="*/ 5911582 w 5911582"/>
              <a:gd name="connsiteY63" fmla="*/ 7909324 h 8646493"/>
              <a:gd name="connsiteX64" fmla="*/ 5767963 w 5911582"/>
              <a:gd name="connsiteY64" fmla="*/ 8130477 h 8646493"/>
              <a:gd name="connsiteX65" fmla="*/ 5730041 w 5911582"/>
              <a:gd name="connsiteY65" fmla="*/ 6875874 h 8646493"/>
              <a:gd name="connsiteX66" fmla="*/ 5725602 w 5911582"/>
              <a:gd name="connsiteY66" fmla="*/ 6875993 h 8646493"/>
              <a:gd name="connsiteX67" fmla="*/ 5605741 w 5911582"/>
              <a:gd name="connsiteY67" fmla="*/ 3080990 h 8646493"/>
              <a:gd name="connsiteX68" fmla="*/ 4972418 w 5911582"/>
              <a:gd name="connsiteY68" fmla="*/ 2483071 h 8646493"/>
              <a:gd name="connsiteX69" fmla="*/ 4374497 w 5911582"/>
              <a:gd name="connsiteY69" fmla="*/ 3116397 h 8646493"/>
              <a:gd name="connsiteX70" fmla="*/ 4420828 w 5911582"/>
              <a:gd name="connsiteY70" fmla="*/ 4727593 h 8646493"/>
              <a:gd name="connsiteX71" fmla="*/ 4422673 w 5911582"/>
              <a:gd name="connsiteY71" fmla="*/ 4727581 h 8646493"/>
              <a:gd name="connsiteX72" fmla="*/ 4422351 w 5911582"/>
              <a:gd name="connsiteY72" fmla="*/ 4733760 h 8646493"/>
              <a:gd name="connsiteX73" fmla="*/ 4454181 w 5911582"/>
              <a:gd name="connsiteY73" fmla="*/ 5840717 h 8646493"/>
              <a:gd name="connsiteX74" fmla="*/ 4455003 w 5911582"/>
              <a:gd name="connsiteY74" fmla="*/ 5840691 h 8646493"/>
              <a:gd name="connsiteX75" fmla="*/ 4516238 w 5911582"/>
              <a:gd name="connsiteY75" fmla="*/ 7866607 h 8646493"/>
              <a:gd name="connsiteX76" fmla="*/ 3782441 w 5911582"/>
              <a:gd name="connsiteY76" fmla="*/ 8646141 h 8646493"/>
              <a:gd name="connsiteX77" fmla="*/ 3355473 w 5911582"/>
              <a:gd name="connsiteY77"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4867 w 5911582"/>
              <a:gd name="connsiteY29" fmla="*/ 3854806 h 8646493"/>
              <a:gd name="connsiteX30" fmla="*/ 235281 w 5911582"/>
              <a:gd name="connsiteY30" fmla="*/ 3854803 h 8646493"/>
              <a:gd name="connsiteX31" fmla="*/ 246835 w 5911582"/>
              <a:gd name="connsiteY31" fmla="*/ 5866683 h 8646493"/>
              <a:gd name="connsiteX32" fmla="*/ 866236 w 5911582"/>
              <a:gd name="connsiteY32" fmla="*/ 6479011 h 8646493"/>
              <a:gd name="connsiteX33" fmla="*/ 1478566 w 5911582"/>
              <a:gd name="connsiteY33" fmla="*/ 5859608 h 8646493"/>
              <a:gd name="connsiteX34" fmla="*/ 1469311 w 5911582"/>
              <a:gd name="connsiteY34" fmla="*/ 4247775 h 8646493"/>
              <a:gd name="connsiteX35" fmla="*/ 1467465 w 5911582"/>
              <a:gd name="connsiteY35" fmla="*/ 4247743 h 8646493"/>
              <a:gd name="connsiteX36" fmla="*/ 1467931 w 5911582"/>
              <a:gd name="connsiteY36" fmla="*/ 4241573 h 8646493"/>
              <a:gd name="connsiteX37" fmla="*/ 1456953 w 5911582"/>
              <a:gd name="connsiteY37" fmla="*/ 2330111 h 8646493"/>
              <a:gd name="connsiteX38" fmla="*/ 1415108 w 5911582"/>
              <a:gd name="connsiteY38" fmla="*/ 781031 h 8646493"/>
              <a:gd name="connsiteX39" fmla="*/ 2151404 w 5911582"/>
              <a:gd name="connsiteY39" fmla="*/ 3852 h 8646493"/>
              <a:gd name="connsiteX40" fmla="*/ 2928581 w 5911582"/>
              <a:gd name="connsiteY40" fmla="*/ 740147 h 8646493"/>
              <a:gd name="connsiteX41" fmla="*/ 2972109 w 5911582"/>
              <a:gd name="connsiteY41" fmla="*/ 2351426 h 8646493"/>
              <a:gd name="connsiteX42" fmla="*/ 2977887 w 5911582"/>
              <a:gd name="connsiteY42" fmla="*/ 2351120 h 8646493"/>
              <a:gd name="connsiteX43" fmla="*/ 3028793 w 5911582"/>
              <a:gd name="connsiteY43" fmla="*/ 4235519 h 8646493"/>
              <a:gd name="connsiteX44" fmla="*/ 3032925 w 5911582"/>
              <a:gd name="connsiteY44" fmla="*/ 4235398 h 8646493"/>
              <a:gd name="connsiteX45" fmla="*/ 3152619 w 5911582"/>
              <a:gd name="connsiteY45" fmla="*/ 7892887 h 8646493"/>
              <a:gd name="connsiteX46" fmla="*/ 3786820 w 5911582"/>
              <a:gd name="connsiteY46" fmla="*/ 8489873 h 8646493"/>
              <a:gd name="connsiteX47" fmla="*/ 4383809 w 5911582"/>
              <a:gd name="connsiteY47" fmla="*/ 7855673 h 8646493"/>
              <a:gd name="connsiteX48" fmla="*/ 4350348 w 5911582"/>
              <a:gd name="connsiteY48" fmla="*/ 6748573 h 8646493"/>
              <a:gd name="connsiteX49" fmla="*/ 4348198 w 5911582"/>
              <a:gd name="connsiteY49" fmla="*/ 6748635 h 8646493"/>
              <a:gd name="connsiteX50" fmla="*/ 4332413 w 5911582"/>
              <a:gd name="connsiteY50" fmla="*/ 6199725 h 8646493"/>
              <a:gd name="connsiteX51" fmla="*/ 4272798 w 5911582"/>
              <a:gd name="connsiteY51" fmla="*/ 4227389 h 8646493"/>
              <a:gd name="connsiteX52" fmla="*/ 4274353 w 5911582"/>
              <a:gd name="connsiteY52" fmla="*/ 4227343 h 8646493"/>
              <a:gd name="connsiteX53" fmla="*/ 4242087 w 5911582"/>
              <a:gd name="connsiteY53" fmla="*/ 3105269 h 8646493"/>
              <a:gd name="connsiteX54" fmla="*/ 4977027 w 5911582"/>
              <a:gd name="connsiteY54" fmla="*/ 2326810 h 8646493"/>
              <a:gd name="connsiteX55" fmla="*/ 5403823 w 5911582"/>
              <a:gd name="connsiteY55" fmla="*/ 2443875 h 8646493"/>
              <a:gd name="connsiteX56" fmla="*/ 5755486 w 5911582"/>
              <a:gd name="connsiteY56" fmla="*/ 3061747 h 8646493"/>
              <a:gd name="connsiteX57" fmla="*/ 5759021 w 5911582"/>
              <a:gd name="connsiteY57" fmla="*/ 3184697 h 8646493"/>
              <a:gd name="connsiteX58" fmla="*/ 5762452 w 5911582"/>
              <a:gd name="connsiteY58" fmla="*/ 3184590 h 8646493"/>
              <a:gd name="connsiteX59" fmla="*/ 5816524 w 5911582"/>
              <a:gd name="connsiteY59" fmla="*/ 4892541 h 8646493"/>
              <a:gd name="connsiteX60" fmla="*/ 5873210 w 5911582"/>
              <a:gd name="connsiteY60" fmla="*/ 6776633 h 8646493"/>
              <a:gd name="connsiteX61" fmla="*/ 5877342 w 5911582"/>
              <a:gd name="connsiteY61" fmla="*/ 6776511 h 8646493"/>
              <a:gd name="connsiteX62" fmla="*/ 5911582 w 5911582"/>
              <a:gd name="connsiteY62" fmla="*/ 7909324 h 8646493"/>
              <a:gd name="connsiteX63" fmla="*/ 5767963 w 5911582"/>
              <a:gd name="connsiteY63" fmla="*/ 8130477 h 8646493"/>
              <a:gd name="connsiteX64" fmla="*/ 5730041 w 5911582"/>
              <a:gd name="connsiteY64" fmla="*/ 6875874 h 8646493"/>
              <a:gd name="connsiteX65" fmla="*/ 5725602 w 5911582"/>
              <a:gd name="connsiteY65" fmla="*/ 6875993 h 8646493"/>
              <a:gd name="connsiteX66" fmla="*/ 5605741 w 5911582"/>
              <a:gd name="connsiteY66" fmla="*/ 3080990 h 8646493"/>
              <a:gd name="connsiteX67" fmla="*/ 4972418 w 5911582"/>
              <a:gd name="connsiteY67" fmla="*/ 2483071 h 8646493"/>
              <a:gd name="connsiteX68" fmla="*/ 4374497 w 5911582"/>
              <a:gd name="connsiteY68" fmla="*/ 3116397 h 8646493"/>
              <a:gd name="connsiteX69" fmla="*/ 4420828 w 5911582"/>
              <a:gd name="connsiteY69" fmla="*/ 4727593 h 8646493"/>
              <a:gd name="connsiteX70" fmla="*/ 4422673 w 5911582"/>
              <a:gd name="connsiteY70" fmla="*/ 4727581 h 8646493"/>
              <a:gd name="connsiteX71" fmla="*/ 4422351 w 5911582"/>
              <a:gd name="connsiteY71" fmla="*/ 4733760 h 8646493"/>
              <a:gd name="connsiteX72" fmla="*/ 4454181 w 5911582"/>
              <a:gd name="connsiteY72" fmla="*/ 5840717 h 8646493"/>
              <a:gd name="connsiteX73" fmla="*/ 4455003 w 5911582"/>
              <a:gd name="connsiteY73" fmla="*/ 5840691 h 8646493"/>
              <a:gd name="connsiteX74" fmla="*/ 4516238 w 5911582"/>
              <a:gd name="connsiteY74" fmla="*/ 7866607 h 8646493"/>
              <a:gd name="connsiteX75" fmla="*/ 3782441 w 5911582"/>
              <a:gd name="connsiteY75" fmla="*/ 8646141 h 8646493"/>
              <a:gd name="connsiteX76" fmla="*/ 3355473 w 5911582"/>
              <a:gd name="connsiteY76"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4867 w 5911582"/>
              <a:gd name="connsiteY29" fmla="*/ 3854806 h 8646493"/>
              <a:gd name="connsiteX30" fmla="*/ 235281 w 5911582"/>
              <a:gd name="connsiteY30" fmla="*/ 3854803 h 8646493"/>
              <a:gd name="connsiteX31" fmla="*/ 246835 w 5911582"/>
              <a:gd name="connsiteY31" fmla="*/ 5866683 h 8646493"/>
              <a:gd name="connsiteX32" fmla="*/ 866236 w 5911582"/>
              <a:gd name="connsiteY32" fmla="*/ 6479011 h 8646493"/>
              <a:gd name="connsiteX33" fmla="*/ 1478566 w 5911582"/>
              <a:gd name="connsiteY33" fmla="*/ 5859608 h 8646493"/>
              <a:gd name="connsiteX34" fmla="*/ 1469311 w 5911582"/>
              <a:gd name="connsiteY34" fmla="*/ 4247775 h 8646493"/>
              <a:gd name="connsiteX35" fmla="*/ 1467465 w 5911582"/>
              <a:gd name="connsiteY35" fmla="*/ 4247743 h 8646493"/>
              <a:gd name="connsiteX36" fmla="*/ 1467931 w 5911582"/>
              <a:gd name="connsiteY36" fmla="*/ 4241573 h 8646493"/>
              <a:gd name="connsiteX37" fmla="*/ 1456953 w 5911582"/>
              <a:gd name="connsiteY37" fmla="*/ 2330111 h 8646493"/>
              <a:gd name="connsiteX38" fmla="*/ 1415108 w 5911582"/>
              <a:gd name="connsiteY38" fmla="*/ 781031 h 8646493"/>
              <a:gd name="connsiteX39" fmla="*/ 2151404 w 5911582"/>
              <a:gd name="connsiteY39" fmla="*/ 3852 h 8646493"/>
              <a:gd name="connsiteX40" fmla="*/ 2928581 w 5911582"/>
              <a:gd name="connsiteY40" fmla="*/ 740147 h 8646493"/>
              <a:gd name="connsiteX41" fmla="*/ 2972109 w 5911582"/>
              <a:gd name="connsiteY41" fmla="*/ 2351426 h 8646493"/>
              <a:gd name="connsiteX42" fmla="*/ 3028793 w 5911582"/>
              <a:gd name="connsiteY42" fmla="*/ 4235519 h 8646493"/>
              <a:gd name="connsiteX43" fmla="*/ 3032925 w 5911582"/>
              <a:gd name="connsiteY43" fmla="*/ 4235398 h 8646493"/>
              <a:gd name="connsiteX44" fmla="*/ 3152619 w 5911582"/>
              <a:gd name="connsiteY44" fmla="*/ 7892887 h 8646493"/>
              <a:gd name="connsiteX45" fmla="*/ 3786820 w 5911582"/>
              <a:gd name="connsiteY45" fmla="*/ 8489873 h 8646493"/>
              <a:gd name="connsiteX46" fmla="*/ 4383809 w 5911582"/>
              <a:gd name="connsiteY46" fmla="*/ 7855673 h 8646493"/>
              <a:gd name="connsiteX47" fmla="*/ 4350348 w 5911582"/>
              <a:gd name="connsiteY47" fmla="*/ 6748573 h 8646493"/>
              <a:gd name="connsiteX48" fmla="*/ 4348198 w 5911582"/>
              <a:gd name="connsiteY48" fmla="*/ 6748635 h 8646493"/>
              <a:gd name="connsiteX49" fmla="*/ 4332413 w 5911582"/>
              <a:gd name="connsiteY49" fmla="*/ 6199725 h 8646493"/>
              <a:gd name="connsiteX50" fmla="*/ 4272798 w 5911582"/>
              <a:gd name="connsiteY50" fmla="*/ 4227389 h 8646493"/>
              <a:gd name="connsiteX51" fmla="*/ 4274353 w 5911582"/>
              <a:gd name="connsiteY51" fmla="*/ 4227343 h 8646493"/>
              <a:gd name="connsiteX52" fmla="*/ 4242087 w 5911582"/>
              <a:gd name="connsiteY52" fmla="*/ 3105269 h 8646493"/>
              <a:gd name="connsiteX53" fmla="*/ 4977027 w 5911582"/>
              <a:gd name="connsiteY53" fmla="*/ 2326810 h 8646493"/>
              <a:gd name="connsiteX54" fmla="*/ 5403823 w 5911582"/>
              <a:gd name="connsiteY54" fmla="*/ 2443875 h 8646493"/>
              <a:gd name="connsiteX55" fmla="*/ 5755486 w 5911582"/>
              <a:gd name="connsiteY55" fmla="*/ 3061747 h 8646493"/>
              <a:gd name="connsiteX56" fmla="*/ 5759021 w 5911582"/>
              <a:gd name="connsiteY56" fmla="*/ 3184697 h 8646493"/>
              <a:gd name="connsiteX57" fmla="*/ 5762452 w 5911582"/>
              <a:gd name="connsiteY57" fmla="*/ 3184590 h 8646493"/>
              <a:gd name="connsiteX58" fmla="*/ 5816524 w 5911582"/>
              <a:gd name="connsiteY58" fmla="*/ 4892541 h 8646493"/>
              <a:gd name="connsiteX59" fmla="*/ 5873210 w 5911582"/>
              <a:gd name="connsiteY59" fmla="*/ 6776633 h 8646493"/>
              <a:gd name="connsiteX60" fmla="*/ 5877342 w 5911582"/>
              <a:gd name="connsiteY60" fmla="*/ 6776511 h 8646493"/>
              <a:gd name="connsiteX61" fmla="*/ 5911582 w 5911582"/>
              <a:gd name="connsiteY61" fmla="*/ 7909324 h 8646493"/>
              <a:gd name="connsiteX62" fmla="*/ 5767963 w 5911582"/>
              <a:gd name="connsiteY62" fmla="*/ 8130477 h 8646493"/>
              <a:gd name="connsiteX63" fmla="*/ 5730041 w 5911582"/>
              <a:gd name="connsiteY63" fmla="*/ 6875874 h 8646493"/>
              <a:gd name="connsiteX64" fmla="*/ 5725602 w 5911582"/>
              <a:gd name="connsiteY64" fmla="*/ 6875993 h 8646493"/>
              <a:gd name="connsiteX65" fmla="*/ 5605741 w 5911582"/>
              <a:gd name="connsiteY65" fmla="*/ 3080990 h 8646493"/>
              <a:gd name="connsiteX66" fmla="*/ 4972418 w 5911582"/>
              <a:gd name="connsiteY66" fmla="*/ 2483071 h 8646493"/>
              <a:gd name="connsiteX67" fmla="*/ 4374497 w 5911582"/>
              <a:gd name="connsiteY67" fmla="*/ 3116397 h 8646493"/>
              <a:gd name="connsiteX68" fmla="*/ 4420828 w 5911582"/>
              <a:gd name="connsiteY68" fmla="*/ 4727593 h 8646493"/>
              <a:gd name="connsiteX69" fmla="*/ 4422673 w 5911582"/>
              <a:gd name="connsiteY69" fmla="*/ 4727581 h 8646493"/>
              <a:gd name="connsiteX70" fmla="*/ 4422351 w 5911582"/>
              <a:gd name="connsiteY70" fmla="*/ 4733760 h 8646493"/>
              <a:gd name="connsiteX71" fmla="*/ 4454181 w 5911582"/>
              <a:gd name="connsiteY71" fmla="*/ 5840717 h 8646493"/>
              <a:gd name="connsiteX72" fmla="*/ 4455003 w 5911582"/>
              <a:gd name="connsiteY72" fmla="*/ 5840691 h 8646493"/>
              <a:gd name="connsiteX73" fmla="*/ 4516238 w 5911582"/>
              <a:gd name="connsiteY73" fmla="*/ 7866607 h 8646493"/>
              <a:gd name="connsiteX74" fmla="*/ 3782441 w 5911582"/>
              <a:gd name="connsiteY74" fmla="*/ 8646141 h 8646493"/>
              <a:gd name="connsiteX75" fmla="*/ 3355473 w 5911582"/>
              <a:gd name="connsiteY75"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778803 w 5911582"/>
              <a:gd name="connsiteY7" fmla="*/ 759126 h 8646493"/>
              <a:gd name="connsiteX8" fmla="*/ 2146519 w 5911582"/>
              <a:gd name="connsiteY8" fmla="*/ 160107 h 8646493"/>
              <a:gd name="connsiteX9" fmla="*/ 1547498 w 5911582"/>
              <a:gd name="connsiteY9" fmla="*/ 792386 h 8646493"/>
              <a:gd name="connsiteX10" fmla="*/ 1586306 w 5911582"/>
              <a:gd name="connsiteY10" fmla="*/ 2228948 h 8646493"/>
              <a:gd name="connsiteX11" fmla="*/ 1588412 w 5911582"/>
              <a:gd name="connsiteY11" fmla="*/ 2228937 h 8646493"/>
              <a:gd name="connsiteX12" fmla="*/ 1588981 w 5911582"/>
              <a:gd name="connsiteY12" fmla="*/ 2327958 h 8646493"/>
              <a:gd name="connsiteX13" fmla="*/ 1597703 w 5911582"/>
              <a:gd name="connsiteY13" fmla="*/ 3846979 h 8646493"/>
              <a:gd name="connsiteX14" fmla="*/ 1599046 w 5911582"/>
              <a:gd name="connsiteY14" fmla="*/ 3846972 h 8646493"/>
              <a:gd name="connsiteX15" fmla="*/ 1610686 w 5911582"/>
              <a:gd name="connsiteY15" fmla="*/ 5873778 h 8646493"/>
              <a:gd name="connsiteX16" fmla="*/ 858032 w 5911582"/>
              <a:gd name="connsiteY16" fmla="*/ 6635126 h 8646493"/>
              <a:gd name="connsiteX17" fmla="*/ 434045 w 5911582"/>
              <a:gd name="connsiteY17" fmla="*/ 6508273 h 8646493"/>
              <a:gd name="connsiteX18" fmla="*/ 96686 w 5911582"/>
              <a:gd name="connsiteY18" fmla="*/ 5882475 h 8646493"/>
              <a:gd name="connsiteX19" fmla="*/ 88982 w 5911582"/>
              <a:gd name="connsiteY19" fmla="*/ 4540910 h 8646493"/>
              <a:gd name="connsiteX20" fmla="*/ 86890 w 5911582"/>
              <a:gd name="connsiteY20" fmla="*/ 4540915 h 8646493"/>
              <a:gd name="connsiteX21" fmla="*/ 80904 w 5911582"/>
              <a:gd name="connsiteY21" fmla="*/ 2724804 h 8646493"/>
              <a:gd name="connsiteX22" fmla="*/ 4735 w 5911582"/>
              <a:gd name="connsiteY22" fmla="*/ 235616 h 8646493"/>
              <a:gd name="connsiteX23" fmla="*/ 295 w 5911582"/>
              <a:gd name="connsiteY23" fmla="*/ 235719 h 8646493"/>
              <a:gd name="connsiteX24" fmla="*/ 0 w 5911582"/>
              <a:gd name="connsiteY24" fmla="*/ 223261 h 8646493"/>
              <a:gd name="connsiteX25" fmla="*/ 144987 w 5911582"/>
              <a:gd name="connsiteY25" fmla="*/ 0 h 8646493"/>
              <a:gd name="connsiteX26" fmla="*/ 148232 w 5911582"/>
              <a:gd name="connsiteY26" fmla="*/ 136847 h 8646493"/>
              <a:gd name="connsiteX27" fmla="*/ 152365 w 5911582"/>
              <a:gd name="connsiteY27" fmla="*/ 136739 h 8646493"/>
              <a:gd name="connsiteX28" fmla="*/ 234867 w 5911582"/>
              <a:gd name="connsiteY28" fmla="*/ 3854806 h 8646493"/>
              <a:gd name="connsiteX29" fmla="*/ 235281 w 5911582"/>
              <a:gd name="connsiteY29" fmla="*/ 3854803 h 8646493"/>
              <a:gd name="connsiteX30" fmla="*/ 246835 w 5911582"/>
              <a:gd name="connsiteY30" fmla="*/ 5866683 h 8646493"/>
              <a:gd name="connsiteX31" fmla="*/ 866236 w 5911582"/>
              <a:gd name="connsiteY31" fmla="*/ 6479011 h 8646493"/>
              <a:gd name="connsiteX32" fmla="*/ 1478566 w 5911582"/>
              <a:gd name="connsiteY32" fmla="*/ 5859608 h 8646493"/>
              <a:gd name="connsiteX33" fmla="*/ 1469311 w 5911582"/>
              <a:gd name="connsiteY33" fmla="*/ 4247775 h 8646493"/>
              <a:gd name="connsiteX34" fmla="*/ 1467465 w 5911582"/>
              <a:gd name="connsiteY34" fmla="*/ 4247743 h 8646493"/>
              <a:gd name="connsiteX35" fmla="*/ 1467931 w 5911582"/>
              <a:gd name="connsiteY35" fmla="*/ 4241573 h 8646493"/>
              <a:gd name="connsiteX36" fmla="*/ 1456953 w 5911582"/>
              <a:gd name="connsiteY36" fmla="*/ 2330111 h 8646493"/>
              <a:gd name="connsiteX37" fmla="*/ 1415108 w 5911582"/>
              <a:gd name="connsiteY37" fmla="*/ 781031 h 8646493"/>
              <a:gd name="connsiteX38" fmla="*/ 2151404 w 5911582"/>
              <a:gd name="connsiteY38" fmla="*/ 3852 h 8646493"/>
              <a:gd name="connsiteX39" fmla="*/ 2928581 w 5911582"/>
              <a:gd name="connsiteY39" fmla="*/ 740147 h 8646493"/>
              <a:gd name="connsiteX40" fmla="*/ 2972109 w 5911582"/>
              <a:gd name="connsiteY40" fmla="*/ 2351426 h 8646493"/>
              <a:gd name="connsiteX41" fmla="*/ 3028793 w 5911582"/>
              <a:gd name="connsiteY41" fmla="*/ 4235519 h 8646493"/>
              <a:gd name="connsiteX42" fmla="*/ 3032925 w 5911582"/>
              <a:gd name="connsiteY42" fmla="*/ 4235398 h 8646493"/>
              <a:gd name="connsiteX43" fmla="*/ 3152619 w 5911582"/>
              <a:gd name="connsiteY43" fmla="*/ 7892887 h 8646493"/>
              <a:gd name="connsiteX44" fmla="*/ 3786820 w 5911582"/>
              <a:gd name="connsiteY44" fmla="*/ 8489873 h 8646493"/>
              <a:gd name="connsiteX45" fmla="*/ 4383809 w 5911582"/>
              <a:gd name="connsiteY45" fmla="*/ 7855673 h 8646493"/>
              <a:gd name="connsiteX46" fmla="*/ 4350348 w 5911582"/>
              <a:gd name="connsiteY46" fmla="*/ 6748573 h 8646493"/>
              <a:gd name="connsiteX47" fmla="*/ 4348198 w 5911582"/>
              <a:gd name="connsiteY47" fmla="*/ 6748635 h 8646493"/>
              <a:gd name="connsiteX48" fmla="*/ 4332413 w 5911582"/>
              <a:gd name="connsiteY48" fmla="*/ 6199725 h 8646493"/>
              <a:gd name="connsiteX49" fmla="*/ 4272798 w 5911582"/>
              <a:gd name="connsiteY49" fmla="*/ 4227389 h 8646493"/>
              <a:gd name="connsiteX50" fmla="*/ 4274353 w 5911582"/>
              <a:gd name="connsiteY50" fmla="*/ 4227343 h 8646493"/>
              <a:gd name="connsiteX51" fmla="*/ 4242087 w 5911582"/>
              <a:gd name="connsiteY51" fmla="*/ 3105269 h 8646493"/>
              <a:gd name="connsiteX52" fmla="*/ 4977027 w 5911582"/>
              <a:gd name="connsiteY52" fmla="*/ 2326810 h 8646493"/>
              <a:gd name="connsiteX53" fmla="*/ 5403823 w 5911582"/>
              <a:gd name="connsiteY53" fmla="*/ 2443875 h 8646493"/>
              <a:gd name="connsiteX54" fmla="*/ 5755486 w 5911582"/>
              <a:gd name="connsiteY54" fmla="*/ 3061747 h 8646493"/>
              <a:gd name="connsiteX55" fmla="*/ 5759021 w 5911582"/>
              <a:gd name="connsiteY55" fmla="*/ 3184697 h 8646493"/>
              <a:gd name="connsiteX56" fmla="*/ 5762452 w 5911582"/>
              <a:gd name="connsiteY56" fmla="*/ 3184590 h 8646493"/>
              <a:gd name="connsiteX57" fmla="*/ 5816524 w 5911582"/>
              <a:gd name="connsiteY57" fmla="*/ 4892541 h 8646493"/>
              <a:gd name="connsiteX58" fmla="*/ 5873210 w 5911582"/>
              <a:gd name="connsiteY58" fmla="*/ 6776633 h 8646493"/>
              <a:gd name="connsiteX59" fmla="*/ 5877342 w 5911582"/>
              <a:gd name="connsiteY59" fmla="*/ 6776511 h 8646493"/>
              <a:gd name="connsiteX60" fmla="*/ 5911582 w 5911582"/>
              <a:gd name="connsiteY60" fmla="*/ 7909324 h 8646493"/>
              <a:gd name="connsiteX61" fmla="*/ 5767963 w 5911582"/>
              <a:gd name="connsiteY61" fmla="*/ 8130477 h 8646493"/>
              <a:gd name="connsiteX62" fmla="*/ 5730041 w 5911582"/>
              <a:gd name="connsiteY62" fmla="*/ 6875874 h 8646493"/>
              <a:gd name="connsiteX63" fmla="*/ 5725602 w 5911582"/>
              <a:gd name="connsiteY63" fmla="*/ 6875993 h 8646493"/>
              <a:gd name="connsiteX64" fmla="*/ 5605741 w 5911582"/>
              <a:gd name="connsiteY64" fmla="*/ 3080990 h 8646493"/>
              <a:gd name="connsiteX65" fmla="*/ 4972418 w 5911582"/>
              <a:gd name="connsiteY65" fmla="*/ 2483071 h 8646493"/>
              <a:gd name="connsiteX66" fmla="*/ 4374497 w 5911582"/>
              <a:gd name="connsiteY66" fmla="*/ 3116397 h 8646493"/>
              <a:gd name="connsiteX67" fmla="*/ 4420828 w 5911582"/>
              <a:gd name="connsiteY67" fmla="*/ 4727593 h 8646493"/>
              <a:gd name="connsiteX68" fmla="*/ 4422673 w 5911582"/>
              <a:gd name="connsiteY68" fmla="*/ 4727581 h 8646493"/>
              <a:gd name="connsiteX69" fmla="*/ 4422351 w 5911582"/>
              <a:gd name="connsiteY69" fmla="*/ 4733760 h 8646493"/>
              <a:gd name="connsiteX70" fmla="*/ 4454181 w 5911582"/>
              <a:gd name="connsiteY70" fmla="*/ 5840717 h 8646493"/>
              <a:gd name="connsiteX71" fmla="*/ 4455003 w 5911582"/>
              <a:gd name="connsiteY71" fmla="*/ 5840691 h 8646493"/>
              <a:gd name="connsiteX72" fmla="*/ 4516238 w 5911582"/>
              <a:gd name="connsiteY72" fmla="*/ 7866607 h 8646493"/>
              <a:gd name="connsiteX73" fmla="*/ 3782441 w 5911582"/>
              <a:gd name="connsiteY73" fmla="*/ 8646141 h 8646493"/>
              <a:gd name="connsiteX74" fmla="*/ 3355473 w 5911582"/>
              <a:gd name="connsiteY74" fmla="*/ 8529702 h 8646493"/>
              <a:gd name="connsiteX0" fmla="*/ 3355178 w 5911287"/>
              <a:gd name="connsiteY0" fmla="*/ 8529702 h 8646493"/>
              <a:gd name="connsiteX1" fmla="*/ 3002606 w 5911287"/>
              <a:gd name="connsiteY1" fmla="*/ 7912348 h 8646493"/>
              <a:gd name="connsiteX2" fmla="*/ 2947651 w 5911287"/>
              <a:gd name="connsiteY2" fmla="*/ 6094167 h 8646493"/>
              <a:gd name="connsiteX3" fmla="*/ 2938547 w 5911287"/>
              <a:gd name="connsiteY3" fmla="*/ 6095444 h 8646493"/>
              <a:gd name="connsiteX4" fmla="*/ 2885327 w 5911287"/>
              <a:gd name="connsiteY4" fmla="*/ 4334760 h 8646493"/>
              <a:gd name="connsiteX5" fmla="*/ 2880889 w 5911287"/>
              <a:gd name="connsiteY5" fmla="*/ 4334879 h 8646493"/>
              <a:gd name="connsiteX6" fmla="*/ 2838622 w 5911287"/>
              <a:gd name="connsiteY6" fmla="*/ 2770148 h 8646493"/>
              <a:gd name="connsiteX7" fmla="*/ 2778508 w 5911287"/>
              <a:gd name="connsiteY7" fmla="*/ 759126 h 8646493"/>
              <a:gd name="connsiteX8" fmla="*/ 2146224 w 5911287"/>
              <a:gd name="connsiteY8" fmla="*/ 160107 h 8646493"/>
              <a:gd name="connsiteX9" fmla="*/ 1547203 w 5911287"/>
              <a:gd name="connsiteY9" fmla="*/ 792386 h 8646493"/>
              <a:gd name="connsiteX10" fmla="*/ 1586011 w 5911287"/>
              <a:gd name="connsiteY10" fmla="*/ 2228948 h 8646493"/>
              <a:gd name="connsiteX11" fmla="*/ 1588117 w 5911287"/>
              <a:gd name="connsiteY11" fmla="*/ 2228937 h 8646493"/>
              <a:gd name="connsiteX12" fmla="*/ 1588686 w 5911287"/>
              <a:gd name="connsiteY12" fmla="*/ 2327958 h 8646493"/>
              <a:gd name="connsiteX13" fmla="*/ 1597408 w 5911287"/>
              <a:gd name="connsiteY13" fmla="*/ 3846979 h 8646493"/>
              <a:gd name="connsiteX14" fmla="*/ 1598751 w 5911287"/>
              <a:gd name="connsiteY14" fmla="*/ 3846972 h 8646493"/>
              <a:gd name="connsiteX15" fmla="*/ 1610391 w 5911287"/>
              <a:gd name="connsiteY15" fmla="*/ 5873778 h 8646493"/>
              <a:gd name="connsiteX16" fmla="*/ 857737 w 5911287"/>
              <a:gd name="connsiteY16" fmla="*/ 6635126 h 8646493"/>
              <a:gd name="connsiteX17" fmla="*/ 433750 w 5911287"/>
              <a:gd name="connsiteY17" fmla="*/ 6508273 h 8646493"/>
              <a:gd name="connsiteX18" fmla="*/ 96391 w 5911287"/>
              <a:gd name="connsiteY18" fmla="*/ 5882475 h 8646493"/>
              <a:gd name="connsiteX19" fmla="*/ 88687 w 5911287"/>
              <a:gd name="connsiteY19" fmla="*/ 4540910 h 8646493"/>
              <a:gd name="connsiteX20" fmla="*/ 86595 w 5911287"/>
              <a:gd name="connsiteY20" fmla="*/ 4540915 h 8646493"/>
              <a:gd name="connsiteX21" fmla="*/ 80609 w 5911287"/>
              <a:gd name="connsiteY21" fmla="*/ 2724804 h 8646493"/>
              <a:gd name="connsiteX22" fmla="*/ 4440 w 5911287"/>
              <a:gd name="connsiteY22" fmla="*/ 235616 h 8646493"/>
              <a:gd name="connsiteX23" fmla="*/ 0 w 5911287"/>
              <a:gd name="connsiteY23" fmla="*/ 235719 h 8646493"/>
              <a:gd name="connsiteX24" fmla="*/ 144692 w 5911287"/>
              <a:gd name="connsiteY24" fmla="*/ 0 h 8646493"/>
              <a:gd name="connsiteX25" fmla="*/ 147937 w 5911287"/>
              <a:gd name="connsiteY25" fmla="*/ 136847 h 8646493"/>
              <a:gd name="connsiteX26" fmla="*/ 152070 w 5911287"/>
              <a:gd name="connsiteY26" fmla="*/ 136739 h 8646493"/>
              <a:gd name="connsiteX27" fmla="*/ 234572 w 5911287"/>
              <a:gd name="connsiteY27" fmla="*/ 3854806 h 8646493"/>
              <a:gd name="connsiteX28" fmla="*/ 234986 w 5911287"/>
              <a:gd name="connsiteY28" fmla="*/ 3854803 h 8646493"/>
              <a:gd name="connsiteX29" fmla="*/ 246540 w 5911287"/>
              <a:gd name="connsiteY29" fmla="*/ 5866683 h 8646493"/>
              <a:gd name="connsiteX30" fmla="*/ 865941 w 5911287"/>
              <a:gd name="connsiteY30" fmla="*/ 6479011 h 8646493"/>
              <a:gd name="connsiteX31" fmla="*/ 1478271 w 5911287"/>
              <a:gd name="connsiteY31" fmla="*/ 5859608 h 8646493"/>
              <a:gd name="connsiteX32" fmla="*/ 1469016 w 5911287"/>
              <a:gd name="connsiteY32" fmla="*/ 4247775 h 8646493"/>
              <a:gd name="connsiteX33" fmla="*/ 1467170 w 5911287"/>
              <a:gd name="connsiteY33" fmla="*/ 4247743 h 8646493"/>
              <a:gd name="connsiteX34" fmla="*/ 1467636 w 5911287"/>
              <a:gd name="connsiteY34" fmla="*/ 4241573 h 8646493"/>
              <a:gd name="connsiteX35" fmla="*/ 1456658 w 5911287"/>
              <a:gd name="connsiteY35" fmla="*/ 2330111 h 8646493"/>
              <a:gd name="connsiteX36" fmla="*/ 1414813 w 5911287"/>
              <a:gd name="connsiteY36" fmla="*/ 781031 h 8646493"/>
              <a:gd name="connsiteX37" fmla="*/ 2151109 w 5911287"/>
              <a:gd name="connsiteY37" fmla="*/ 3852 h 8646493"/>
              <a:gd name="connsiteX38" fmla="*/ 2928286 w 5911287"/>
              <a:gd name="connsiteY38" fmla="*/ 740147 h 8646493"/>
              <a:gd name="connsiteX39" fmla="*/ 2971814 w 5911287"/>
              <a:gd name="connsiteY39" fmla="*/ 2351426 h 8646493"/>
              <a:gd name="connsiteX40" fmla="*/ 3028498 w 5911287"/>
              <a:gd name="connsiteY40" fmla="*/ 4235519 h 8646493"/>
              <a:gd name="connsiteX41" fmla="*/ 3032630 w 5911287"/>
              <a:gd name="connsiteY41" fmla="*/ 4235398 h 8646493"/>
              <a:gd name="connsiteX42" fmla="*/ 3152324 w 5911287"/>
              <a:gd name="connsiteY42" fmla="*/ 7892887 h 8646493"/>
              <a:gd name="connsiteX43" fmla="*/ 3786525 w 5911287"/>
              <a:gd name="connsiteY43" fmla="*/ 8489873 h 8646493"/>
              <a:gd name="connsiteX44" fmla="*/ 4383514 w 5911287"/>
              <a:gd name="connsiteY44" fmla="*/ 7855673 h 8646493"/>
              <a:gd name="connsiteX45" fmla="*/ 4350053 w 5911287"/>
              <a:gd name="connsiteY45" fmla="*/ 6748573 h 8646493"/>
              <a:gd name="connsiteX46" fmla="*/ 4347903 w 5911287"/>
              <a:gd name="connsiteY46" fmla="*/ 6748635 h 8646493"/>
              <a:gd name="connsiteX47" fmla="*/ 4332118 w 5911287"/>
              <a:gd name="connsiteY47" fmla="*/ 6199725 h 8646493"/>
              <a:gd name="connsiteX48" fmla="*/ 4272503 w 5911287"/>
              <a:gd name="connsiteY48" fmla="*/ 4227389 h 8646493"/>
              <a:gd name="connsiteX49" fmla="*/ 4274058 w 5911287"/>
              <a:gd name="connsiteY49" fmla="*/ 4227343 h 8646493"/>
              <a:gd name="connsiteX50" fmla="*/ 4241792 w 5911287"/>
              <a:gd name="connsiteY50" fmla="*/ 3105269 h 8646493"/>
              <a:gd name="connsiteX51" fmla="*/ 4976732 w 5911287"/>
              <a:gd name="connsiteY51" fmla="*/ 2326810 h 8646493"/>
              <a:gd name="connsiteX52" fmla="*/ 5403528 w 5911287"/>
              <a:gd name="connsiteY52" fmla="*/ 2443875 h 8646493"/>
              <a:gd name="connsiteX53" fmla="*/ 5755191 w 5911287"/>
              <a:gd name="connsiteY53" fmla="*/ 3061747 h 8646493"/>
              <a:gd name="connsiteX54" fmla="*/ 5758726 w 5911287"/>
              <a:gd name="connsiteY54" fmla="*/ 3184697 h 8646493"/>
              <a:gd name="connsiteX55" fmla="*/ 5762157 w 5911287"/>
              <a:gd name="connsiteY55" fmla="*/ 3184590 h 8646493"/>
              <a:gd name="connsiteX56" fmla="*/ 5816229 w 5911287"/>
              <a:gd name="connsiteY56" fmla="*/ 4892541 h 8646493"/>
              <a:gd name="connsiteX57" fmla="*/ 5872915 w 5911287"/>
              <a:gd name="connsiteY57" fmla="*/ 6776633 h 8646493"/>
              <a:gd name="connsiteX58" fmla="*/ 5877047 w 5911287"/>
              <a:gd name="connsiteY58" fmla="*/ 6776511 h 8646493"/>
              <a:gd name="connsiteX59" fmla="*/ 5911287 w 5911287"/>
              <a:gd name="connsiteY59" fmla="*/ 7909324 h 8646493"/>
              <a:gd name="connsiteX60" fmla="*/ 5767668 w 5911287"/>
              <a:gd name="connsiteY60" fmla="*/ 8130477 h 8646493"/>
              <a:gd name="connsiteX61" fmla="*/ 5729746 w 5911287"/>
              <a:gd name="connsiteY61" fmla="*/ 6875874 h 8646493"/>
              <a:gd name="connsiteX62" fmla="*/ 5725307 w 5911287"/>
              <a:gd name="connsiteY62" fmla="*/ 6875993 h 8646493"/>
              <a:gd name="connsiteX63" fmla="*/ 5605446 w 5911287"/>
              <a:gd name="connsiteY63" fmla="*/ 3080990 h 8646493"/>
              <a:gd name="connsiteX64" fmla="*/ 4972123 w 5911287"/>
              <a:gd name="connsiteY64" fmla="*/ 2483071 h 8646493"/>
              <a:gd name="connsiteX65" fmla="*/ 4374202 w 5911287"/>
              <a:gd name="connsiteY65" fmla="*/ 3116397 h 8646493"/>
              <a:gd name="connsiteX66" fmla="*/ 4420533 w 5911287"/>
              <a:gd name="connsiteY66" fmla="*/ 4727593 h 8646493"/>
              <a:gd name="connsiteX67" fmla="*/ 4422378 w 5911287"/>
              <a:gd name="connsiteY67" fmla="*/ 4727581 h 8646493"/>
              <a:gd name="connsiteX68" fmla="*/ 4422056 w 5911287"/>
              <a:gd name="connsiteY68" fmla="*/ 4733760 h 8646493"/>
              <a:gd name="connsiteX69" fmla="*/ 4453886 w 5911287"/>
              <a:gd name="connsiteY69" fmla="*/ 5840717 h 8646493"/>
              <a:gd name="connsiteX70" fmla="*/ 4454708 w 5911287"/>
              <a:gd name="connsiteY70" fmla="*/ 5840691 h 8646493"/>
              <a:gd name="connsiteX71" fmla="*/ 4515943 w 5911287"/>
              <a:gd name="connsiteY71" fmla="*/ 7866607 h 8646493"/>
              <a:gd name="connsiteX72" fmla="*/ 3782146 w 5911287"/>
              <a:gd name="connsiteY72" fmla="*/ 8646141 h 8646493"/>
              <a:gd name="connsiteX73" fmla="*/ 3355178 w 5911287"/>
              <a:gd name="connsiteY73"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76449 w 5906847"/>
              <a:gd name="connsiteY5" fmla="*/ 4334879 h 8646493"/>
              <a:gd name="connsiteX6" fmla="*/ 2834182 w 5906847"/>
              <a:gd name="connsiteY6" fmla="*/ 2770148 h 8646493"/>
              <a:gd name="connsiteX7" fmla="*/ 2774068 w 5906847"/>
              <a:gd name="connsiteY7" fmla="*/ 759126 h 8646493"/>
              <a:gd name="connsiteX8" fmla="*/ 2141784 w 5906847"/>
              <a:gd name="connsiteY8" fmla="*/ 160107 h 8646493"/>
              <a:gd name="connsiteX9" fmla="*/ 1542763 w 5906847"/>
              <a:gd name="connsiteY9" fmla="*/ 792386 h 8646493"/>
              <a:gd name="connsiteX10" fmla="*/ 1581571 w 5906847"/>
              <a:gd name="connsiteY10" fmla="*/ 2228948 h 8646493"/>
              <a:gd name="connsiteX11" fmla="*/ 1583677 w 5906847"/>
              <a:gd name="connsiteY11" fmla="*/ 2228937 h 8646493"/>
              <a:gd name="connsiteX12" fmla="*/ 1584246 w 5906847"/>
              <a:gd name="connsiteY12" fmla="*/ 2327958 h 8646493"/>
              <a:gd name="connsiteX13" fmla="*/ 1592968 w 5906847"/>
              <a:gd name="connsiteY13" fmla="*/ 3846979 h 8646493"/>
              <a:gd name="connsiteX14" fmla="*/ 1594311 w 5906847"/>
              <a:gd name="connsiteY14" fmla="*/ 3846972 h 8646493"/>
              <a:gd name="connsiteX15" fmla="*/ 1605951 w 5906847"/>
              <a:gd name="connsiteY15" fmla="*/ 5873778 h 8646493"/>
              <a:gd name="connsiteX16" fmla="*/ 853297 w 5906847"/>
              <a:gd name="connsiteY16" fmla="*/ 6635126 h 8646493"/>
              <a:gd name="connsiteX17" fmla="*/ 429310 w 5906847"/>
              <a:gd name="connsiteY17" fmla="*/ 6508273 h 8646493"/>
              <a:gd name="connsiteX18" fmla="*/ 91951 w 5906847"/>
              <a:gd name="connsiteY18" fmla="*/ 5882475 h 8646493"/>
              <a:gd name="connsiteX19" fmla="*/ 84247 w 5906847"/>
              <a:gd name="connsiteY19" fmla="*/ 4540910 h 8646493"/>
              <a:gd name="connsiteX20" fmla="*/ 82155 w 5906847"/>
              <a:gd name="connsiteY20" fmla="*/ 4540915 h 8646493"/>
              <a:gd name="connsiteX21" fmla="*/ 76169 w 5906847"/>
              <a:gd name="connsiteY21" fmla="*/ 2724804 h 8646493"/>
              <a:gd name="connsiteX22" fmla="*/ 0 w 5906847"/>
              <a:gd name="connsiteY22" fmla="*/ 235616 h 8646493"/>
              <a:gd name="connsiteX23" fmla="*/ 140252 w 5906847"/>
              <a:gd name="connsiteY23" fmla="*/ 0 h 8646493"/>
              <a:gd name="connsiteX24" fmla="*/ 143497 w 5906847"/>
              <a:gd name="connsiteY24" fmla="*/ 136847 h 8646493"/>
              <a:gd name="connsiteX25" fmla="*/ 147630 w 5906847"/>
              <a:gd name="connsiteY25" fmla="*/ 136739 h 8646493"/>
              <a:gd name="connsiteX26" fmla="*/ 230132 w 5906847"/>
              <a:gd name="connsiteY26" fmla="*/ 3854806 h 8646493"/>
              <a:gd name="connsiteX27" fmla="*/ 230546 w 5906847"/>
              <a:gd name="connsiteY27" fmla="*/ 3854803 h 8646493"/>
              <a:gd name="connsiteX28" fmla="*/ 242100 w 5906847"/>
              <a:gd name="connsiteY28" fmla="*/ 5866683 h 8646493"/>
              <a:gd name="connsiteX29" fmla="*/ 861501 w 5906847"/>
              <a:gd name="connsiteY29" fmla="*/ 6479011 h 8646493"/>
              <a:gd name="connsiteX30" fmla="*/ 1473831 w 5906847"/>
              <a:gd name="connsiteY30" fmla="*/ 5859608 h 8646493"/>
              <a:gd name="connsiteX31" fmla="*/ 1464576 w 5906847"/>
              <a:gd name="connsiteY31" fmla="*/ 4247775 h 8646493"/>
              <a:gd name="connsiteX32" fmla="*/ 1462730 w 5906847"/>
              <a:gd name="connsiteY32" fmla="*/ 4247743 h 8646493"/>
              <a:gd name="connsiteX33" fmla="*/ 1463196 w 5906847"/>
              <a:gd name="connsiteY33" fmla="*/ 4241573 h 8646493"/>
              <a:gd name="connsiteX34" fmla="*/ 1452218 w 5906847"/>
              <a:gd name="connsiteY34" fmla="*/ 2330111 h 8646493"/>
              <a:gd name="connsiteX35" fmla="*/ 1410373 w 5906847"/>
              <a:gd name="connsiteY35" fmla="*/ 781031 h 8646493"/>
              <a:gd name="connsiteX36" fmla="*/ 2146669 w 5906847"/>
              <a:gd name="connsiteY36" fmla="*/ 3852 h 8646493"/>
              <a:gd name="connsiteX37" fmla="*/ 2923846 w 5906847"/>
              <a:gd name="connsiteY37" fmla="*/ 740147 h 8646493"/>
              <a:gd name="connsiteX38" fmla="*/ 2967374 w 5906847"/>
              <a:gd name="connsiteY38" fmla="*/ 2351426 h 8646493"/>
              <a:gd name="connsiteX39" fmla="*/ 3024058 w 5906847"/>
              <a:gd name="connsiteY39" fmla="*/ 4235519 h 8646493"/>
              <a:gd name="connsiteX40" fmla="*/ 3028190 w 5906847"/>
              <a:gd name="connsiteY40" fmla="*/ 4235398 h 8646493"/>
              <a:gd name="connsiteX41" fmla="*/ 3147884 w 5906847"/>
              <a:gd name="connsiteY41" fmla="*/ 7892887 h 8646493"/>
              <a:gd name="connsiteX42" fmla="*/ 3782085 w 5906847"/>
              <a:gd name="connsiteY42" fmla="*/ 8489873 h 8646493"/>
              <a:gd name="connsiteX43" fmla="*/ 4379074 w 5906847"/>
              <a:gd name="connsiteY43" fmla="*/ 7855673 h 8646493"/>
              <a:gd name="connsiteX44" fmla="*/ 4345613 w 5906847"/>
              <a:gd name="connsiteY44" fmla="*/ 6748573 h 8646493"/>
              <a:gd name="connsiteX45" fmla="*/ 4343463 w 5906847"/>
              <a:gd name="connsiteY45" fmla="*/ 6748635 h 8646493"/>
              <a:gd name="connsiteX46" fmla="*/ 4327678 w 5906847"/>
              <a:gd name="connsiteY46" fmla="*/ 6199725 h 8646493"/>
              <a:gd name="connsiteX47" fmla="*/ 4268063 w 5906847"/>
              <a:gd name="connsiteY47" fmla="*/ 4227389 h 8646493"/>
              <a:gd name="connsiteX48" fmla="*/ 4269618 w 5906847"/>
              <a:gd name="connsiteY48" fmla="*/ 4227343 h 8646493"/>
              <a:gd name="connsiteX49" fmla="*/ 4237352 w 5906847"/>
              <a:gd name="connsiteY49" fmla="*/ 3105269 h 8646493"/>
              <a:gd name="connsiteX50" fmla="*/ 4972292 w 5906847"/>
              <a:gd name="connsiteY50" fmla="*/ 2326810 h 8646493"/>
              <a:gd name="connsiteX51" fmla="*/ 5399088 w 5906847"/>
              <a:gd name="connsiteY51" fmla="*/ 2443875 h 8646493"/>
              <a:gd name="connsiteX52" fmla="*/ 5750751 w 5906847"/>
              <a:gd name="connsiteY52" fmla="*/ 3061747 h 8646493"/>
              <a:gd name="connsiteX53" fmla="*/ 5754286 w 5906847"/>
              <a:gd name="connsiteY53" fmla="*/ 3184697 h 8646493"/>
              <a:gd name="connsiteX54" fmla="*/ 5757717 w 5906847"/>
              <a:gd name="connsiteY54" fmla="*/ 3184590 h 8646493"/>
              <a:gd name="connsiteX55" fmla="*/ 5811789 w 5906847"/>
              <a:gd name="connsiteY55" fmla="*/ 4892541 h 8646493"/>
              <a:gd name="connsiteX56" fmla="*/ 5868475 w 5906847"/>
              <a:gd name="connsiteY56" fmla="*/ 6776633 h 8646493"/>
              <a:gd name="connsiteX57" fmla="*/ 5872607 w 5906847"/>
              <a:gd name="connsiteY57" fmla="*/ 6776511 h 8646493"/>
              <a:gd name="connsiteX58" fmla="*/ 5906847 w 5906847"/>
              <a:gd name="connsiteY58" fmla="*/ 7909324 h 8646493"/>
              <a:gd name="connsiteX59" fmla="*/ 5763228 w 5906847"/>
              <a:gd name="connsiteY59" fmla="*/ 8130477 h 8646493"/>
              <a:gd name="connsiteX60" fmla="*/ 5725306 w 5906847"/>
              <a:gd name="connsiteY60" fmla="*/ 6875874 h 8646493"/>
              <a:gd name="connsiteX61" fmla="*/ 5720867 w 5906847"/>
              <a:gd name="connsiteY61" fmla="*/ 6875993 h 8646493"/>
              <a:gd name="connsiteX62" fmla="*/ 5601006 w 5906847"/>
              <a:gd name="connsiteY62" fmla="*/ 3080990 h 8646493"/>
              <a:gd name="connsiteX63" fmla="*/ 4967683 w 5906847"/>
              <a:gd name="connsiteY63" fmla="*/ 2483071 h 8646493"/>
              <a:gd name="connsiteX64" fmla="*/ 4369762 w 5906847"/>
              <a:gd name="connsiteY64" fmla="*/ 3116397 h 8646493"/>
              <a:gd name="connsiteX65" fmla="*/ 4416093 w 5906847"/>
              <a:gd name="connsiteY65" fmla="*/ 4727593 h 8646493"/>
              <a:gd name="connsiteX66" fmla="*/ 4417938 w 5906847"/>
              <a:gd name="connsiteY66" fmla="*/ 4727581 h 8646493"/>
              <a:gd name="connsiteX67" fmla="*/ 4417616 w 5906847"/>
              <a:gd name="connsiteY67" fmla="*/ 4733760 h 8646493"/>
              <a:gd name="connsiteX68" fmla="*/ 4449446 w 5906847"/>
              <a:gd name="connsiteY68" fmla="*/ 5840717 h 8646493"/>
              <a:gd name="connsiteX69" fmla="*/ 4450268 w 5906847"/>
              <a:gd name="connsiteY69" fmla="*/ 5840691 h 8646493"/>
              <a:gd name="connsiteX70" fmla="*/ 4511503 w 5906847"/>
              <a:gd name="connsiteY70" fmla="*/ 7866607 h 8646493"/>
              <a:gd name="connsiteX71" fmla="*/ 3777706 w 5906847"/>
              <a:gd name="connsiteY71" fmla="*/ 8646141 h 8646493"/>
              <a:gd name="connsiteX72" fmla="*/ 3350738 w 5906847"/>
              <a:gd name="connsiteY72"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76449 w 5906847"/>
              <a:gd name="connsiteY5" fmla="*/ 4334879 h 8646493"/>
              <a:gd name="connsiteX6" fmla="*/ 2834182 w 5906847"/>
              <a:gd name="connsiteY6" fmla="*/ 2770148 h 8646493"/>
              <a:gd name="connsiteX7" fmla="*/ 2774068 w 5906847"/>
              <a:gd name="connsiteY7" fmla="*/ 759126 h 8646493"/>
              <a:gd name="connsiteX8" fmla="*/ 2141784 w 5906847"/>
              <a:gd name="connsiteY8" fmla="*/ 160107 h 8646493"/>
              <a:gd name="connsiteX9" fmla="*/ 1542763 w 5906847"/>
              <a:gd name="connsiteY9" fmla="*/ 792386 h 8646493"/>
              <a:gd name="connsiteX10" fmla="*/ 1581571 w 5906847"/>
              <a:gd name="connsiteY10" fmla="*/ 2228948 h 8646493"/>
              <a:gd name="connsiteX11" fmla="*/ 1583677 w 5906847"/>
              <a:gd name="connsiteY11" fmla="*/ 2228937 h 8646493"/>
              <a:gd name="connsiteX12" fmla="*/ 1584246 w 5906847"/>
              <a:gd name="connsiteY12" fmla="*/ 2327958 h 8646493"/>
              <a:gd name="connsiteX13" fmla="*/ 1592968 w 5906847"/>
              <a:gd name="connsiteY13" fmla="*/ 3846979 h 8646493"/>
              <a:gd name="connsiteX14" fmla="*/ 1594311 w 5906847"/>
              <a:gd name="connsiteY14" fmla="*/ 3846972 h 8646493"/>
              <a:gd name="connsiteX15" fmla="*/ 1605951 w 5906847"/>
              <a:gd name="connsiteY15" fmla="*/ 5873778 h 8646493"/>
              <a:gd name="connsiteX16" fmla="*/ 853297 w 5906847"/>
              <a:gd name="connsiteY16" fmla="*/ 6635126 h 8646493"/>
              <a:gd name="connsiteX17" fmla="*/ 429310 w 5906847"/>
              <a:gd name="connsiteY17" fmla="*/ 6508273 h 8646493"/>
              <a:gd name="connsiteX18" fmla="*/ 91951 w 5906847"/>
              <a:gd name="connsiteY18" fmla="*/ 5882475 h 8646493"/>
              <a:gd name="connsiteX19" fmla="*/ 84247 w 5906847"/>
              <a:gd name="connsiteY19" fmla="*/ 4540910 h 8646493"/>
              <a:gd name="connsiteX20" fmla="*/ 82155 w 5906847"/>
              <a:gd name="connsiteY20" fmla="*/ 4540915 h 8646493"/>
              <a:gd name="connsiteX21" fmla="*/ 76169 w 5906847"/>
              <a:gd name="connsiteY21" fmla="*/ 2724804 h 8646493"/>
              <a:gd name="connsiteX22" fmla="*/ 0 w 5906847"/>
              <a:gd name="connsiteY22" fmla="*/ 235616 h 8646493"/>
              <a:gd name="connsiteX23" fmla="*/ 140252 w 5906847"/>
              <a:gd name="connsiteY23" fmla="*/ 0 h 8646493"/>
              <a:gd name="connsiteX24" fmla="*/ 143497 w 5906847"/>
              <a:gd name="connsiteY24" fmla="*/ 136847 h 8646493"/>
              <a:gd name="connsiteX25" fmla="*/ 230132 w 5906847"/>
              <a:gd name="connsiteY25" fmla="*/ 3854806 h 8646493"/>
              <a:gd name="connsiteX26" fmla="*/ 230546 w 5906847"/>
              <a:gd name="connsiteY26" fmla="*/ 3854803 h 8646493"/>
              <a:gd name="connsiteX27" fmla="*/ 242100 w 5906847"/>
              <a:gd name="connsiteY27" fmla="*/ 5866683 h 8646493"/>
              <a:gd name="connsiteX28" fmla="*/ 861501 w 5906847"/>
              <a:gd name="connsiteY28" fmla="*/ 6479011 h 8646493"/>
              <a:gd name="connsiteX29" fmla="*/ 1473831 w 5906847"/>
              <a:gd name="connsiteY29" fmla="*/ 5859608 h 8646493"/>
              <a:gd name="connsiteX30" fmla="*/ 1464576 w 5906847"/>
              <a:gd name="connsiteY30" fmla="*/ 4247775 h 8646493"/>
              <a:gd name="connsiteX31" fmla="*/ 1462730 w 5906847"/>
              <a:gd name="connsiteY31" fmla="*/ 4247743 h 8646493"/>
              <a:gd name="connsiteX32" fmla="*/ 1463196 w 5906847"/>
              <a:gd name="connsiteY32" fmla="*/ 4241573 h 8646493"/>
              <a:gd name="connsiteX33" fmla="*/ 1452218 w 5906847"/>
              <a:gd name="connsiteY33" fmla="*/ 2330111 h 8646493"/>
              <a:gd name="connsiteX34" fmla="*/ 1410373 w 5906847"/>
              <a:gd name="connsiteY34" fmla="*/ 781031 h 8646493"/>
              <a:gd name="connsiteX35" fmla="*/ 2146669 w 5906847"/>
              <a:gd name="connsiteY35" fmla="*/ 3852 h 8646493"/>
              <a:gd name="connsiteX36" fmla="*/ 2923846 w 5906847"/>
              <a:gd name="connsiteY36" fmla="*/ 740147 h 8646493"/>
              <a:gd name="connsiteX37" fmla="*/ 2967374 w 5906847"/>
              <a:gd name="connsiteY37" fmla="*/ 2351426 h 8646493"/>
              <a:gd name="connsiteX38" fmla="*/ 3024058 w 5906847"/>
              <a:gd name="connsiteY38" fmla="*/ 4235519 h 8646493"/>
              <a:gd name="connsiteX39" fmla="*/ 3028190 w 5906847"/>
              <a:gd name="connsiteY39" fmla="*/ 4235398 h 8646493"/>
              <a:gd name="connsiteX40" fmla="*/ 3147884 w 5906847"/>
              <a:gd name="connsiteY40" fmla="*/ 7892887 h 8646493"/>
              <a:gd name="connsiteX41" fmla="*/ 3782085 w 5906847"/>
              <a:gd name="connsiteY41" fmla="*/ 8489873 h 8646493"/>
              <a:gd name="connsiteX42" fmla="*/ 4379074 w 5906847"/>
              <a:gd name="connsiteY42" fmla="*/ 7855673 h 8646493"/>
              <a:gd name="connsiteX43" fmla="*/ 4345613 w 5906847"/>
              <a:gd name="connsiteY43" fmla="*/ 6748573 h 8646493"/>
              <a:gd name="connsiteX44" fmla="*/ 4343463 w 5906847"/>
              <a:gd name="connsiteY44" fmla="*/ 6748635 h 8646493"/>
              <a:gd name="connsiteX45" fmla="*/ 4327678 w 5906847"/>
              <a:gd name="connsiteY45" fmla="*/ 6199725 h 8646493"/>
              <a:gd name="connsiteX46" fmla="*/ 4268063 w 5906847"/>
              <a:gd name="connsiteY46" fmla="*/ 4227389 h 8646493"/>
              <a:gd name="connsiteX47" fmla="*/ 4269618 w 5906847"/>
              <a:gd name="connsiteY47" fmla="*/ 4227343 h 8646493"/>
              <a:gd name="connsiteX48" fmla="*/ 4237352 w 5906847"/>
              <a:gd name="connsiteY48" fmla="*/ 3105269 h 8646493"/>
              <a:gd name="connsiteX49" fmla="*/ 4972292 w 5906847"/>
              <a:gd name="connsiteY49" fmla="*/ 2326810 h 8646493"/>
              <a:gd name="connsiteX50" fmla="*/ 5399088 w 5906847"/>
              <a:gd name="connsiteY50" fmla="*/ 2443875 h 8646493"/>
              <a:gd name="connsiteX51" fmla="*/ 5750751 w 5906847"/>
              <a:gd name="connsiteY51" fmla="*/ 3061747 h 8646493"/>
              <a:gd name="connsiteX52" fmla="*/ 5754286 w 5906847"/>
              <a:gd name="connsiteY52" fmla="*/ 3184697 h 8646493"/>
              <a:gd name="connsiteX53" fmla="*/ 5757717 w 5906847"/>
              <a:gd name="connsiteY53" fmla="*/ 3184590 h 8646493"/>
              <a:gd name="connsiteX54" fmla="*/ 5811789 w 5906847"/>
              <a:gd name="connsiteY54" fmla="*/ 4892541 h 8646493"/>
              <a:gd name="connsiteX55" fmla="*/ 5868475 w 5906847"/>
              <a:gd name="connsiteY55" fmla="*/ 6776633 h 8646493"/>
              <a:gd name="connsiteX56" fmla="*/ 5872607 w 5906847"/>
              <a:gd name="connsiteY56" fmla="*/ 6776511 h 8646493"/>
              <a:gd name="connsiteX57" fmla="*/ 5906847 w 5906847"/>
              <a:gd name="connsiteY57" fmla="*/ 7909324 h 8646493"/>
              <a:gd name="connsiteX58" fmla="*/ 5763228 w 5906847"/>
              <a:gd name="connsiteY58" fmla="*/ 8130477 h 8646493"/>
              <a:gd name="connsiteX59" fmla="*/ 5725306 w 5906847"/>
              <a:gd name="connsiteY59" fmla="*/ 6875874 h 8646493"/>
              <a:gd name="connsiteX60" fmla="*/ 5720867 w 5906847"/>
              <a:gd name="connsiteY60" fmla="*/ 6875993 h 8646493"/>
              <a:gd name="connsiteX61" fmla="*/ 5601006 w 5906847"/>
              <a:gd name="connsiteY61" fmla="*/ 3080990 h 8646493"/>
              <a:gd name="connsiteX62" fmla="*/ 4967683 w 5906847"/>
              <a:gd name="connsiteY62" fmla="*/ 2483071 h 8646493"/>
              <a:gd name="connsiteX63" fmla="*/ 4369762 w 5906847"/>
              <a:gd name="connsiteY63" fmla="*/ 3116397 h 8646493"/>
              <a:gd name="connsiteX64" fmla="*/ 4416093 w 5906847"/>
              <a:gd name="connsiteY64" fmla="*/ 4727593 h 8646493"/>
              <a:gd name="connsiteX65" fmla="*/ 4417938 w 5906847"/>
              <a:gd name="connsiteY65" fmla="*/ 4727581 h 8646493"/>
              <a:gd name="connsiteX66" fmla="*/ 4417616 w 5906847"/>
              <a:gd name="connsiteY66" fmla="*/ 4733760 h 8646493"/>
              <a:gd name="connsiteX67" fmla="*/ 4449446 w 5906847"/>
              <a:gd name="connsiteY67" fmla="*/ 5840717 h 8646493"/>
              <a:gd name="connsiteX68" fmla="*/ 4450268 w 5906847"/>
              <a:gd name="connsiteY68" fmla="*/ 5840691 h 8646493"/>
              <a:gd name="connsiteX69" fmla="*/ 4511503 w 5906847"/>
              <a:gd name="connsiteY69" fmla="*/ 7866607 h 8646493"/>
              <a:gd name="connsiteX70" fmla="*/ 3777706 w 5906847"/>
              <a:gd name="connsiteY70" fmla="*/ 8646141 h 8646493"/>
              <a:gd name="connsiteX71" fmla="*/ 3350738 w 5906847"/>
              <a:gd name="connsiteY71"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76449 w 5906847"/>
              <a:gd name="connsiteY5" fmla="*/ 4334879 h 8646493"/>
              <a:gd name="connsiteX6" fmla="*/ 2834182 w 5906847"/>
              <a:gd name="connsiteY6" fmla="*/ 2770148 h 8646493"/>
              <a:gd name="connsiteX7" fmla="*/ 2774068 w 5906847"/>
              <a:gd name="connsiteY7" fmla="*/ 759126 h 8646493"/>
              <a:gd name="connsiteX8" fmla="*/ 2141784 w 5906847"/>
              <a:gd name="connsiteY8" fmla="*/ 160107 h 8646493"/>
              <a:gd name="connsiteX9" fmla="*/ 1542763 w 5906847"/>
              <a:gd name="connsiteY9" fmla="*/ 792386 h 8646493"/>
              <a:gd name="connsiteX10" fmla="*/ 1581571 w 5906847"/>
              <a:gd name="connsiteY10" fmla="*/ 2228948 h 8646493"/>
              <a:gd name="connsiteX11" fmla="*/ 1583677 w 5906847"/>
              <a:gd name="connsiteY11" fmla="*/ 2228937 h 8646493"/>
              <a:gd name="connsiteX12" fmla="*/ 1584246 w 5906847"/>
              <a:gd name="connsiteY12" fmla="*/ 2327958 h 8646493"/>
              <a:gd name="connsiteX13" fmla="*/ 1592968 w 5906847"/>
              <a:gd name="connsiteY13" fmla="*/ 3846979 h 8646493"/>
              <a:gd name="connsiteX14" fmla="*/ 1605951 w 5906847"/>
              <a:gd name="connsiteY14" fmla="*/ 5873778 h 8646493"/>
              <a:gd name="connsiteX15" fmla="*/ 853297 w 5906847"/>
              <a:gd name="connsiteY15" fmla="*/ 6635126 h 8646493"/>
              <a:gd name="connsiteX16" fmla="*/ 429310 w 5906847"/>
              <a:gd name="connsiteY16" fmla="*/ 6508273 h 8646493"/>
              <a:gd name="connsiteX17" fmla="*/ 91951 w 5906847"/>
              <a:gd name="connsiteY17" fmla="*/ 5882475 h 8646493"/>
              <a:gd name="connsiteX18" fmla="*/ 84247 w 5906847"/>
              <a:gd name="connsiteY18" fmla="*/ 4540910 h 8646493"/>
              <a:gd name="connsiteX19" fmla="*/ 82155 w 5906847"/>
              <a:gd name="connsiteY19" fmla="*/ 4540915 h 8646493"/>
              <a:gd name="connsiteX20" fmla="*/ 76169 w 5906847"/>
              <a:gd name="connsiteY20" fmla="*/ 2724804 h 8646493"/>
              <a:gd name="connsiteX21" fmla="*/ 0 w 5906847"/>
              <a:gd name="connsiteY21" fmla="*/ 235616 h 8646493"/>
              <a:gd name="connsiteX22" fmla="*/ 140252 w 5906847"/>
              <a:gd name="connsiteY22" fmla="*/ 0 h 8646493"/>
              <a:gd name="connsiteX23" fmla="*/ 143497 w 5906847"/>
              <a:gd name="connsiteY23" fmla="*/ 136847 h 8646493"/>
              <a:gd name="connsiteX24" fmla="*/ 230132 w 5906847"/>
              <a:gd name="connsiteY24" fmla="*/ 3854806 h 8646493"/>
              <a:gd name="connsiteX25" fmla="*/ 230546 w 5906847"/>
              <a:gd name="connsiteY25" fmla="*/ 3854803 h 8646493"/>
              <a:gd name="connsiteX26" fmla="*/ 242100 w 5906847"/>
              <a:gd name="connsiteY26" fmla="*/ 5866683 h 8646493"/>
              <a:gd name="connsiteX27" fmla="*/ 861501 w 5906847"/>
              <a:gd name="connsiteY27" fmla="*/ 6479011 h 8646493"/>
              <a:gd name="connsiteX28" fmla="*/ 1473831 w 5906847"/>
              <a:gd name="connsiteY28" fmla="*/ 5859608 h 8646493"/>
              <a:gd name="connsiteX29" fmla="*/ 1464576 w 5906847"/>
              <a:gd name="connsiteY29" fmla="*/ 4247775 h 8646493"/>
              <a:gd name="connsiteX30" fmla="*/ 1462730 w 5906847"/>
              <a:gd name="connsiteY30" fmla="*/ 4247743 h 8646493"/>
              <a:gd name="connsiteX31" fmla="*/ 1463196 w 5906847"/>
              <a:gd name="connsiteY31" fmla="*/ 4241573 h 8646493"/>
              <a:gd name="connsiteX32" fmla="*/ 1452218 w 5906847"/>
              <a:gd name="connsiteY32" fmla="*/ 2330111 h 8646493"/>
              <a:gd name="connsiteX33" fmla="*/ 1410373 w 5906847"/>
              <a:gd name="connsiteY33" fmla="*/ 781031 h 8646493"/>
              <a:gd name="connsiteX34" fmla="*/ 2146669 w 5906847"/>
              <a:gd name="connsiteY34" fmla="*/ 3852 h 8646493"/>
              <a:gd name="connsiteX35" fmla="*/ 2923846 w 5906847"/>
              <a:gd name="connsiteY35" fmla="*/ 740147 h 8646493"/>
              <a:gd name="connsiteX36" fmla="*/ 2967374 w 5906847"/>
              <a:gd name="connsiteY36" fmla="*/ 2351426 h 8646493"/>
              <a:gd name="connsiteX37" fmla="*/ 3024058 w 5906847"/>
              <a:gd name="connsiteY37" fmla="*/ 4235519 h 8646493"/>
              <a:gd name="connsiteX38" fmla="*/ 3028190 w 5906847"/>
              <a:gd name="connsiteY38" fmla="*/ 4235398 h 8646493"/>
              <a:gd name="connsiteX39" fmla="*/ 3147884 w 5906847"/>
              <a:gd name="connsiteY39" fmla="*/ 7892887 h 8646493"/>
              <a:gd name="connsiteX40" fmla="*/ 3782085 w 5906847"/>
              <a:gd name="connsiteY40" fmla="*/ 8489873 h 8646493"/>
              <a:gd name="connsiteX41" fmla="*/ 4379074 w 5906847"/>
              <a:gd name="connsiteY41" fmla="*/ 7855673 h 8646493"/>
              <a:gd name="connsiteX42" fmla="*/ 4345613 w 5906847"/>
              <a:gd name="connsiteY42" fmla="*/ 6748573 h 8646493"/>
              <a:gd name="connsiteX43" fmla="*/ 4343463 w 5906847"/>
              <a:gd name="connsiteY43" fmla="*/ 6748635 h 8646493"/>
              <a:gd name="connsiteX44" fmla="*/ 4327678 w 5906847"/>
              <a:gd name="connsiteY44" fmla="*/ 6199725 h 8646493"/>
              <a:gd name="connsiteX45" fmla="*/ 4268063 w 5906847"/>
              <a:gd name="connsiteY45" fmla="*/ 4227389 h 8646493"/>
              <a:gd name="connsiteX46" fmla="*/ 4269618 w 5906847"/>
              <a:gd name="connsiteY46" fmla="*/ 4227343 h 8646493"/>
              <a:gd name="connsiteX47" fmla="*/ 4237352 w 5906847"/>
              <a:gd name="connsiteY47" fmla="*/ 3105269 h 8646493"/>
              <a:gd name="connsiteX48" fmla="*/ 4972292 w 5906847"/>
              <a:gd name="connsiteY48" fmla="*/ 2326810 h 8646493"/>
              <a:gd name="connsiteX49" fmla="*/ 5399088 w 5906847"/>
              <a:gd name="connsiteY49" fmla="*/ 2443875 h 8646493"/>
              <a:gd name="connsiteX50" fmla="*/ 5750751 w 5906847"/>
              <a:gd name="connsiteY50" fmla="*/ 3061747 h 8646493"/>
              <a:gd name="connsiteX51" fmla="*/ 5754286 w 5906847"/>
              <a:gd name="connsiteY51" fmla="*/ 3184697 h 8646493"/>
              <a:gd name="connsiteX52" fmla="*/ 5757717 w 5906847"/>
              <a:gd name="connsiteY52" fmla="*/ 3184590 h 8646493"/>
              <a:gd name="connsiteX53" fmla="*/ 5811789 w 5906847"/>
              <a:gd name="connsiteY53" fmla="*/ 4892541 h 8646493"/>
              <a:gd name="connsiteX54" fmla="*/ 5868475 w 5906847"/>
              <a:gd name="connsiteY54" fmla="*/ 6776633 h 8646493"/>
              <a:gd name="connsiteX55" fmla="*/ 5872607 w 5906847"/>
              <a:gd name="connsiteY55" fmla="*/ 6776511 h 8646493"/>
              <a:gd name="connsiteX56" fmla="*/ 5906847 w 5906847"/>
              <a:gd name="connsiteY56" fmla="*/ 7909324 h 8646493"/>
              <a:gd name="connsiteX57" fmla="*/ 5763228 w 5906847"/>
              <a:gd name="connsiteY57" fmla="*/ 8130477 h 8646493"/>
              <a:gd name="connsiteX58" fmla="*/ 5725306 w 5906847"/>
              <a:gd name="connsiteY58" fmla="*/ 6875874 h 8646493"/>
              <a:gd name="connsiteX59" fmla="*/ 5720867 w 5906847"/>
              <a:gd name="connsiteY59" fmla="*/ 6875993 h 8646493"/>
              <a:gd name="connsiteX60" fmla="*/ 5601006 w 5906847"/>
              <a:gd name="connsiteY60" fmla="*/ 3080990 h 8646493"/>
              <a:gd name="connsiteX61" fmla="*/ 4967683 w 5906847"/>
              <a:gd name="connsiteY61" fmla="*/ 2483071 h 8646493"/>
              <a:gd name="connsiteX62" fmla="*/ 4369762 w 5906847"/>
              <a:gd name="connsiteY62" fmla="*/ 3116397 h 8646493"/>
              <a:gd name="connsiteX63" fmla="*/ 4416093 w 5906847"/>
              <a:gd name="connsiteY63" fmla="*/ 4727593 h 8646493"/>
              <a:gd name="connsiteX64" fmla="*/ 4417938 w 5906847"/>
              <a:gd name="connsiteY64" fmla="*/ 4727581 h 8646493"/>
              <a:gd name="connsiteX65" fmla="*/ 4417616 w 5906847"/>
              <a:gd name="connsiteY65" fmla="*/ 4733760 h 8646493"/>
              <a:gd name="connsiteX66" fmla="*/ 4449446 w 5906847"/>
              <a:gd name="connsiteY66" fmla="*/ 5840717 h 8646493"/>
              <a:gd name="connsiteX67" fmla="*/ 4450268 w 5906847"/>
              <a:gd name="connsiteY67" fmla="*/ 5840691 h 8646493"/>
              <a:gd name="connsiteX68" fmla="*/ 4511503 w 5906847"/>
              <a:gd name="connsiteY68" fmla="*/ 7866607 h 8646493"/>
              <a:gd name="connsiteX69" fmla="*/ 3777706 w 5906847"/>
              <a:gd name="connsiteY69" fmla="*/ 8646141 h 8646493"/>
              <a:gd name="connsiteX70" fmla="*/ 3350738 w 5906847"/>
              <a:gd name="connsiteY70"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34182 w 5906847"/>
              <a:gd name="connsiteY5" fmla="*/ 2770148 h 8646493"/>
              <a:gd name="connsiteX6" fmla="*/ 2774068 w 5906847"/>
              <a:gd name="connsiteY6" fmla="*/ 759126 h 8646493"/>
              <a:gd name="connsiteX7" fmla="*/ 2141784 w 5906847"/>
              <a:gd name="connsiteY7" fmla="*/ 160107 h 8646493"/>
              <a:gd name="connsiteX8" fmla="*/ 1542763 w 5906847"/>
              <a:gd name="connsiteY8" fmla="*/ 792386 h 8646493"/>
              <a:gd name="connsiteX9" fmla="*/ 1581571 w 5906847"/>
              <a:gd name="connsiteY9" fmla="*/ 2228948 h 8646493"/>
              <a:gd name="connsiteX10" fmla="*/ 1583677 w 5906847"/>
              <a:gd name="connsiteY10" fmla="*/ 2228937 h 8646493"/>
              <a:gd name="connsiteX11" fmla="*/ 1584246 w 5906847"/>
              <a:gd name="connsiteY11" fmla="*/ 2327958 h 8646493"/>
              <a:gd name="connsiteX12" fmla="*/ 1592968 w 5906847"/>
              <a:gd name="connsiteY12" fmla="*/ 3846979 h 8646493"/>
              <a:gd name="connsiteX13" fmla="*/ 1605951 w 5906847"/>
              <a:gd name="connsiteY13" fmla="*/ 5873778 h 8646493"/>
              <a:gd name="connsiteX14" fmla="*/ 853297 w 5906847"/>
              <a:gd name="connsiteY14" fmla="*/ 6635126 h 8646493"/>
              <a:gd name="connsiteX15" fmla="*/ 429310 w 5906847"/>
              <a:gd name="connsiteY15" fmla="*/ 6508273 h 8646493"/>
              <a:gd name="connsiteX16" fmla="*/ 91951 w 5906847"/>
              <a:gd name="connsiteY16" fmla="*/ 5882475 h 8646493"/>
              <a:gd name="connsiteX17" fmla="*/ 84247 w 5906847"/>
              <a:gd name="connsiteY17" fmla="*/ 4540910 h 8646493"/>
              <a:gd name="connsiteX18" fmla="*/ 82155 w 5906847"/>
              <a:gd name="connsiteY18" fmla="*/ 4540915 h 8646493"/>
              <a:gd name="connsiteX19" fmla="*/ 76169 w 5906847"/>
              <a:gd name="connsiteY19" fmla="*/ 2724804 h 8646493"/>
              <a:gd name="connsiteX20" fmla="*/ 0 w 5906847"/>
              <a:gd name="connsiteY20" fmla="*/ 235616 h 8646493"/>
              <a:gd name="connsiteX21" fmla="*/ 140252 w 5906847"/>
              <a:gd name="connsiteY21" fmla="*/ 0 h 8646493"/>
              <a:gd name="connsiteX22" fmla="*/ 143497 w 5906847"/>
              <a:gd name="connsiteY22" fmla="*/ 136847 h 8646493"/>
              <a:gd name="connsiteX23" fmla="*/ 230132 w 5906847"/>
              <a:gd name="connsiteY23" fmla="*/ 3854806 h 8646493"/>
              <a:gd name="connsiteX24" fmla="*/ 230546 w 5906847"/>
              <a:gd name="connsiteY24" fmla="*/ 3854803 h 8646493"/>
              <a:gd name="connsiteX25" fmla="*/ 242100 w 5906847"/>
              <a:gd name="connsiteY25" fmla="*/ 5866683 h 8646493"/>
              <a:gd name="connsiteX26" fmla="*/ 861501 w 5906847"/>
              <a:gd name="connsiteY26" fmla="*/ 6479011 h 8646493"/>
              <a:gd name="connsiteX27" fmla="*/ 1473831 w 5906847"/>
              <a:gd name="connsiteY27" fmla="*/ 5859608 h 8646493"/>
              <a:gd name="connsiteX28" fmla="*/ 1464576 w 5906847"/>
              <a:gd name="connsiteY28" fmla="*/ 4247775 h 8646493"/>
              <a:gd name="connsiteX29" fmla="*/ 1462730 w 5906847"/>
              <a:gd name="connsiteY29" fmla="*/ 4247743 h 8646493"/>
              <a:gd name="connsiteX30" fmla="*/ 1463196 w 5906847"/>
              <a:gd name="connsiteY30" fmla="*/ 4241573 h 8646493"/>
              <a:gd name="connsiteX31" fmla="*/ 1452218 w 5906847"/>
              <a:gd name="connsiteY31" fmla="*/ 2330111 h 8646493"/>
              <a:gd name="connsiteX32" fmla="*/ 1410373 w 5906847"/>
              <a:gd name="connsiteY32" fmla="*/ 781031 h 8646493"/>
              <a:gd name="connsiteX33" fmla="*/ 2146669 w 5906847"/>
              <a:gd name="connsiteY33" fmla="*/ 3852 h 8646493"/>
              <a:gd name="connsiteX34" fmla="*/ 2923846 w 5906847"/>
              <a:gd name="connsiteY34" fmla="*/ 740147 h 8646493"/>
              <a:gd name="connsiteX35" fmla="*/ 2967374 w 5906847"/>
              <a:gd name="connsiteY35" fmla="*/ 2351426 h 8646493"/>
              <a:gd name="connsiteX36" fmla="*/ 3024058 w 5906847"/>
              <a:gd name="connsiteY36" fmla="*/ 4235519 h 8646493"/>
              <a:gd name="connsiteX37" fmla="*/ 3028190 w 5906847"/>
              <a:gd name="connsiteY37" fmla="*/ 4235398 h 8646493"/>
              <a:gd name="connsiteX38" fmla="*/ 3147884 w 5906847"/>
              <a:gd name="connsiteY38" fmla="*/ 7892887 h 8646493"/>
              <a:gd name="connsiteX39" fmla="*/ 3782085 w 5906847"/>
              <a:gd name="connsiteY39" fmla="*/ 8489873 h 8646493"/>
              <a:gd name="connsiteX40" fmla="*/ 4379074 w 5906847"/>
              <a:gd name="connsiteY40" fmla="*/ 7855673 h 8646493"/>
              <a:gd name="connsiteX41" fmla="*/ 4345613 w 5906847"/>
              <a:gd name="connsiteY41" fmla="*/ 6748573 h 8646493"/>
              <a:gd name="connsiteX42" fmla="*/ 4343463 w 5906847"/>
              <a:gd name="connsiteY42" fmla="*/ 6748635 h 8646493"/>
              <a:gd name="connsiteX43" fmla="*/ 4327678 w 5906847"/>
              <a:gd name="connsiteY43" fmla="*/ 6199725 h 8646493"/>
              <a:gd name="connsiteX44" fmla="*/ 4268063 w 5906847"/>
              <a:gd name="connsiteY44" fmla="*/ 4227389 h 8646493"/>
              <a:gd name="connsiteX45" fmla="*/ 4269618 w 5906847"/>
              <a:gd name="connsiteY45" fmla="*/ 4227343 h 8646493"/>
              <a:gd name="connsiteX46" fmla="*/ 4237352 w 5906847"/>
              <a:gd name="connsiteY46" fmla="*/ 3105269 h 8646493"/>
              <a:gd name="connsiteX47" fmla="*/ 4972292 w 5906847"/>
              <a:gd name="connsiteY47" fmla="*/ 2326810 h 8646493"/>
              <a:gd name="connsiteX48" fmla="*/ 5399088 w 5906847"/>
              <a:gd name="connsiteY48" fmla="*/ 2443875 h 8646493"/>
              <a:gd name="connsiteX49" fmla="*/ 5750751 w 5906847"/>
              <a:gd name="connsiteY49" fmla="*/ 3061747 h 8646493"/>
              <a:gd name="connsiteX50" fmla="*/ 5754286 w 5906847"/>
              <a:gd name="connsiteY50" fmla="*/ 3184697 h 8646493"/>
              <a:gd name="connsiteX51" fmla="*/ 5757717 w 5906847"/>
              <a:gd name="connsiteY51" fmla="*/ 3184590 h 8646493"/>
              <a:gd name="connsiteX52" fmla="*/ 5811789 w 5906847"/>
              <a:gd name="connsiteY52" fmla="*/ 4892541 h 8646493"/>
              <a:gd name="connsiteX53" fmla="*/ 5868475 w 5906847"/>
              <a:gd name="connsiteY53" fmla="*/ 6776633 h 8646493"/>
              <a:gd name="connsiteX54" fmla="*/ 5872607 w 5906847"/>
              <a:gd name="connsiteY54" fmla="*/ 6776511 h 8646493"/>
              <a:gd name="connsiteX55" fmla="*/ 5906847 w 5906847"/>
              <a:gd name="connsiteY55" fmla="*/ 7909324 h 8646493"/>
              <a:gd name="connsiteX56" fmla="*/ 5763228 w 5906847"/>
              <a:gd name="connsiteY56" fmla="*/ 8130477 h 8646493"/>
              <a:gd name="connsiteX57" fmla="*/ 5725306 w 5906847"/>
              <a:gd name="connsiteY57" fmla="*/ 6875874 h 8646493"/>
              <a:gd name="connsiteX58" fmla="*/ 5720867 w 5906847"/>
              <a:gd name="connsiteY58" fmla="*/ 6875993 h 8646493"/>
              <a:gd name="connsiteX59" fmla="*/ 5601006 w 5906847"/>
              <a:gd name="connsiteY59" fmla="*/ 3080990 h 8646493"/>
              <a:gd name="connsiteX60" fmla="*/ 4967683 w 5906847"/>
              <a:gd name="connsiteY60" fmla="*/ 2483071 h 8646493"/>
              <a:gd name="connsiteX61" fmla="*/ 4369762 w 5906847"/>
              <a:gd name="connsiteY61" fmla="*/ 3116397 h 8646493"/>
              <a:gd name="connsiteX62" fmla="*/ 4416093 w 5906847"/>
              <a:gd name="connsiteY62" fmla="*/ 4727593 h 8646493"/>
              <a:gd name="connsiteX63" fmla="*/ 4417938 w 5906847"/>
              <a:gd name="connsiteY63" fmla="*/ 4727581 h 8646493"/>
              <a:gd name="connsiteX64" fmla="*/ 4417616 w 5906847"/>
              <a:gd name="connsiteY64" fmla="*/ 4733760 h 8646493"/>
              <a:gd name="connsiteX65" fmla="*/ 4449446 w 5906847"/>
              <a:gd name="connsiteY65" fmla="*/ 5840717 h 8646493"/>
              <a:gd name="connsiteX66" fmla="*/ 4450268 w 5906847"/>
              <a:gd name="connsiteY66" fmla="*/ 5840691 h 8646493"/>
              <a:gd name="connsiteX67" fmla="*/ 4511503 w 5906847"/>
              <a:gd name="connsiteY67" fmla="*/ 7866607 h 8646493"/>
              <a:gd name="connsiteX68" fmla="*/ 3777706 w 5906847"/>
              <a:gd name="connsiteY68" fmla="*/ 8646141 h 8646493"/>
              <a:gd name="connsiteX69" fmla="*/ 3350738 w 5906847"/>
              <a:gd name="connsiteY69"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34182 w 5906847"/>
              <a:gd name="connsiteY5" fmla="*/ 2770148 h 8646493"/>
              <a:gd name="connsiteX6" fmla="*/ 2774068 w 5906847"/>
              <a:gd name="connsiteY6" fmla="*/ 759126 h 8646493"/>
              <a:gd name="connsiteX7" fmla="*/ 2141784 w 5906847"/>
              <a:gd name="connsiteY7" fmla="*/ 160107 h 8646493"/>
              <a:gd name="connsiteX8" fmla="*/ 1542763 w 5906847"/>
              <a:gd name="connsiteY8" fmla="*/ 792386 h 8646493"/>
              <a:gd name="connsiteX9" fmla="*/ 1581571 w 5906847"/>
              <a:gd name="connsiteY9" fmla="*/ 2228948 h 8646493"/>
              <a:gd name="connsiteX10" fmla="*/ 1583677 w 5906847"/>
              <a:gd name="connsiteY10" fmla="*/ 2228937 h 8646493"/>
              <a:gd name="connsiteX11" fmla="*/ 1584246 w 5906847"/>
              <a:gd name="connsiteY11" fmla="*/ 2327958 h 8646493"/>
              <a:gd name="connsiteX12" fmla="*/ 1592968 w 5906847"/>
              <a:gd name="connsiteY12" fmla="*/ 3846979 h 8646493"/>
              <a:gd name="connsiteX13" fmla="*/ 1605951 w 5906847"/>
              <a:gd name="connsiteY13" fmla="*/ 5873778 h 8646493"/>
              <a:gd name="connsiteX14" fmla="*/ 853297 w 5906847"/>
              <a:gd name="connsiteY14" fmla="*/ 6635126 h 8646493"/>
              <a:gd name="connsiteX15" fmla="*/ 429310 w 5906847"/>
              <a:gd name="connsiteY15" fmla="*/ 6508273 h 8646493"/>
              <a:gd name="connsiteX16" fmla="*/ 91951 w 5906847"/>
              <a:gd name="connsiteY16" fmla="*/ 5882475 h 8646493"/>
              <a:gd name="connsiteX17" fmla="*/ 84247 w 5906847"/>
              <a:gd name="connsiteY17" fmla="*/ 4540910 h 8646493"/>
              <a:gd name="connsiteX18" fmla="*/ 82155 w 5906847"/>
              <a:gd name="connsiteY18" fmla="*/ 4540915 h 8646493"/>
              <a:gd name="connsiteX19" fmla="*/ 76169 w 5906847"/>
              <a:gd name="connsiteY19" fmla="*/ 2724804 h 8646493"/>
              <a:gd name="connsiteX20" fmla="*/ 0 w 5906847"/>
              <a:gd name="connsiteY20" fmla="*/ 235616 h 8646493"/>
              <a:gd name="connsiteX21" fmla="*/ 140252 w 5906847"/>
              <a:gd name="connsiteY21" fmla="*/ 0 h 8646493"/>
              <a:gd name="connsiteX22" fmla="*/ 143497 w 5906847"/>
              <a:gd name="connsiteY22" fmla="*/ 136847 h 8646493"/>
              <a:gd name="connsiteX23" fmla="*/ 230132 w 5906847"/>
              <a:gd name="connsiteY23" fmla="*/ 3854806 h 8646493"/>
              <a:gd name="connsiteX24" fmla="*/ 230546 w 5906847"/>
              <a:gd name="connsiteY24" fmla="*/ 3854803 h 8646493"/>
              <a:gd name="connsiteX25" fmla="*/ 242100 w 5906847"/>
              <a:gd name="connsiteY25" fmla="*/ 5866683 h 8646493"/>
              <a:gd name="connsiteX26" fmla="*/ 861501 w 5906847"/>
              <a:gd name="connsiteY26" fmla="*/ 6479011 h 8646493"/>
              <a:gd name="connsiteX27" fmla="*/ 1473831 w 5906847"/>
              <a:gd name="connsiteY27" fmla="*/ 5859608 h 8646493"/>
              <a:gd name="connsiteX28" fmla="*/ 1464576 w 5906847"/>
              <a:gd name="connsiteY28" fmla="*/ 4247775 h 8646493"/>
              <a:gd name="connsiteX29" fmla="*/ 1462730 w 5906847"/>
              <a:gd name="connsiteY29" fmla="*/ 4247743 h 8646493"/>
              <a:gd name="connsiteX30" fmla="*/ 1463196 w 5906847"/>
              <a:gd name="connsiteY30" fmla="*/ 4241573 h 8646493"/>
              <a:gd name="connsiteX31" fmla="*/ 1452218 w 5906847"/>
              <a:gd name="connsiteY31" fmla="*/ 2330111 h 8646493"/>
              <a:gd name="connsiteX32" fmla="*/ 1410373 w 5906847"/>
              <a:gd name="connsiteY32" fmla="*/ 781031 h 8646493"/>
              <a:gd name="connsiteX33" fmla="*/ 2146669 w 5906847"/>
              <a:gd name="connsiteY33" fmla="*/ 3852 h 8646493"/>
              <a:gd name="connsiteX34" fmla="*/ 2923846 w 5906847"/>
              <a:gd name="connsiteY34" fmla="*/ 740147 h 8646493"/>
              <a:gd name="connsiteX35" fmla="*/ 2967374 w 5906847"/>
              <a:gd name="connsiteY35" fmla="*/ 2351426 h 8646493"/>
              <a:gd name="connsiteX36" fmla="*/ 3024058 w 5906847"/>
              <a:gd name="connsiteY36" fmla="*/ 4235519 h 8646493"/>
              <a:gd name="connsiteX37" fmla="*/ 3147884 w 5906847"/>
              <a:gd name="connsiteY37" fmla="*/ 7892887 h 8646493"/>
              <a:gd name="connsiteX38" fmla="*/ 3782085 w 5906847"/>
              <a:gd name="connsiteY38" fmla="*/ 8489873 h 8646493"/>
              <a:gd name="connsiteX39" fmla="*/ 4379074 w 5906847"/>
              <a:gd name="connsiteY39" fmla="*/ 7855673 h 8646493"/>
              <a:gd name="connsiteX40" fmla="*/ 4345613 w 5906847"/>
              <a:gd name="connsiteY40" fmla="*/ 6748573 h 8646493"/>
              <a:gd name="connsiteX41" fmla="*/ 4343463 w 5906847"/>
              <a:gd name="connsiteY41" fmla="*/ 6748635 h 8646493"/>
              <a:gd name="connsiteX42" fmla="*/ 4327678 w 5906847"/>
              <a:gd name="connsiteY42" fmla="*/ 6199725 h 8646493"/>
              <a:gd name="connsiteX43" fmla="*/ 4268063 w 5906847"/>
              <a:gd name="connsiteY43" fmla="*/ 4227389 h 8646493"/>
              <a:gd name="connsiteX44" fmla="*/ 4269618 w 5906847"/>
              <a:gd name="connsiteY44" fmla="*/ 4227343 h 8646493"/>
              <a:gd name="connsiteX45" fmla="*/ 4237352 w 5906847"/>
              <a:gd name="connsiteY45" fmla="*/ 3105269 h 8646493"/>
              <a:gd name="connsiteX46" fmla="*/ 4972292 w 5906847"/>
              <a:gd name="connsiteY46" fmla="*/ 2326810 h 8646493"/>
              <a:gd name="connsiteX47" fmla="*/ 5399088 w 5906847"/>
              <a:gd name="connsiteY47" fmla="*/ 2443875 h 8646493"/>
              <a:gd name="connsiteX48" fmla="*/ 5750751 w 5906847"/>
              <a:gd name="connsiteY48" fmla="*/ 3061747 h 8646493"/>
              <a:gd name="connsiteX49" fmla="*/ 5754286 w 5906847"/>
              <a:gd name="connsiteY49" fmla="*/ 3184697 h 8646493"/>
              <a:gd name="connsiteX50" fmla="*/ 5757717 w 5906847"/>
              <a:gd name="connsiteY50" fmla="*/ 3184590 h 8646493"/>
              <a:gd name="connsiteX51" fmla="*/ 5811789 w 5906847"/>
              <a:gd name="connsiteY51" fmla="*/ 4892541 h 8646493"/>
              <a:gd name="connsiteX52" fmla="*/ 5868475 w 5906847"/>
              <a:gd name="connsiteY52" fmla="*/ 6776633 h 8646493"/>
              <a:gd name="connsiteX53" fmla="*/ 5872607 w 5906847"/>
              <a:gd name="connsiteY53" fmla="*/ 6776511 h 8646493"/>
              <a:gd name="connsiteX54" fmla="*/ 5906847 w 5906847"/>
              <a:gd name="connsiteY54" fmla="*/ 7909324 h 8646493"/>
              <a:gd name="connsiteX55" fmla="*/ 5763228 w 5906847"/>
              <a:gd name="connsiteY55" fmla="*/ 8130477 h 8646493"/>
              <a:gd name="connsiteX56" fmla="*/ 5725306 w 5906847"/>
              <a:gd name="connsiteY56" fmla="*/ 6875874 h 8646493"/>
              <a:gd name="connsiteX57" fmla="*/ 5720867 w 5906847"/>
              <a:gd name="connsiteY57" fmla="*/ 6875993 h 8646493"/>
              <a:gd name="connsiteX58" fmla="*/ 5601006 w 5906847"/>
              <a:gd name="connsiteY58" fmla="*/ 3080990 h 8646493"/>
              <a:gd name="connsiteX59" fmla="*/ 4967683 w 5906847"/>
              <a:gd name="connsiteY59" fmla="*/ 2483071 h 8646493"/>
              <a:gd name="connsiteX60" fmla="*/ 4369762 w 5906847"/>
              <a:gd name="connsiteY60" fmla="*/ 3116397 h 8646493"/>
              <a:gd name="connsiteX61" fmla="*/ 4416093 w 5906847"/>
              <a:gd name="connsiteY61" fmla="*/ 4727593 h 8646493"/>
              <a:gd name="connsiteX62" fmla="*/ 4417938 w 5906847"/>
              <a:gd name="connsiteY62" fmla="*/ 4727581 h 8646493"/>
              <a:gd name="connsiteX63" fmla="*/ 4417616 w 5906847"/>
              <a:gd name="connsiteY63" fmla="*/ 4733760 h 8646493"/>
              <a:gd name="connsiteX64" fmla="*/ 4449446 w 5906847"/>
              <a:gd name="connsiteY64" fmla="*/ 5840717 h 8646493"/>
              <a:gd name="connsiteX65" fmla="*/ 4450268 w 5906847"/>
              <a:gd name="connsiteY65" fmla="*/ 5840691 h 8646493"/>
              <a:gd name="connsiteX66" fmla="*/ 4511503 w 5906847"/>
              <a:gd name="connsiteY66" fmla="*/ 7866607 h 8646493"/>
              <a:gd name="connsiteX67" fmla="*/ 3777706 w 5906847"/>
              <a:gd name="connsiteY67" fmla="*/ 8646141 h 8646493"/>
              <a:gd name="connsiteX68" fmla="*/ 3350738 w 5906847"/>
              <a:gd name="connsiteY68"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34182 w 5906847"/>
              <a:gd name="connsiteY5" fmla="*/ 2770148 h 8646493"/>
              <a:gd name="connsiteX6" fmla="*/ 2774068 w 5906847"/>
              <a:gd name="connsiteY6" fmla="*/ 759126 h 8646493"/>
              <a:gd name="connsiteX7" fmla="*/ 2141784 w 5906847"/>
              <a:gd name="connsiteY7" fmla="*/ 160107 h 8646493"/>
              <a:gd name="connsiteX8" fmla="*/ 1542763 w 5906847"/>
              <a:gd name="connsiteY8" fmla="*/ 792386 h 8646493"/>
              <a:gd name="connsiteX9" fmla="*/ 1581571 w 5906847"/>
              <a:gd name="connsiteY9" fmla="*/ 2228948 h 8646493"/>
              <a:gd name="connsiteX10" fmla="*/ 1583677 w 5906847"/>
              <a:gd name="connsiteY10" fmla="*/ 2228937 h 8646493"/>
              <a:gd name="connsiteX11" fmla="*/ 1584246 w 5906847"/>
              <a:gd name="connsiteY11" fmla="*/ 2327958 h 8646493"/>
              <a:gd name="connsiteX12" fmla="*/ 1592968 w 5906847"/>
              <a:gd name="connsiteY12" fmla="*/ 3846979 h 8646493"/>
              <a:gd name="connsiteX13" fmla="*/ 1605951 w 5906847"/>
              <a:gd name="connsiteY13" fmla="*/ 5873778 h 8646493"/>
              <a:gd name="connsiteX14" fmla="*/ 853297 w 5906847"/>
              <a:gd name="connsiteY14" fmla="*/ 6635126 h 8646493"/>
              <a:gd name="connsiteX15" fmla="*/ 429310 w 5906847"/>
              <a:gd name="connsiteY15" fmla="*/ 6508273 h 8646493"/>
              <a:gd name="connsiteX16" fmla="*/ 91951 w 5906847"/>
              <a:gd name="connsiteY16" fmla="*/ 5882475 h 8646493"/>
              <a:gd name="connsiteX17" fmla="*/ 84247 w 5906847"/>
              <a:gd name="connsiteY17" fmla="*/ 4540910 h 8646493"/>
              <a:gd name="connsiteX18" fmla="*/ 82155 w 5906847"/>
              <a:gd name="connsiteY18" fmla="*/ 4540915 h 8646493"/>
              <a:gd name="connsiteX19" fmla="*/ 76169 w 5906847"/>
              <a:gd name="connsiteY19" fmla="*/ 2724804 h 8646493"/>
              <a:gd name="connsiteX20" fmla="*/ 0 w 5906847"/>
              <a:gd name="connsiteY20" fmla="*/ 235616 h 8646493"/>
              <a:gd name="connsiteX21" fmla="*/ 140252 w 5906847"/>
              <a:gd name="connsiteY21" fmla="*/ 0 h 8646493"/>
              <a:gd name="connsiteX22" fmla="*/ 143497 w 5906847"/>
              <a:gd name="connsiteY22" fmla="*/ 136847 h 8646493"/>
              <a:gd name="connsiteX23" fmla="*/ 230132 w 5906847"/>
              <a:gd name="connsiteY23" fmla="*/ 3854806 h 8646493"/>
              <a:gd name="connsiteX24" fmla="*/ 230546 w 5906847"/>
              <a:gd name="connsiteY24" fmla="*/ 3854803 h 8646493"/>
              <a:gd name="connsiteX25" fmla="*/ 242100 w 5906847"/>
              <a:gd name="connsiteY25" fmla="*/ 5866683 h 8646493"/>
              <a:gd name="connsiteX26" fmla="*/ 861501 w 5906847"/>
              <a:gd name="connsiteY26" fmla="*/ 6479011 h 8646493"/>
              <a:gd name="connsiteX27" fmla="*/ 1473831 w 5906847"/>
              <a:gd name="connsiteY27" fmla="*/ 5859608 h 8646493"/>
              <a:gd name="connsiteX28" fmla="*/ 1464576 w 5906847"/>
              <a:gd name="connsiteY28" fmla="*/ 4247775 h 8646493"/>
              <a:gd name="connsiteX29" fmla="*/ 1462730 w 5906847"/>
              <a:gd name="connsiteY29" fmla="*/ 4247743 h 8646493"/>
              <a:gd name="connsiteX30" fmla="*/ 1463196 w 5906847"/>
              <a:gd name="connsiteY30" fmla="*/ 4241573 h 8646493"/>
              <a:gd name="connsiteX31" fmla="*/ 1452218 w 5906847"/>
              <a:gd name="connsiteY31" fmla="*/ 2330111 h 8646493"/>
              <a:gd name="connsiteX32" fmla="*/ 1410373 w 5906847"/>
              <a:gd name="connsiteY32" fmla="*/ 781031 h 8646493"/>
              <a:gd name="connsiteX33" fmla="*/ 2146669 w 5906847"/>
              <a:gd name="connsiteY33" fmla="*/ 3852 h 8646493"/>
              <a:gd name="connsiteX34" fmla="*/ 2923846 w 5906847"/>
              <a:gd name="connsiteY34" fmla="*/ 740147 h 8646493"/>
              <a:gd name="connsiteX35" fmla="*/ 2967374 w 5906847"/>
              <a:gd name="connsiteY35" fmla="*/ 2351426 h 8646493"/>
              <a:gd name="connsiteX36" fmla="*/ 3024058 w 5906847"/>
              <a:gd name="connsiteY36" fmla="*/ 4235519 h 8646493"/>
              <a:gd name="connsiteX37" fmla="*/ 3147884 w 5906847"/>
              <a:gd name="connsiteY37" fmla="*/ 7892887 h 8646493"/>
              <a:gd name="connsiteX38" fmla="*/ 3782085 w 5906847"/>
              <a:gd name="connsiteY38" fmla="*/ 8489873 h 8646493"/>
              <a:gd name="connsiteX39" fmla="*/ 4379074 w 5906847"/>
              <a:gd name="connsiteY39" fmla="*/ 7855673 h 8646493"/>
              <a:gd name="connsiteX40" fmla="*/ 4345613 w 5906847"/>
              <a:gd name="connsiteY40" fmla="*/ 6748573 h 8646493"/>
              <a:gd name="connsiteX41" fmla="*/ 4343463 w 5906847"/>
              <a:gd name="connsiteY41" fmla="*/ 6748635 h 8646493"/>
              <a:gd name="connsiteX42" fmla="*/ 4327678 w 5906847"/>
              <a:gd name="connsiteY42" fmla="*/ 6199725 h 8646493"/>
              <a:gd name="connsiteX43" fmla="*/ 4268063 w 5906847"/>
              <a:gd name="connsiteY43" fmla="*/ 4227389 h 8646493"/>
              <a:gd name="connsiteX44" fmla="*/ 4269618 w 5906847"/>
              <a:gd name="connsiteY44" fmla="*/ 4227343 h 8646493"/>
              <a:gd name="connsiteX45" fmla="*/ 4237352 w 5906847"/>
              <a:gd name="connsiteY45" fmla="*/ 3105269 h 8646493"/>
              <a:gd name="connsiteX46" fmla="*/ 4972292 w 5906847"/>
              <a:gd name="connsiteY46" fmla="*/ 2326810 h 8646493"/>
              <a:gd name="connsiteX47" fmla="*/ 5399088 w 5906847"/>
              <a:gd name="connsiteY47" fmla="*/ 2443875 h 8646493"/>
              <a:gd name="connsiteX48" fmla="*/ 5750751 w 5906847"/>
              <a:gd name="connsiteY48" fmla="*/ 3061747 h 8646493"/>
              <a:gd name="connsiteX49" fmla="*/ 5754286 w 5906847"/>
              <a:gd name="connsiteY49" fmla="*/ 3184697 h 8646493"/>
              <a:gd name="connsiteX50" fmla="*/ 5757717 w 5906847"/>
              <a:gd name="connsiteY50" fmla="*/ 3184590 h 8646493"/>
              <a:gd name="connsiteX51" fmla="*/ 5811789 w 5906847"/>
              <a:gd name="connsiteY51" fmla="*/ 4892541 h 8646493"/>
              <a:gd name="connsiteX52" fmla="*/ 5868475 w 5906847"/>
              <a:gd name="connsiteY52" fmla="*/ 6776633 h 8646493"/>
              <a:gd name="connsiteX53" fmla="*/ 5872607 w 5906847"/>
              <a:gd name="connsiteY53" fmla="*/ 6776511 h 8646493"/>
              <a:gd name="connsiteX54" fmla="*/ 5906847 w 5906847"/>
              <a:gd name="connsiteY54" fmla="*/ 7909324 h 8646493"/>
              <a:gd name="connsiteX55" fmla="*/ 5763228 w 5906847"/>
              <a:gd name="connsiteY55" fmla="*/ 8130477 h 8646493"/>
              <a:gd name="connsiteX56" fmla="*/ 5725306 w 5906847"/>
              <a:gd name="connsiteY56" fmla="*/ 6875874 h 8646493"/>
              <a:gd name="connsiteX57" fmla="*/ 5601006 w 5906847"/>
              <a:gd name="connsiteY57" fmla="*/ 3080990 h 8646493"/>
              <a:gd name="connsiteX58" fmla="*/ 4967683 w 5906847"/>
              <a:gd name="connsiteY58" fmla="*/ 2483071 h 8646493"/>
              <a:gd name="connsiteX59" fmla="*/ 4369762 w 5906847"/>
              <a:gd name="connsiteY59" fmla="*/ 3116397 h 8646493"/>
              <a:gd name="connsiteX60" fmla="*/ 4416093 w 5906847"/>
              <a:gd name="connsiteY60" fmla="*/ 4727593 h 8646493"/>
              <a:gd name="connsiteX61" fmla="*/ 4417938 w 5906847"/>
              <a:gd name="connsiteY61" fmla="*/ 4727581 h 8646493"/>
              <a:gd name="connsiteX62" fmla="*/ 4417616 w 5906847"/>
              <a:gd name="connsiteY62" fmla="*/ 4733760 h 8646493"/>
              <a:gd name="connsiteX63" fmla="*/ 4449446 w 5906847"/>
              <a:gd name="connsiteY63" fmla="*/ 5840717 h 8646493"/>
              <a:gd name="connsiteX64" fmla="*/ 4450268 w 5906847"/>
              <a:gd name="connsiteY64" fmla="*/ 5840691 h 8646493"/>
              <a:gd name="connsiteX65" fmla="*/ 4511503 w 5906847"/>
              <a:gd name="connsiteY65" fmla="*/ 7866607 h 8646493"/>
              <a:gd name="connsiteX66" fmla="*/ 3777706 w 5906847"/>
              <a:gd name="connsiteY66" fmla="*/ 8646141 h 8646493"/>
              <a:gd name="connsiteX67" fmla="*/ 3350738 w 5906847"/>
              <a:gd name="connsiteY67"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34182 w 5906847"/>
              <a:gd name="connsiteY5" fmla="*/ 2770148 h 8646493"/>
              <a:gd name="connsiteX6" fmla="*/ 2774068 w 5906847"/>
              <a:gd name="connsiteY6" fmla="*/ 759126 h 8646493"/>
              <a:gd name="connsiteX7" fmla="*/ 2141784 w 5906847"/>
              <a:gd name="connsiteY7" fmla="*/ 160107 h 8646493"/>
              <a:gd name="connsiteX8" fmla="*/ 1542763 w 5906847"/>
              <a:gd name="connsiteY8" fmla="*/ 792386 h 8646493"/>
              <a:gd name="connsiteX9" fmla="*/ 1581571 w 5906847"/>
              <a:gd name="connsiteY9" fmla="*/ 2228948 h 8646493"/>
              <a:gd name="connsiteX10" fmla="*/ 1583677 w 5906847"/>
              <a:gd name="connsiteY10" fmla="*/ 2228937 h 8646493"/>
              <a:gd name="connsiteX11" fmla="*/ 1584246 w 5906847"/>
              <a:gd name="connsiteY11" fmla="*/ 2327958 h 8646493"/>
              <a:gd name="connsiteX12" fmla="*/ 1592968 w 5906847"/>
              <a:gd name="connsiteY12" fmla="*/ 3846979 h 8646493"/>
              <a:gd name="connsiteX13" fmla="*/ 1605951 w 5906847"/>
              <a:gd name="connsiteY13" fmla="*/ 5873778 h 8646493"/>
              <a:gd name="connsiteX14" fmla="*/ 853297 w 5906847"/>
              <a:gd name="connsiteY14" fmla="*/ 6635126 h 8646493"/>
              <a:gd name="connsiteX15" fmla="*/ 429310 w 5906847"/>
              <a:gd name="connsiteY15" fmla="*/ 6508273 h 8646493"/>
              <a:gd name="connsiteX16" fmla="*/ 91951 w 5906847"/>
              <a:gd name="connsiteY16" fmla="*/ 5882475 h 8646493"/>
              <a:gd name="connsiteX17" fmla="*/ 84247 w 5906847"/>
              <a:gd name="connsiteY17" fmla="*/ 4540910 h 8646493"/>
              <a:gd name="connsiteX18" fmla="*/ 82155 w 5906847"/>
              <a:gd name="connsiteY18" fmla="*/ 4540915 h 8646493"/>
              <a:gd name="connsiteX19" fmla="*/ 76169 w 5906847"/>
              <a:gd name="connsiteY19" fmla="*/ 2724804 h 8646493"/>
              <a:gd name="connsiteX20" fmla="*/ 0 w 5906847"/>
              <a:gd name="connsiteY20" fmla="*/ 235616 h 8646493"/>
              <a:gd name="connsiteX21" fmla="*/ 140252 w 5906847"/>
              <a:gd name="connsiteY21" fmla="*/ 0 h 8646493"/>
              <a:gd name="connsiteX22" fmla="*/ 143497 w 5906847"/>
              <a:gd name="connsiteY22" fmla="*/ 136847 h 8646493"/>
              <a:gd name="connsiteX23" fmla="*/ 230132 w 5906847"/>
              <a:gd name="connsiteY23" fmla="*/ 3854806 h 8646493"/>
              <a:gd name="connsiteX24" fmla="*/ 230546 w 5906847"/>
              <a:gd name="connsiteY24" fmla="*/ 3854803 h 8646493"/>
              <a:gd name="connsiteX25" fmla="*/ 242100 w 5906847"/>
              <a:gd name="connsiteY25" fmla="*/ 5866683 h 8646493"/>
              <a:gd name="connsiteX26" fmla="*/ 861501 w 5906847"/>
              <a:gd name="connsiteY26" fmla="*/ 6479011 h 8646493"/>
              <a:gd name="connsiteX27" fmla="*/ 1473831 w 5906847"/>
              <a:gd name="connsiteY27" fmla="*/ 5859608 h 8646493"/>
              <a:gd name="connsiteX28" fmla="*/ 1464576 w 5906847"/>
              <a:gd name="connsiteY28" fmla="*/ 4247775 h 8646493"/>
              <a:gd name="connsiteX29" fmla="*/ 1462730 w 5906847"/>
              <a:gd name="connsiteY29" fmla="*/ 4247743 h 8646493"/>
              <a:gd name="connsiteX30" fmla="*/ 1463196 w 5906847"/>
              <a:gd name="connsiteY30" fmla="*/ 4241573 h 8646493"/>
              <a:gd name="connsiteX31" fmla="*/ 1452218 w 5906847"/>
              <a:gd name="connsiteY31" fmla="*/ 2330111 h 8646493"/>
              <a:gd name="connsiteX32" fmla="*/ 1410373 w 5906847"/>
              <a:gd name="connsiteY32" fmla="*/ 781031 h 8646493"/>
              <a:gd name="connsiteX33" fmla="*/ 2146669 w 5906847"/>
              <a:gd name="connsiteY33" fmla="*/ 3852 h 8646493"/>
              <a:gd name="connsiteX34" fmla="*/ 2923846 w 5906847"/>
              <a:gd name="connsiteY34" fmla="*/ 740147 h 8646493"/>
              <a:gd name="connsiteX35" fmla="*/ 2967374 w 5906847"/>
              <a:gd name="connsiteY35" fmla="*/ 2351426 h 8646493"/>
              <a:gd name="connsiteX36" fmla="*/ 3024058 w 5906847"/>
              <a:gd name="connsiteY36" fmla="*/ 4235519 h 8646493"/>
              <a:gd name="connsiteX37" fmla="*/ 3147884 w 5906847"/>
              <a:gd name="connsiteY37" fmla="*/ 7892887 h 8646493"/>
              <a:gd name="connsiteX38" fmla="*/ 3782085 w 5906847"/>
              <a:gd name="connsiteY38" fmla="*/ 8489873 h 8646493"/>
              <a:gd name="connsiteX39" fmla="*/ 4379074 w 5906847"/>
              <a:gd name="connsiteY39" fmla="*/ 7855673 h 8646493"/>
              <a:gd name="connsiteX40" fmla="*/ 4345613 w 5906847"/>
              <a:gd name="connsiteY40" fmla="*/ 6748573 h 8646493"/>
              <a:gd name="connsiteX41" fmla="*/ 4343463 w 5906847"/>
              <a:gd name="connsiteY41" fmla="*/ 6748635 h 8646493"/>
              <a:gd name="connsiteX42" fmla="*/ 4327678 w 5906847"/>
              <a:gd name="connsiteY42" fmla="*/ 6199725 h 8646493"/>
              <a:gd name="connsiteX43" fmla="*/ 4268063 w 5906847"/>
              <a:gd name="connsiteY43" fmla="*/ 4227389 h 8646493"/>
              <a:gd name="connsiteX44" fmla="*/ 4269618 w 5906847"/>
              <a:gd name="connsiteY44" fmla="*/ 4227343 h 8646493"/>
              <a:gd name="connsiteX45" fmla="*/ 4237352 w 5906847"/>
              <a:gd name="connsiteY45" fmla="*/ 3105269 h 8646493"/>
              <a:gd name="connsiteX46" fmla="*/ 4972292 w 5906847"/>
              <a:gd name="connsiteY46" fmla="*/ 2326810 h 8646493"/>
              <a:gd name="connsiteX47" fmla="*/ 5399088 w 5906847"/>
              <a:gd name="connsiteY47" fmla="*/ 2443875 h 8646493"/>
              <a:gd name="connsiteX48" fmla="*/ 5750751 w 5906847"/>
              <a:gd name="connsiteY48" fmla="*/ 3061747 h 8646493"/>
              <a:gd name="connsiteX49" fmla="*/ 5754286 w 5906847"/>
              <a:gd name="connsiteY49" fmla="*/ 3184697 h 8646493"/>
              <a:gd name="connsiteX50" fmla="*/ 5757717 w 5906847"/>
              <a:gd name="connsiteY50" fmla="*/ 3184590 h 8646493"/>
              <a:gd name="connsiteX51" fmla="*/ 5811789 w 5906847"/>
              <a:gd name="connsiteY51" fmla="*/ 4892541 h 8646493"/>
              <a:gd name="connsiteX52" fmla="*/ 5868475 w 5906847"/>
              <a:gd name="connsiteY52" fmla="*/ 6776633 h 8646493"/>
              <a:gd name="connsiteX53" fmla="*/ 5906847 w 5906847"/>
              <a:gd name="connsiteY53" fmla="*/ 7909324 h 8646493"/>
              <a:gd name="connsiteX54" fmla="*/ 5763228 w 5906847"/>
              <a:gd name="connsiteY54" fmla="*/ 8130477 h 8646493"/>
              <a:gd name="connsiteX55" fmla="*/ 5725306 w 5906847"/>
              <a:gd name="connsiteY55" fmla="*/ 6875874 h 8646493"/>
              <a:gd name="connsiteX56" fmla="*/ 5601006 w 5906847"/>
              <a:gd name="connsiteY56" fmla="*/ 3080990 h 8646493"/>
              <a:gd name="connsiteX57" fmla="*/ 4967683 w 5906847"/>
              <a:gd name="connsiteY57" fmla="*/ 2483071 h 8646493"/>
              <a:gd name="connsiteX58" fmla="*/ 4369762 w 5906847"/>
              <a:gd name="connsiteY58" fmla="*/ 3116397 h 8646493"/>
              <a:gd name="connsiteX59" fmla="*/ 4416093 w 5906847"/>
              <a:gd name="connsiteY59" fmla="*/ 4727593 h 8646493"/>
              <a:gd name="connsiteX60" fmla="*/ 4417938 w 5906847"/>
              <a:gd name="connsiteY60" fmla="*/ 4727581 h 8646493"/>
              <a:gd name="connsiteX61" fmla="*/ 4417616 w 5906847"/>
              <a:gd name="connsiteY61" fmla="*/ 4733760 h 8646493"/>
              <a:gd name="connsiteX62" fmla="*/ 4449446 w 5906847"/>
              <a:gd name="connsiteY62" fmla="*/ 5840717 h 8646493"/>
              <a:gd name="connsiteX63" fmla="*/ 4450268 w 5906847"/>
              <a:gd name="connsiteY63" fmla="*/ 5840691 h 8646493"/>
              <a:gd name="connsiteX64" fmla="*/ 4511503 w 5906847"/>
              <a:gd name="connsiteY64" fmla="*/ 7866607 h 8646493"/>
              <a:gd name="connsiteX65" fmla="*/ 3777706 w 5906847"/>
              <a:gd name="connsiteY65" fmla="*/ 8646141 h 8646493"/>
              <a:gd name="connsiteX66" fmla="*/ 3350738 w 5906847"/>
              <a:gd name="connsiteY66"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880887 w 5906847"/>
              <a:gd name="connsiteY3" fmla="*/ 4334760 h 8646493"/>
              <a:gd name="connsiteX4" fmla="*/ 2834182 w 5906847"/>
              <a:gd name="connsiteY4" fmla="*/ 2770148 h 8646493"/>
              <a:gd name="connsiteX5" fmla="*/ 2774068 w 5906847"/>
              <a:gd name="connsiteY5" fmla="*/ 759126 h 8646493"/>
              <a:gd name="connsiteX6" fmla="*/ 2141784 w 5906847"/>
              <a:gd name="connsiteY6" fmla="*/ 160107 h 8646493"/>
              <a:gd name="connsiteX7" fmla="*/ 1542763 w 5906847"/>
              <a:gd name="connsiteY7" fmla="*/ 792386 h 8646493"/>
              <a:gd name="connsiteX8" fmla="*/ 1581571 w 5906847"/>
              <a:gd name="connsiteY8" fmla="*/ 2228948 h 8646493"/>
              <a:gd name="connsiteX9" fmla="*/ 1583677 w 5906847"/>
              <a:gd name="connsiteY9" fmla="*/ 2228937 h 8646493"/>
              <a:gd name="connsiteX10" fmla="*/ 1584246 w 5906847"/>
              <a:gd name="connsiteY10" fmla="*/ 2327958 h 8646493"/>
              <a:gd name="connsiteX11" fmla="*/ 1592968 w 5906847"/>
              <a:gd name="connsiteY11" fmla="*/ 3846979 h 8646493"/>
              <a:gd name="connsiteX12" fmla="*/ 1605951 w 5906847"/>
              <a:gd name="connsiteY12" fmla="*/ 5873778 h 8646493"/>
              <a:gd name="connsiteX13" fmla="*/ 853297 w 5906847"/>
              <a:gd name="connsiteY13" fmla="*/ 6635126 h 8646493"/>
              <a:gd name="connsiteX14" fmla="*/ 429310 w 5906847"/>
              <a:gd name="connsiteY14" fmla="*/ 6508273 h 8646493"/>
              <a:gd name="connsiteX15" fmla="*/ 91951 w 5906847"/>
              <a:gd name="connsiteY15" fmla="*/ 5882475 h 8646493"/>
              <a:gd name="connsiteX16" fmla="*/ 84247 w 5906847"/>
              <a:gd name="connsiteY16" fmla="*/ 4540910 h 8646493"/>
              <a:gd name="connsiteX17" fmla="*/ 82155 w 5906847"/>
              <a:gd name="connsiteY17" fmla="*/ 4540915 h 8646493"/>
              <a:gd name="connsiteX18" fmla="*/ 76169 w 5906847"/>
              <a:gd name="connsiteY18" fmla="*/ 2724804 h 8646493"/>
              <a:gd name="connsiteX19" fmla="*/ 0 w 5906847"/>
              <a:gd name="connsiteY19" fmla="*/ 235616 h 8646493"/>
              <a:gd name="connsiteX20" fmla="*/ 140252 w 5906847"/>
              <a:gd name="connsiteY20" fmla="*/ 0 h 8646493"/>
              <a:gd name="connsiteX21" fmla="*/ 143497 w 5906847"/>
              <a:gd name="connsiteY21" fmla="*/ 136847 h 8646493"/>
              <a:gd name="connsiteX22" fmla="*/ 230132 w 5906847"/>
              <a:gd name="connsiteY22" fmla="*/ 3854806 h 8646493"/>
              <a:gd name="connsiteX23" fmla="*/ 230546 w 5906847"/>
              <a:gd name="connsiteY23" fmla="*/ 3854803 h 8646493"/>
              <a:gd name="connsiteX24" fmla="*/ 242100 w 5906847"/>
              <a:gd name="connsiteY24" fmla="*/ 5866683 h 8646493"/>
              <a:gd name="connsiteX25" fmla="*/ 861501 w 5906847"/>
              <a:gd name="connsiteY25" fmla="*/ 6479011 h 8646493"/>
              <a:gd name="connsiteX26" fmla="*/ 1473831 w 5906847"/>
              <a:gd name="connsiteY26" fmla="*/ 5859608 h 8646493"/>
              <a:gd name="connsiteX27" fmla="*/ 1464576 w 5906847"/>
              <a:gd name="connsiteY27" fmla="*/ 4247775 h 8646493"/>
              <a:gd name="connsiteX28" fmla="*/ 1462730 w 5906847"/>
              <a:gd name="connsiteY28" fmla="*/ 4247743 h 8646493"/>
              <a:gd name="connsiteX29" fmla="*/ 1463196 w 5906847"/>
              <a:gd name="connsiteY29" fmla="*/ 4241573 h 8646493"/>
              <a:gd name="connsiteX30" fmla="*/ 1452218 w 5906847"/>
              <a:gd name="connsiteY30" fmla="*/ 2330111 h 8646493"/>
              <a:gd name="connsiteX31" fmla="*/ 1410373 w 5906847"/>
              <a:gd name="connsiteY31" fmla="*/ 781031 h 8646493"/>
              <a:gd name="connsiteX32" fmla="*/ 2146669 w 5906847"/>
              <a:gd name="connsiteY32" fmla="*/ 3852 h 8646493"/>
              <a:gd name="connsiteX33" fmla="*/ 2923846 w 5906847"/>
              <a:gd name="connsiteY33" fmla="*/ 740147 h 8646493"/>
              <a:gd name="connsiteX34" fmla="*/ 2967374 w 5906847"/>
              <a:gd name="connsiteY34" fmla="*/ 2351426 h 8646493"/>
              <a:gd name="connsiteX35" fmla="*/ 3024058 w 5906847"/>
              <a:gd name="connsiteY35" fmla="*/ 4235519 h 8646493"/>
              <a:gd name="connsiteX36" fmla="*/ 3147884 w 5906847"/>
              <a:gd name="connsiteY36" fmla="*/ 7892887 h 8646493"/>
              <a:gd name="connsiteX37" fmla="*/ 3782085 w 5906847"/>
              <a:gd name="connsiteY37" fmla="*/ 8489873 h 8646493"/>
              <a:gd name="connsiteX38" fmla="*/ 4379074 w 5906847"/>
              <a:gd name="connsiteY38" fmla="*/ 7855673 h 8646493"/>
              <a:gd name="connsiteX39" fmla="*/ 4345613 w 5906847"/>
              <a:gd name="connsiteY39" fmla="*/ 6748573 h 8646493"/>
              <a:gd name="connsiteX40" fmla="*/ 4343463 w 5906847"/>
              <a:gd name="connsiteY40" fmla="*/ 6748635 h 8646493"/>
              <a:gd name="connsiteX41" fmla="*/ 4327678 w 5906847"/>
              <a:gd name="connsiteY41" fmla="*/ 6199725 h 8646493"/>
              <a:gd name="connsiteX42" fmla="*/ 4268063 w 5906847"/>
              <a:gd name="connsiteY42" fmla="*/ 4227389 h 8646493"/>
              <a:gd name="connsiteX43" fmla="*/ 4269618 w 5906847"/>
              <a:gd name="connsiteY43" fmla="*/ 4227343 h 8646493"/>
              <a:gd name="connsiteX44" fmla="*/ 4237352 w 5906847"/>
              <a:gd name="connsiteY44" fmla="*/ 3105269 h 8646493"/>
              <a:gd name="connsiteX45" fmla="*/ 4972292 w 5906847"/>
              <a:gd name="connsiteY45" fmla="*/ 2326810 h 8646493"/>
              <a:gd name="connsiteX46" fmla="*/ 5399088 w 5906847"/>
              <a:gd name="connsiteY46" fmla="*/ 2443875 h 8646493"/>
              <a:gd name="connsiteX47" fmla="*/ 5750751 w 5906847"/>
              <a:gd name="connsiteY47" fmla="*/ 3061747 h 8646493"/>
              <a:gd name="connsiteX48" fmla="*/ 5754286 w 5906847"/>
              <a:gd name="connsiteY48" fmla="*/ 3184697 h 8646493"/>
              <a:gd name="connsiteX49" fmla="*/ 5757717 w 5906847"/>
              <a:gd name="connsiteY49" fmla="*/ 3184590 h 8646493"/>
              <a:gd name="connsiteX50" fmla="*/ 5811789 w 5906847"/>
              <a:gd name="connsiteY50" fmla="*/ 4892541 h 8646493"/>
              <a:gd name="connsiteX51" fmla="*/ 5868475 w 5906847"/>
              <a:gd name="connsiteY51" fmla="*/ 6776633 h 8646493"/>
              <a:gd name="connsiteX52" fmla="*/ 5906847 w 5906847"/>
              <a:gd name="connsiteY52" fmla="*/ 7909324 h 8646493"/>
              <a:gd name="connsiteX53" fmla="*/ 5763228 w 5906847"/>
              <a:gd name="connsiteY53" fmla="*/ 8130477 h 8646493"/>
              <a:gd name="connsiteX54" fmla="*/ 5725306 w 5906847"/>
              <a:gd name="connsiteY54" fmla="*/ 6875874 h 8646493"/>
              <a:gd name="connsiteX55" fmla="*/ 5601006 w 5906847"/>
              <a:gd name="connsiteY55" fmla="*/ 3080990 h 8646493"/>
              <a:gd name="connsiteX56" fmla="*/ 4967683 w 5906847"/>
              <a:gd name="connsiteY56" fmla="*/ 2483071 h 8646493"/>
              <a:gd name="connsiteX57" fmla="*/ 4369762 w 5906847"/>
              <a:gd name="connsiteY57" fmla="*/ 3116397 h 8646493"/>
              <a:gd name="connsiteX58" fmla="*/ 4416093 w 5906847"/>
              <a:gd name="connsiteY58" fmla="*/ 4727593 h 8646493"/>
              <a:gd name="connsiteX59" fmla="*/ 4417938 w 5906847"/>
              <a:gd name="connsiteY59" fmla="*/ 4727581 h 8646493"/>
              <a:gd name="connsiteX60" fmla="*/ 4417616 w 5906847"/>
              <a:gd name="connsiteY60" fmla="*/ 4733760 h 8646493"/>
              <a:gd name="connsiteX61" fmla="*/ 4449446 w 5906847"/>
              <a:gd name="connsiteY61" fmla="*/ 5840717 h 8646493"/>
              <a:gd name="connsiteX62" fmla="*/ 4450268 w 5906847"/>
              <a:gd name="connsiteY62" fmla="*/ 5840691 h 8646493"/>
              <a:gd name="connsiteX63" fmla="*/ 4511503 w 5906847"/>
              <a:gd name="connsiteY63" fmla="*/ 7866607 h 8646493"/>
              <a:gd name="connsiteX64" fmla="*/ 3777706 w 5906847"/>
              <a:gd name="connsiteY64" fmla="*/ 8646141 h 8646493"/>
              <a:gd name="connsiteX65" fmla="*/ 3350738 w 5906847"/>
              <a:gd name="connsiteY65" fmla="*/ 8529702 h 864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906847" h="8646493">
                <a:moveTo>
                  <a:pt x="3350738" y="8529702"/>
                </a:moveTo>
                <a:cubicBezTo>
                  <a:pt x="3145355" y="8399807"/>
                  <a:pt x="3006062" y="8173534"/>
                  <a:pt x="2998166" y="7912348"/>
                </a:cubicBezTo>
                <a:lnTo>
                  <a:pt x="2943211" y="6094167"/>
                </a:lnTo>
                <a:lnTo>
                  <a:pt x="2880887" y="4334760"/>
                </a:lnTo>
                <a:lnTo>
                  <a:pt x="2834182" y="2770148"/>
                </a:lnTo>
                <a:lnTo>
                  <a:pt x="2774068" y="759126"/>
                </a:lnTo>
                <a:cubicBezTo>
                  <a:pt x="2764883" y="419110"/>
                  <a:pt x="2481801" y="150920"/>
                  <a:pt x="2141784" y="160107"/>
                </a:cubicBezTo>
                <a:cubicBezTo>
                  <a:pt x="1801770" y="169289"/>
                  <a:pt x="1533580" y="452375"/>
                  <a:pt x="1542763" y="792386"/>
                </a:cubicBezTo>
                <a:lnTo>
                  <a:pt x="1581571" y="2228948"/>
                </a:lnTo>
                <a:lnTo>
                  <a:pt x="1583677" y="2228937"/>
                </a:lnTo>
                <a:cubicBezTo>
                  <a:pt x="1583867" y="2261944"/>
                  <a:pt x="1584056" y="2294951"/>
                  <a:pt x="1584246" y="2327958"/>
                </a:cubicBezTo>
                <a:cubicBezTo>
                  <a:pt x="1587153" y="2834298"/>
                  <a:pt x="1590061" y="3340639"/>
                  <a:pt x="1592968" y="3846979"/>
                </a:cubicBezTo>
                <a:cubicBezTo>
                  <a:pt x="1597296" y="4522579"/>
                  <a:pt x="1601623" y="5198178"/>
                  <a:pt x="1605951" y="5873778"/>
                </a:cubicBezTo>
                <a:cubicBezTo>
                  <a:pt x="1608353" y="6291858"/>
                  <a:pt x="1271379" y="6632726"/>
                  <a:pt x="853297" y="6635126"/>
                </a:cubicBezTo>
                <a:cubicBezTo>
                  <a:pt x="696520" y="6636027"/>
                  <a:pt x="550597" y="6589203"/>
                  <a:pt x="429310" y="6508273"/>
                </a:cubicBezTo>
                <a:cubicBezTo>
                  <a:pt x="227165" y="6373393"/>
                  <a:pt x="93451" y="6143774"/>
                  <a:pt x="91951" y="5882475"/>
                </a:cubicBezTo>
                <a:lnTo>
                  <a:pt x="84247" y="4540910"/>
                </a:lnTo>
                <a:lnTo>
                  <a:pt x="82155" y="4540915"/>
                </a:lnTo>
                <a:cubicBezTo>
                  <a:pt x="80160" y="3935545"/>
                  <a:pt x="78164" y="3330174"/>
                  <a:pt x="76169" y="2724804"/>
                </a:cubicBezTo>
                <a:lnTo>
                  <a:pt x="0" y="235616"/>
                </a:lnTo>
                <a:lnTo>
                  <a:pt x="140252" y="0"/>
                </a:lnTo>
                <a:cubicBezTo>
                  <a:pt x="141334" y="45616"/>
                  <a:pt x="142415" y="91231"/>
                  <a:pt x="143497" y="136847"/>
                </a:cubicBezTo>
                <a:lnTo>
                  <a:pt x="230132" y="3854806"/>
                </a:lnTo>
                <a:lnTo>
                  <a:pt x="230546" y="3854803"/>
                </a:lnTo>
                <a:cubicBezTo>
                  <a:pt x="234397" y="4525430"/>
                  <a:pt x="238249" y="5196055"/>
                  <a:pt x="242100" y="5866683"/>
                </a:cubicBezTo>
                <a:cubicBezTo>
                  <a:pt x="244054" y="6206816"/>
                  <a:pt x="521369" y="6480964"/>
                  <a:pt x="861501" y="6479011"/>
                </a:cubicBezTo>
                <a:cubicBezTo>
                  <a:pt x="1201636" y="6477058"/>
                  <a:pt x="1475784" y="6199742"/>
                  <a:pt x="1473831" y="5859608"/>
                </a:cubicBezTo>
                <a:lnTo>
                  <a:pt x="1464576" y="4247775"/>
                </a:lnTo>
                <a:lnTo>
                  <a:pt x="1462730" y="4247743"/>
                </a:lnTo>
                <a:cubicBezTo>
                  <a:pt x="1463210" y="4245690"/>
                  <a:pt x="1463208" y="4243634"/>
                  <a:pt x="1463196" y="4241573"/>
                </a:cubicBezTo>
                <a:cubicBezTo>
                  <a:pt x="1459537" y="3604419"/>
                  <a:pt x="1455877" y="2967265"/>
                  <a:pt x="1452218" y="2330111"/>
                </a:cubicBezTo>
                <a:lnTo>
                  <a:pt x="1410373" y="781031"/>
                </a:lnTo>
                <a:cubicBezTo>
                  <a:pt x="1399082" y="363096"/>
                  <a:pt x="1728736" y="15141"/>
                  <a:pt x="2146669" y="3852"/>
                </a:cubicBezTo>
                <a:cubicBezTo>
                  <a:pt x="2564602" y="-7441"/>
                  <a:pt x="2912558" y="322212"/>
                  <a:pt x="2923846" y="740147"/>
                </a:cubicBezTo>
                <a:lnTo>
                  <a:pt x="2967374" y="2351426"/>
                </a:lnTo>
                <a:lnTo>
                  <a:pt x="3024058" y="4235519"/>
                </a:lnTo>
                <a:lnTo>
                  <a:pt x="3147884" y="7892887"/>
                </a:lnTo>
                <a:cubicBezTo>
                  <a:pt x="3158161" y="8232871"/>
                  <a:pt x="3442102" y="8500148"/>
                  <a:pt x="3782085" y="8489873"/>
                </a:cubicBezTo>
                <a:cubicBezTo>
                  <a:pt x="4122070" y="8479596"/>
                  <a:pt x="4389351" y="8195656"/>
                  <a:pt x="4379074" y="7855673"/>
                </a:cubicBezTo>
                <a:lnTo>
                  <a:pt x="4345613" y="6748573"/>
                </a:lnTo>
                <a:lnTo>
                  <a:pt x="4343463" y="6748635"/>
                </a:lnTo>
                <a:lnTo>
                  <a:pt x="4327678" y="6199725"/>
                </a:lnTo>
                <a:lnTo>
                  <a:pt x="4268063" y="4227389"/>
                </a:lnTo>
                <a:lnTo>
                  <a:pt x="4269618" y="4227343"/>
                </a:lnTo>
                <a:lnTo>
                  <a:pt x="4237352" y="3105269"/>
                </a:lnTo>
                <a:cubicBezTo>
                  <a:pt x="4225333" y="2687355"/>
                  <a:pt x="4554376" y="2338825"/>
                  <a:pt x="4972292" y="2326810"/>
                </a:cubicBezTo>
                <a:cubicBezTo>
                  <a:pt x="5129009" y="2322303"/>
                  <a:pt x="5275969" y="2365757"/>
                  <a:pt x="5399088" y="2443875"/>
                </a:cubicBezTo>
                <a:cubicBezTo>
                  <a:pt x="5604280" y="2574070"/>
                  <a:pt x="5743239" y="2800554"/>
                  <a:pt x="5750751" y="3061747"/>
                </a:cubicBezTo>
                <a:lnTo>
                  <a:pt x="5754286" y="3184697"/>
                </a:lnTo>
                <a:lnTo>
                  <a:pt x="5757717" y="3184590"/>
                </a:lnTo>
                <a:lnTo>
                  <a:pt x="5811789" y="4892541"/>
                </a:lnTo>
                <a:lnTo>
                  <a:pt x="5868475" y="6776633"/>
                </a:lnTo>
                <a:lnTo>
                  <a:pt x="5906847" y="7909324"/>
                </a:lnTo>
                <a:lnTo>
                  <a:pt x="5763228" y="8130477"/>
                </a:lnTo>
                <a:lnTo>
                  <a:pt x="5725306" y="6875874"/>
                </a:lnTo>
                <a:lnTo>
                  <a:pt x="5601006" y="3080990"/>
                </a:lnTo>
                <a:cubicBezTo>
                  <a:pt x="5591228" y="2740991"/>
                  <a:pt x="5307680" y="2473296"/>
                  <a:pt x="4967683" y="2483071"/>
                </a:cubicBezTo>
                <a:cubicBezTo>
                  <a:pt x="4627683" y="2492848"/>
                  <a:pt x="4359985" y="2776398"/>
                  <a:pt x="4369762" y="3116397"/>
                </a:cubicBezTo>
                <a:lnTo>
                  <a:pt x="4416093" y="4727593"/>
                </a:lnTo>
                <a:lnTo>
                  <a:pt x="4417938" y="4727581"/>
                </a:lnTo>
                <a:cubicBezTo>
                  <a:pt x="4417507" y="4729645"/>
                  <a:pt x="4417556" y="4731700"/>
                  <a:pt x="4417616" y="4733760"/>
                </a:cubicBezTo>
                <a:lnTo>
                  <a:pt x="4449446" y="5840717"/>
                </a:lnTo>
                <a:lnTo>
                  <a:pt x="4450268" y="5840691"/>
                </a:lnTo>
                <a:lnTo>
                  <a:pt x="4511503" y="7866607"/>
                </a:lnTo>
                <a:cubicBezTo>
                  <a:pt x="4524134" y="8284502"/>
                  <a:pt x="4195602" y="8633510"/>
                  <a:pt x="3777706" y="8646141"/>
                </a:cubicBezTo>
                <a:cubicBezTo>
                  <a:pt x="3620995" y="8650877"/>
                  <a:pt x="3473972" y="8607640"/>
                  <a:pt x="3350738" y="8529702"/>
                </a:cubicBezTo>
                <a:close/>
              </a:path>
            </a:pathLst>
          </a:custGeom>
          <a:solidFill>
            <a:srgbClr val="01458E"/>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lIns="65261" tIns="32630" rIns="65261" bIns="3263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ysClr val="windowText" lastClr="000000">
                  <a:lumMod val="75000"/>
                  <a:lumOff val="25000"/>
                </a:sysClr>
              </a:solidFill>
              <a:effectLst/>
              <a:uLnTx/>
              <a:uFillTx/>
              <a:latin typeface="Calibri"/>
              <a:ea typeface="+mn-ea"/>
              <a:cs typeface="+mn-cs"/>
            </a:endParaRPr>
          </a:p>
        </p:txBody>
      </p:sp>
      <p:grpSp>
        <p:nvGrpSpPr>
          <p:cNvPr id="45" name="组合 44"/>
          <p:cNvGrpSpPr>
            <a:grpSpLocks/>
          </p:cNvGrpSpPr>
          <p:nvPr/>
        </p:nvGrpSpPr>
        <p:grpSpPr bwMode="auto">
          <a:xfrm>
            <a:off x="1670474" y="1940790"/>
            <a:ext cx="1122331" cy="1858509"/>
            <a:chOff x="2342145" y="1899045"/>
            <a:chExt cx="1572854" cy="2601313"/>
          </a:xfrm>
        </p:grpSpPr>
        <p:grpSp>
          <p:nvGrpSpPr>
            <p:cNvPr id="46" name="组合 45"/>
            <p:cNvGrpSpPr>
              <a:grpSpLocks/>
            </p:cNvGrpSpPr>
            <p:nvPr/>
          </p:nvGrpSpPr>
          <p:grpSpPr bwMode="auto">
            <a:xfrm>
              <a:off x="3120480" y="3707311"/>
              <a:ext cx="794519" cy="793047"/>
              <a:chOff x="3120480" y="3707311"/>
              <a:chExt cx="794519" cy="793047"/>
            </a:xfrm>
          </p:grpSpPr>
          <p:sp>
            <p:nvSpPr>
              <p:cNvPr id="48" name="椭圆 47"/>
              <p:cNvSpPr/>
              <p:nvPr/>
            </p:nvSpPr>
            <p:spPr>
              <a:xfrm>
                <a:off x="3119843" y="3706791"/>
                <a:ext cx="795156" cy="793567"/>
              </a:xfrm>
              <a:prstGeom prst="ellipse">
                <a:avLst/>
              </a:prstGeom>
              <a:solidFill>
                <a:srgbClr val="01458E"/>
              </a:solidFill>
              <a:ln w="6350" cap="flat" cmpd="sng" algn="ctr">
                <a:noFill/>
                <a:prstDash val="solid"/>
              </a:ln>
              <a:effec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rPr>
                  <a:t>02</a:t>
                </a:r>
                <a:endParaRPr kumimoji="0" lang="zh-CN" altLang="en-US"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endParaRPr>
              </a:p>
            </p:txBody>
          </p:sp>
          <p:sp>
            <p:nvSpPr>
              <p:cNvPr id="49" name="椭圆 1"/>
              <p:cNvSpPr/>
              <p:nvPr/>
            </p:nvSpPr>
            <p:spPr>
              <a:xfrm rot="16200000">
                <a:off x="3382515" y="3575851"/>
                <a:ext cx="268226" cy="577718"/>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ysClr val="window" lastClr="FFFFFF"/>
                  </a:gs>
                  <a:gs pos="100000">
                    <a:sysClr val="window" lastClr="FFFFFF">
                      <a:alpha val="0"/>
                    </a:sysClr>
                  </a:gs>
                </a:gsLst>
                <a:lin ang="10800000" scaled="0"/>
                <a:tileRect/>
              </a:gra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47" name="TextBox 90"/>
            <p:cNvSpPr txBox="1"/>
            <p:nvPr/>
          </p:nvSpPr>
          <p:spPr>
            <a:xfrm rot="3360000">
              <a:off x="1716021" y="2525169"/>
              <a:ext cx="1845837" cy="593590"/>
            </a:xfrm>
            <a:prstGeom prst="rect">
              <a:avLst/>
            </a:prstGeom>
            <a:noFill/>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p:txBody>
        </p:sp>
      </p:grpSp>
      <p:grpSp>
        <p:nvGrpSpPr>
          <p:cNvPr id="50" name="组合 49"/>
          <p:cNvGrpSpPr>
            <a:grpSpLocks/>
          </p:cNvGrpSpPr>
          <p:nvPr/>
        </p:nvGrpSpPr>
        <p:grpSpPr bwMode="auto">
          <a:xfrm>
            <a:off x="1123464" y="2350138"/>
            <a:ext cx="1100813" cy="1826759"/>
            <a:chOff x="1574110" y="2471393"/>
            <a:chExt cx="1543427" cy="2557174"/>
          </a:xfrm>
        </p:grpSpPr>
        <p:grpSp>
          <p:nvGrpSpPr>
            <p:cNvPr id="51" name="组合 2"/>
            <p:cNvGrpSpPr>
              <a:grpSpLocks/>
            </p:cNvGrpSpPr>
            <p:nvPr/>
          </p:nvGrpSpPr>
          <p:grpSpPr bwMode="auto">
            <a:xfrm>
              <a:off x="2324489" y="4234048"/>
              <a:ext cx="793048" cy="794519"/>
              <a:chOff x="2324489" y="4234048"/>
              <a:chExt cx="793048" cy="794519"/>
            </a:xfrm>
          </p:grpSpPr>
          <p:sp>
            <p:nvSpPr>
              <p:cNvPr id="53" name="椭圆 52"/>
              <p:cNvSpPr/>
              <p:nvPr/>
            </p:nvSpPr>
            <p:spPr>
              <a:xfrm>
                <a:off x="2325181" y="4233319"/>
                <a:ext cx="792356" cy="795248"/>
              </a:xfrm>
              <a:prstGeom prst="ellipse">
                <a:avLst/>
              </a:prstGeom>
              <a:solidFill>
                <a:srgbClr val="01458E"/>
              </a:solidFill>
              <a:ln w="6350" cap="flat" cmpd="sng" algn="ctr">
                <a:noFill/>
                <a:prstDash val="solid"/>
              </a:ln>
              <a:effec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rPr>
                  <a:t>01</a:t>
                </a:r>
                <a:endParaRPr kumimoji="0" lang="zh-CN" altLang="en-US"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endParaRPr>
              </a:p>
            </p:txBody>
          </p:sp>
          <p:sp>
            <p:nvSpPr>
              <p:cNvPr id="54" name="椭圆 1"/>
              <p:cNvSpPr/>
              <p:nvPr/>
            </p:nvSpPr>
            <p:spPr>
              <a:xfrm rot="16200000">
                <a:off x="2587231" y="4104643"/>
                <a:ext cx="266670" cy="574816"/>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ysClr val="window" lastClr="FFFFFF"/>
                  </a:gs>
                  <a:gs pos="100000">
                    <a:sysClr val="window" lastClr="FFFFFF">
                      <a:alpha val="0"/>
                    </a:sysClr>
                  </a:gs>
                </a:gsLst>
                <a:lin ang="10800000" scaled="0"/>
                <a:tileRect/>
              </a:gra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52" name="TextBox 90"/>
            <p:cNvSpPr txBox="1"/>
            <p:nvPr/>
          </p:nvSpPr>
          <p:spPr>
            <a:xfrm rot="3360000">
              <a:off x="948017" y="3097486"/>
              <a:ext cx="1844467" cy="592283"/>
            </a:xfrm>
            <a:prstGeom prst="rect">
              <a:avLst/>
            </a:prstGeom>
            <a:noFill/>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p:txBody>
        </p:sp>
      </p:grpSp>
      <p:grpSp>
        <p:nvGrpSpPr>
          <p:cNvPr id="55" name="组合 54"/>
          <p:cNvGrpSpPr>
            <a:grpSpLocks/>
          </p:cNvGrpSpPr>
          <p:nvPr/>
        </p:nvGrpSpPr>
        <p:grpSpPr bwMode="auto">
          <a:xfrm>
            <a:off x="2808660" y="2844531"/>
            <a:ext cx="1115537" cy="1859643"/>
            <a:chOff x="3937068" y="3164389"/>
            <a:chExt cx="1564025" cy="2602786"/>
          </a:xfrm>
        </p:grpSpPr>
        <p:grpSp>
          <p:nvGrpSpPr>
            <p:cNvPr id="56" name="组合 5"/>
            <p:cNvGrpSpPr>
              <a:grpSpLocks/>
            </p:cNvGrpSpPr>
            <p:nvPr/>
          </p:nvGrpSpPr>
          <p:grpSpPr bwMode="auto">
            <a:xfrm>
              <a:off x="3937068" y="3164389"/>
              <a:ext cx="793048" cy="793048"/>
              <a:chOff x="3937068" y="3164389"/>
              <a:chExt cx="793048" cy="793048"/>
            </a:xfrm>
          </p:grpSpPr>
          <p:sp>
            <p:nvSpPr>
              <p:cNvPr id="58" name="椭圆 57"/>
              <p:cNvSpPr/>
              <p:nvPr/>
            </p:nvSpPr>
            <p:spPr>
              <a:xfrm>
                <a:off x="3937068" y="3164389"/>
                <a:ext cx="792334" cy="793532"/>
              </a:xfrm>
              <a:prstGeom prst="ellipse">
                <a:avLst/>
              </a:prstGeom>
              <a:solidFill>
                <a:srgbClr val="01458E"/>
              </a:solidFill>
              <a:ln w="6350" cap="flat" cmpd="sng" algn="ctr">
                <a:noFill/>
                <a:prstDash val="solid"/>
              </a:ln>
              <a:effec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rPr>
                  <a:t>03</a:t>
                </a:r>
                <a:endParaRPr kumimoji="0" lang="zh-CN" altLang="en-US"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endParaRPr>
              </a:p>
            </p:txBody>
          </p:sp>
          <p:sp>
            <p:nvSpPr>
              <p:cNvPr id="59" name="椭圆 1"/>
              <p:cNvSpPr/>
              <p:nvPr/>
            </p:nvSpPr>
            <p:spPr>
              <a:xfrm rot="16200000">
                <a:off x="4198334" y="3034902"/>
                <a:ext cx="268214" cy="574799"/>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ysClr val="window" lastClr="FFFFFF"/>
                  </a:gs>
                  <a:gs pos="100000">
                    <a:sysClr val="window" lastClr="FFFFFF">
                      <a:alpha val="0"/>
                    </a:sysClr>
                  </a:gs>
                </a:gsLst>
                <a:lin ang="10800000" scaled="0"/>
                <a:tileRect/>
              </a:gra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57" name="TextBox 90"/>
            <p:cNvSpPr txBox="1"/>
            <p:nvPr/>
          </p:nvSpPr>
          <p:spPr>
            <a:xfrm rot="3360000">
              <a:off x="4282081" y="4548164"/>
              <a:ext cx="1845757" cy="592266"/>
            </a:xfrm>
            <a:prstGeom prst="rect">
              <a:avLst/>
            </a:prstGeom>
            <a:noFill/>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p:txBody>
        </p:sp>
      </p:grpSp>
      <p:grpSp>
        <p:nvGrpSpPr>
          <p:cNvPr id="60" name="组合 59"/>
          <p:cNvGrpSpPr>
            <a:grpSpLocks/>
          </p:cNvGrpSpPr>
          <p:nvPr/>
        </p:nvGrpSpPr>
        <p:grpSpPr bwMode="auto">
          <a:xfrm>
            <a:off x="3376055" y="2460129"/>
            <a:ext cx="1127994" cy="1892527"/>
            <a:chOff x="4733059" y="2625882"/>
            <a:chExt cx="1580209" cy="2649868"/>
          </a:xfrm>
        </p:grpSpPr>
        <p:grpSp>
          <p:nvGrpSpPr>
            <p:cNvPr id="61" name="组合 6"/>
            <p:cNvGrpSpPr>
              <a:grpSpLocks/>
            </p:cNvGrpSpPr>
            <p:nvPr/>
          </p:nvGrpSpPr>
          <p:grpSpPr bwMode="auto">
            <a:xfrm>
              <a:off x="4733059" y="2625882"/>
              <a:ext cx="793047" cy="794519"/>
              <a:chOff x="4733059" y="2625882"/>
              <a:chExt cx="793047" cy="794519"/>
            </a:xfrm>
          </p:grpSpPr>
          <p:sp>
            <p:nvSpPr>
              <p:cNvPr id="63" name="椭圆 62"/>
              <p:cNvSpPr/>
              <p:nvPr/>
            </p:nvSpPr>
            <p:spPr>
              <a:xfrm>
                <a:off x="4733059" y="2625882"/>
                <a:ext cx="793278" cy="793849"/>
              </a:xfrm>
              <a:prstGeom prst="ellipse">
                <a:avLst/>
              </a:prstGeom>
              <a:solidFill>
                <a:srgbClr val="01458E"/>
              </a:solidFill>
              <a:ln w="6350" cap="flat" cmpd="sng" algn="ctr">
                <a:noFill/>
                <a:prstDash val="solid"/>
              </a:ln>
              <a:effec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rPr>
                  <a:t>04</a:t>
                </a:r>
                <a:endParaRPr kumimoji="0" lang="zh-CN" altLang="en-US"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endParaRPr>
              </a:p>
            </p:txBody>
          </p:sp>
          <p:sp>
            <p:nvSpPr>
              <p:cNvPr id="64" name="椭圆 1"/>
              <p:cNvSpPr/>
              <p:nvPr/>
            </p:nvSpPr>
            <p:spPr>
              <a:xfrm rot="16200000">
                <a:off x="4995538" y="2495105"/>
                <a:ext cx="266733" cy="575919"/>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ysClr val="window" lastClr="FFFFFF"/>
                  </a:gs>
                  <a:gs pos="100000">
                    <a:sysClr val="window" lastClr="FFFFFF">
                      <a:alpha val="0"/>
                    </a:sysClr>
                  </a:gs>
                </a:gsLst>
                <a:lin ang="10800000" scaled="0"/>
                <a:tileRect/>
              </a:gra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62" name="TextBox 90"/>
            <p:cNvSpPr txBox="1"/>
            <p:nvPr/>
          </p:nvSpPr>
          <p:spPr>
            <a:xfrm rot="3360000">
              <a:off x="5094130" y="4056612"/>
              <a:ext cx="1844905" cy="593372"/>
            </a:xfrm>
            <a:prstGeom prst="rect">
              <a:avLst/>
            </a:prstGeom>
            <a:noFill/>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p:txBody>
        </p:sp>
      </p:grpSp>
      <p:sp>
        <p:nvSpPr>
          <p:cNvPr id="65" name="圆角矩形 1"/>
          <p:cNvSpPr/>
          <p:nvPr/>
        </p:nvSpPr>
        <p:spPr>
          <a:xfrm rot="8820000">
            <a:off x="4925711" y="1132808"/>
            <a:ext cx="2929190" cy="4293089"/>
          </a:xfrm>
          <a:custGeom>
            <a:avLst/>
            <a:gdLst>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4927 w 5911582"/>
              <a:gd name="connsiteY75" fmla="*/ 4854802 h 8646493"/>
              <a:gd name="connsiteX76" fmla="*/ 5816524 w 5911582"/>
              <a:gd name="connsiteY76" fmla="*/ 4892541 h 8646493"/>
              <a:gd name="connsiteX77" fmla="*/ 5822304 w 5911582"/>
              <a:gd name="connsiteY77" fmla="*/ 4892234 h 8646493"/>
              <a:gd name="connsiteX78" fmla="*/ 5873210 w 5911582"/>
              <a:gd name="connsiteY78" fmla="*/ 6776633 h 8646493"/>
              <a:gd name="connsiteX79" fmla="*/ 5877342 w 5911582"/>
              <a:gd name="connsiteY79" fmla="*/ 6776511 h 8646493"/>
              <a:gd name="connsiteX80" fmla="*/ 5911582 w 5911582"/>
              <a:gd name="connsiteY80" fmla="*/ 7909324 h 8646493"/>
              <a:gd name="connsiteX81" fmla="*/ 5767963 w 5911582"/>
              <a:gd name="connsiteY81" fmla="*/ 8130477 h 8646493"/>
              <a:gd name="connsiteX82" fmla="*/ 5730041 w 5911582"/>
              <a:gd name="connsiteY82" fmla="*/ 6875874 h 8646493"/>
              <a:gd name="connsiteX83" fmla="*/ 5725602 w 5911582"/>
              <a:gd name="connsiteY83" fmla="*/ 6875993 h 8646493"/>
              <a:gd name="connsiteX84" fmla="*/ 5683335 w 5911582"/>
              <a:gd name="connsiteY84" fmla="*/ 5311262 h 8646493"/>
              <a:gd name="connsiteX85" fmla="*/ 5677549 w 5911582"/>
              <a:gd name="connsiteY85" fmla="*/ 5311416 h 8646493"/>
              <a:gd name="connsiteX86" fmla="*/ 5671014 w 5911582"/>
              <a:gd name="connsiteY86" fmla="*/ 5069545 h 8646493"/>
              <a:gd name="connsiteX87" fmla="*/ 5662938 w 5911582"/>
              <a:gd name="connsiteY87" fmla="*/ 5070075 h 8646493"/>
              <a:gd name="connsiteX88" fmla="*/ 5605741 w 5911582"/>
              <a:gd name="connsiteY88" fmla="*/ 3080990 h 8646493"/>
              <a:gd name="connsiteX89" fmla="*/ 4972418 w 5911582"/>
              <a:gd name="connsiteY89" fmla="*/ 2483071 h 8646493"/>
              <a:gd name="connsiteX90" fmla="*/ 4374497 w 5911582"/>
              <a:gd name="connsiteY90" fmla="*/ 3116397 h 8646493"/>
              <a:gd name="connsiteX91" fmla="*/ 4420828 w 5911582"/>
              <a:gd name="connsiteY91" fmla="*/ 4727593 h 8646493"/>
              <a:gd name="connsiteX92" fmla="*/ 4422673 w 5911582"/>
              <a:gd name="connsiteY92" fmla="*/ 4727581 h 8646493"/>
              <a:gd name="connsiteX93" fmla="*/ 4422351 w 5911582"/>
              <a:gd name="connsiteY93" fmla="*/ 4733760 h 8646493"/>
              <a:gd name="connsiteX94" fmla="*/ 4454181 w 5911582"/>
              <a:gd name="connsiteY94" fmla="*/ 5840717 h 8646493"/>
              <a:gd name="connsiteX95" fmla="*/ 4455003 w 5911582"/>
              <a:gd name="connsiteY95" fmla="*/ 5840691 h 8646493"/>
              <a:gd name="connsiteX96" fmla="*/ 4516238 w 5911582"/>
              <a:gd name="connsiteY96" fmla="*/ 7866607 h 8646493"/>
              <a:gd name="connsiteX97" fmla="*/ 3782441 w 5911582"/>
              <a:gd name="connsiteY97" fmla="*/ 8646141 h 8646493"/>
              <a:gd name="connsiteX98" fmla="*/ 3355473 w 5911582"/>
              <a:gd name="connsiteY98"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22304 w 5911582"/>
              <a:gd name="connsiteY76" fmla="*/ 4892234 h 8646493"/>
              <a:gd name="connsiteX77" fmla="*/ 5873210 w 5911582"/>
              <a:gd name="connsiteY77" fmla="*/ 6776633 h 8646493"/>
              <a:gd name="connsiteX78" fmla="*/ 5877342 w 5911582"/>
              <a:gd name="connsiteY78" fmla="*/ 6776511 h 8646493"/>
              <a:gd name="connsiteX79" fmla="*/ 5911582 w 5911582"/>
              <a:gd name="connsiteY79" fmla="*/ 7909324 h 8646493"/>
              <a:gd name="connsiteX80" fmla="*/ 5767963 w 5911582"/>
              <a:gd name="connsiteY80" fmla="*/ 8130477 h 8646493"/>
              <a:gd name="connsiteX81" fmla="*/ 5730041 w 5911582"/>
              <a:gd name="connsiteY81" fmla="*/ 6875874 h 8646493"/>
              <a:gd name="connsiteX82" fmla="*/ 5725602 w 5911582"/>
              <a:gd name="connsiteY82" fmla="*/ 6875993 h 8646493"/>
              <a:gd name="connsiteX83" fmla="*/ 5683335 w 5911582"/>
              <a:gd name="connsiteY83" fmla="*/ 5311262 h 8646493"/>
              <a:gd name="connsiteX84" fmla="*/ 5677549 w 5911582"/>
              <a:gd name="connsiteY84" fmla="*/ 5311416 h 8646493"/>
              <a:gd name="connsiteX85" fmla="*/ 5671014 w 5911582"/>
              <a:gd name="connsiteY85" fmla="*/ 5069545 h 8646493"/>
              <a:gd name="connsiteX86" fmla="*/ 5662938 w 5911582"/>
              <a:gd name="connsiteY86" fmla="*/ 5070075 h 8646493"/>
              <a:gd name="connsiteX87" fmla="*/ 5605741 w 5911582"/>
              <a:gd name="connsiteY87" fmla="*/ 3080990 h 8646493"/>
              <a:gd name="connsiteX88" fmla="*/ 4972418 w 5911582"/>
              <a:gd name="connsiteY88" fmla="*/ 2483071 h 8646493"/>
              <a:gd name="connsiteX89" fmla="*/ 4374497 w 5911582"/>
              <a:gd name="connsiteY89" fmla="*/ 3116397 h 8646493"/>
              <a:gd name="connsiteX90" fmla="*/ 4420828 w 5911582"/>
              <a:gd name="connsiteY90" fmla="*/ 4727593 h 8646493"/>
              <a:gd name="connsiteX91" fmla="*/ 4422673 w 5911582"/>
              <a:gd name="connsiteY91" fmla="*/ 4727581 h 8646493"/>
              <a:gd name="connsiteX92" fmla="*/ 4422351 w 5911582"/>
              <a:gd name="connsiteY92" fmla="*/ 4733760 h 8646493"/>
              <a:gd name="connsiteX93" fmla="*/ 4454181 w 5911582"/>
              <a:gd name="connsiteY93" fmla="*/ 5840717 h 8646493"/>
              <a:gd name="connsiteX94" fmla="*/ 4455003 w 5911582"/>
              <a:gd name="connsiteY94" fmla="*/ 5840691 h 8646493"/>
              <a:gd name="connsiteX95" fmla="*/ 4516238 w 5911582"/>
              <a:gd name="connsiteY95" fmla="*/ 7866607 h 8646493"/>
              <a:gd name="connsiteX96" fmla="*/ 3782441 w 5911582"/>
              <a:gd name="connsiteY96" fmla="*/ 8646141 h 8646493"/>
              <a:gd name="connsiteX97" fmla="*/ 3355473 w 5911582"/>
              <a:gd name="connsiteY97"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83335 w 5911582"/>
              <a:gd name="connsiteY82" fmla="*/ 5311262 h 8646493"/>
              <a:gd name="connsiteX83" fmla="*/ 5677549 w 5911582"/>
              <a:gd name="connsiteY83" fmla="*/ 5311416 h 8646493"/>
              <a:gd name="connsiteX84" fmla="*/ 5671014 w 5911582"/>
              <a:gd name="connsiteY84" fmla="*/ 5069545 h 8646493"/>
              <a:gd name="connsiteX85" fmla="*/ 5662938 w 5911582"/>
              <a:gd name="connsiteY85" fmla="*/ 5070075 h 8646493"/>
              <a:gd name="connsiteX86" fmla="*/ 5605741 w 5911582"/>
              <a:gd name="connsiteY86" fmla="*/ 3080990 h 8646493"/>
              <a:gd name="connsiteX87" fmla="*/ 4972418 w 5911582"/>
              <a:gd name="connsiteY87" fmla="*/ 2483071 h 8646493"/>
              <a:gd name="connsiteX88" fmla="*/ 4374497 w 5911582"/>
              <a:gd name="connsiteY88" fmla="*/ 3116397 h 8646493"/>
              <a:gd name="connsiteX89" fmla="*/ 4420828 w 5911582"/>
              <a:gd name="connsiteY89" fmla="*/ 4727593 h 8646493"/>
              <a:gd name="connsiteX90" fmla="*/ 4422673 w 5911582"/>
              <a:gd name="connsiteY90" fmla="*/ 4727581 h 8646493"/>
              <a:gd name="connsiteX91" fmla="*/ 4422351 w 5911582"/>
              <a:gd name="connsiteY91" fmla="*/ 4733760 h 8646493"/>
              <a:gd name="connsiteX92" fmla="*/ 4454181 w 5911582"/>
              <a:gd name="connsiteY92" fmla="*/ 5840717 h 8646493"/>
              <a:gd name="connsiteX93" fmla="*/ 4455003 w 5911582"/>
              <a:gd name="connsiteY93" fmla="*/ 5840691 h 8646493"/>
              <a:gd name="connsiteX94" fmla="*/ 4516238 w 5911582"/>
              <a:gd name="connsiteY94" fmla="*/ 7866607 h 8646493"/>
              <a:gd name="connsiteX95" fmla="*/ 3782441 w 5911582"/>
              <a:gd name="connsiteY95" fmla="*/ 8646141 h 8646493"/>
              <a:gd name="connsiteX96" fmla="*/ 3355473 w 5911582"/>
              <a:gd name="connsiteY96"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83335 w 5911582"/>
              <a:gd name="connsiteY82" fmla="*/ 5311262 h 8646493"/>
              <a:gd name="connsiteX83" fmla="*/ 5677549 w 5911582"/>
              <a:gd name="connsiteY83" fmla="*/ 5311416 h 8646493"/>
              <a:gd name="connsiteX84" fmla="*/ 5671014 w 5911582"/>
              <a:gd name="connsiteY84" fmla="*/ 5069545 h 8646493"/>
              <a:gd name="connsiteX85" fmla="*/ 5605741 w 5911582"/>
              <a:gd name="connsiteY85" fmla="*/ 3080990 h 8646493"/>
              <a:gd name="connsiteX86" fmla="*/ 4972418 w 5911582"/>
              <a:gd name="connsiteY86" fmla="*/ 2483071 h 8646493"/>
              <a:gd name="connsiteX87" fmla="*/ 4374497 w 5911582"/>
              <a:gd name="connsiteY87" fmla="*/ 3116397 h 8646493"/>
              <a:gd name="connsiteX88" fmla="*/ 4420828 w 5911582"/>
              <a:gd name="connsiteY88" fmla="*/ 4727593 h 8646493"/>
              <a:gd name="connsiteX89" fmla="*/ 4422673 w 5911582"/>
              <a:gd name="connsiteY89" fmla="*/ 4727581 h 8646493"/>
              <a:gd name="connsiteX90" fmla="*/ 4422351 w 5911582"/>
              <a:gd name="connsiteY90" fmla="*/ 4733760 h 8646493"/>
              <a:gd name="connsiteX91" fmla="*/ 4454181 w 5911582"/>
              <a:gd name="connsiteY91" fmla="*/ 5840717 h 8646493"/>
              <a:gd name="connsiteX92" fmla="*/ 4455003 w 5911582"/>
              <a:gd name="connsiteY92" fmla="*/ 5840691 h 8646493"/>
              <a:gd name="connsiteX93" fmla="*/ 4516238 w 5911582"/>
              <a:gd name="connsiteY93" fmla="*/ 7866607 h 8646493"/>
              <a:gd name="connsiteX94" fmla="*/ 3782441 w 5911582"/>
              <a:gd name="connsiteY94" fmla="*/ 8646141 h 8646493"/>
              <a:gd name="connsiteX95" fmla="*/ 3355473 w 5911582"/>
              <a:gd name="connsiteY95"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83335 w 5911582"/>
              <a:gd name="connsiteY82" fmla="*/ 5311262 h 8646493"/>
              <a:gd name="connsiteX83" fmla="*/ 5677549 w 5911582"/>
              <a:gd name="connsiteY83" fmla="*/ 5311416 h 8646493"/>
              <a:gd name="connsiteX84" fmla="*/ 5605741 w 5911582"/>
              <a:gd name="connsiteY84" fmla="*/ 3080990 h 8646493"/>
              <a:gd name="connsiteX85" fmla="*/ 4972418 w 5911582"/>
              <a:gd name="connsiteY85" fmla="*/ 2483071 h 8646493"/>
              <a:gd name="connsiteX86" fmla="*/ 4374497 w 5911582"/>
              <a:gd name="connsiteY86" fmla="*/ 3116397 h 8646493"/>
              <a:gd name="connsiteX87" fmla="*/ 4420828 w 5911582"/>
              <a:gd name="connsiteY87" fmla="*/ 4727593 h 8646493"/>
              <a:gd name="connsiteX88" fmla="*/ 4422673 w 5911582"/>
              <a:gd name="connsiteY88" fmla="*/ 4727581 h 8646493"/>
              <a:gd name="connsiteX89" fmla="*/ 4422351 w 5911582"/>
              <a:gd name="connsiteY89" fmla="*/ 4733760 h 8646493"/>
              <a:gd name="connsiteX90" fmla="*/ 4454181 w 5911582"/>
              <a:gd name="connsiteY90" fmla="*/ 5840717 h 8646493"/>
              <a:gd name="connsiteX91" fmla="*/ 4455003 w 5911582"/>
              <a:gd name="connsiteY91" fmla="*/ 5840691 h 8646493"/>
              <a:gd name="connsiteX92" fmla="*/ 4516238 w 5911582"/>
              <a:gd name="connsiteY92" fmla="*/ 7866607 h 8646493"/>
              <a:gd name="connsiteX93" fmla="*/ 3782441 w 5911582"/>
              <a:gd name="connsiteY93" fmla="*/ 8646141 h 8646493"/>
              <a:gd name="connsiteX94" fmla="*/ 3355473 w 5911582"/>
              <a:gd name="connsiteY94"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83335 w 5911582"/>
              <a:gd name="connsiteY82" fmla="*/ 5311262 h 8646493"/>
              <a:gd name="connsiteX83" fmla="*/ 5605741 w 5911582"/>
              <a:gd name="connsiteY83" fmla="*/ 3080990 h 8646493"/>
              <a:gd name="connsiteX84" fmla="*/ 4972418 w 5911582"/>
              <a:gd name="connsiteY84" fmla="*/ 2483071 h 8646493"/>
              <a:gd name="connsiteX85" fmla="*/ 4374497 w 5911582"/>
              <a:gd name="connsiteY85" fmla="*/ 3116397 h 8646493"/>
              <a:gd name="connsiteX86" fmla="*/ 4420828 w 5911582"/>
              <a:gd name="connsiteY86" fmla="*/ 4727593 h 8646493"/>
              <a:gd name="connsiteX87" fmla="*/ 4422673 w 5911582"/>
              <a:gd name="connsiteY87" fmla="*/ 4727581 h 8646493"/>
              <a:gd name="connsiteX88" fmla="*/ 4422351 w 5911582"/>
              <a:gd name="connsiteY88" fmla="*/ 4733760 h 8646493"/>
              <a:gd name="connsiteX89" fmla="*/ 4454181 w 5911582"/>
              <a:gd name="connsiteY89" fmla="*/ 5840717 h 8646493"/>
              <a:gd name="connsiteX90" fmla="*/ 4455003 w 5911582"/>
              <a:gd name="connsiteY90" fmla="*/ 5840691 h 8646493"/>
              <a:gd name="connsiteX91" fmla="*/ 4516238 w 5911582"/>
              <a:gd name="connsiteY91" fmla="*/ 7866607 h 8646493"/>
              <a:gd name="connsiteX92" fmla="*/ 3782441 w 5911582"/>
              <a:gd name="connsiteY92" fmla="*/ 8646141 h 8646493"/>
              <a:gd name="connsiteX93" fmla="*/ 3355473 w 5911582"/>
              <a:gd name="connsiteY93"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3545 w 5911582"/>
              <a:gd name="connsiteY65" fmla="*/ 6239098 h 8646493"/>
              <a:gd name="connsiteX66" fmla="*/ 4332413 w 5911582"/>
              <a:gd name="connsiteY66" fmla="*/ 6199725 h 8646493"/>
              <a:gd name="connsiteX67" fmla="*/ 4272798 w 5911582"/>
              <a:gd name="connsiteY67" fmla="*/ 4227389 h 8646493"/>
              <a:gd name="connsiteX68" fmla="*/ 4274353 w 5911582"/>
              <a:gd name="connsiteY68" fmla="*/ 4227343 h 8646493"/>
              <a:gd name="connsiteX69" fmla="*/ 4242087 w 5911582"/>
              <a:gd name="connsiteY69" fmla="*/ 3105269 h 8646493"/>
              <a:gd name="connsiteX70" fmla="*/ 4977027 w 5911582"/>
              <a:gd name="connsiteY70" fmla="*/ 2326810 h 8646493"/>
              <a:gd name="connsiteX71" fmla="*/ 5403823 w 5911582"/>
              <a:gd name="connsiteY71" fmla="*/ 2443875 h 8646493"/>
              <a:gd name="connsiteX72" fmla="*/ 5755486 w 5911582"/>
              <a:gd name="connsiteY72" fmla="*/ 3061747 h 8646493"/>
              <a:gd name="connsiteX73" fmla="*/ 5759021 w 5911582"/>
              <a:gd name="connsiteY73" fmla="*/ 3184697 h 8646493"/>
              <a:gd name="connsiteX74" fmla="*/ 5762452 w 5911582"/>
              <a:gd name="connsiteY74" fmla="*/ 3184590 h 8646493"/>
              <a:gd name="connsiteX75" fmla="*/ 5816524 w 5911582"/>
              <a:gd name="connsiteY75" fmla="*/ 4892541 h 8646493"/>
              <a:gd name="connsiteX76" fmla="*/ 5873210 w 5911582"/>
              <a:gd name="connsiteY76" fmla="*/ 6776633 h 8646493"/>
              <a:gd name="connsiteX77" fmla="*/ 5877342 w 5911582"/>
              <a:gd name="connsiteY77" fmla="*/ 6776511 h 8646493"/>
              <a:gd name="connsiteX78" fmla="*/ 5911582 w 5911582"/>
              <a:gd name="connsiteY78" fmla="*/ 7909324 h 8646493"/>
              <a:gd name="connsiteX79" fmla="*/ 5767963 w 5911582"/>
              <a:gd name="connsiteY79" fmla="*/ 8130477 h 8646493"/>
              <a:gd name="connsiteX80" fmla="*/ 5730041 w 5911582"/>
              <a:gd name="connsiteY80" fmla="*/ 6875874 h 8646493"/>
              <a:gd name="connsiteX81" fmla="*/ 5725602 w 5911582"/>
              <a:gd name="connsiteY81" fmla="*/ 6875993 h 8646493"/>
              <a:gd name="connsiteX82" fmla="*/ 5605741 w 5911582"/>
              <a:gd name="connsiteY82" fmla="*/ 3080990 h 8646493"/>
              <a:gd name="connsiteX83" fmla="*/ 4972418 w 5911582"/>
              <a:gd name="connsiteY83" fmla="*/ 2483071 h 8646493"/>
              <a:gd name="connsiteX84" fmla="*/ 4374497 w 5911582"/>
              <a:gd name="connsiteY84" fmla="*/ 3116397 h 8646493"/>
              <a:gd name="connsiteX85" fmla="*/ 4420828 w 5911582"/>
              <a:gd name="connsiteY85" fmla="*/ 4727593 h 8646493"/>
              <a:gd name="connsiteX86" fmla="*/ 4422673 w 5911582"/>
              <a:gd name="connsiteY86" fmla="*/ 4727581 h 8646493"/>
              <a:gd name="connsiteX87" fmla="*/ 4422351 w 5911582"/>
              <a:gd name="connsiteY87" fmla="*/ 4733760 h 8646493"/>
              <a:gd name="connsiteX88" fmla="*/ 4454181 w 5911582"/>
              <a:gd name="connsiteY88" fmla="*/ 5840717 h 8646493"/>
              <a:gd name="connsiteX89" fmla="*/ 4455003 w 5911582"/>
              <a:gd name="connsiteY89" fmla="*/ 5840691 h 8646493"/>
              <a:gd name="connsiteX90" fmla="*/ 4516238 w 5911582"/>
              <a:gd name="connsiteY90" fmla="*/ 7866607 h 8646493"/>
              <a:gd name="connsiteX91" fmla="*/ 3782441 w 5911582"/>
              <a:gd name="connsiteY91" fmla="*/ 8646141 h 8646493"/>
              <a:gd name="connsiteX92" fmla="*/ 3355473 w 5911582"/>
              <a:gd name="connsiteY92"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3267 w 5911582"/>
              <a:gd name="connsiteY64" fmla="*/ 6244561 h 8646493"/>
              <a:gd name="connsiteX65" fmla="*/ 4332413 w 5911582"/>
              <a:gd name="connsiteY65" fmla="*/ 6199725 h 8646493"/>
              <a:gd name="connsiteX66" fmla="*/ 4272798 w 5911582"/>
              <a:gd name="connsiteY66" fmla="*/ 4227389 h 8646493"/>
              <a:gd name="connsiteX67" fmla="*/ 4274353 w 5911582"/>
              <a:gd name="connsiteY67" fmla="*/ 4227343 h 8646493"/>
              <a:gd name="connsiteX68" fmla="*/ 4242087 w 5911582"/>
              <a:gd name="connsiteY68" fmla="*/ 3105269 h 8646493"/>
              <a:gd name="connsiteX69" fmla="*/ 4977027 w 5911582"/>
              <a:gd name="connsiteY69" fmla="*/ 2326810 h 8646493"/>
              <a:gd name="connsiteX70" fmla="*/ 5403823 w 5911582"/>
              <a:gd name="connsiteY70" fmla="*/ 2443875 h 8646493"/>
              <a:gd name="connsiteX71" fmla="*/ 5755486 w 5911582"/>
              <a:gd name="connsiteY71" fmla="*/ 3061747 h 8646493"/>
              <a:gd name="connsiteX72" fmla="*/ 5759021 w 5911582"/>
              <a:gd name="connsiteY72" fmla="*/ 3184697 h 8646493"/>
              <a:gd name="connsiteX73" fmla="*/ 5762452 w 5911582"/>
              <a:gd name="connsiteY73" fmla="*/ 3184590 h 8646493"/>
              <a:gd name="connsiteX74" fmla="*/ 5816524 w 5911582"/>
              <a:gd name="connsiteY74" fmla="*/ 4892541 h 8646493"/>
              <a:gd name="connsiteX75" fmla="*/ 5873210 w 5911582"/>
              <a:gd name="connsiteY75" fmla="*/ 6776633 h 8646493"/>
              <a:gd name="connsiteX76" fmla="*/ 5877342 w 5911582"/>
              <a:gd name="connsiteY76" fmla="*/ 6776511 h 8646493"/>
              <a:gd name="connsiteX77" fmla="*/ 5911582 w 5911582"/>
              <a:gd name="connsiteY77" fmla="*/ 7909324 h 8646493"/>
              <a:gd name="connsiteX78" fmla="*/ 5767963 w 5911582"/>
              <a:gd name="connsiteY78" fmla="*/ 8130477 h 8646493"/>
              <a:gd name="connsiteX79" fmla="*/ 5730041 w 5911582"/>
              <a:gd name="connsiteY79" fmla="*/ 6875874 h 8646493"/>
              <a:gd name="connsiteX80" fmla="*/ 5725602 w 5911582"/>
              <a:gd name="connsiteY80" fmla="*/ 6875993 h 8646493"/>
              <a:gd name="connsiteX81" fmla="*/ 5605741 w 5911582"/>
              <a:gd name="connsiteY81" fmla="*/ 3080990 h 8646493"/>
              <a:gd name="connsiteX82" fmla="*/ 4972418 w 5911582"/>
              <a:gd name="connsiteY82" fmla="*/ 2483071 h 8646493"/>
              <a:gd name="connsiteX83" fmla="*/ 4374497 w 5911582"/>
              <a:gd name="connsiteY83" fmla="*/ 3116397 h 8646493"/>
              <a:gd name="connsiteX84" fmla="*/ 4420828 w 5911582"/>
              <a:gd name="connsiteY84" fmla="*/ 4727593 h 8646493"/>
              <a:gd name="connsiteX85" fmla="*/ 4422673 w 5911582"/>
              <a:gd name="connsiteY85" fmla="*/ 4727581 h 8646493"/>
              <a:gd name="connsiteX86" fmla="*/ 4422351 w 5911582"/>
              <a:gd name="connsiteY86" fmla="*/ 4733760 h 8646493"/>
              <a:gd name="connsiteX87" fmla="*/ 4454181 w 5911582"/>
              <a:gd name="connsiteY87" fmla="*/ 5840717 h 8646493"/>
              <a:gd name="connsiteX88" fmla="*/ 4455003 w 5911582"/>
              <a:gd name="connsiteY88" fmla="*/ 5840691 h 8646493"/>
              <a:gd name="connsiteX89" fmla="*/ 4516238 w 5911582"/>
              <a:gd name="connsiteY89" fmla="*/ 7866607 h 8646493"/>
              <a:gd name="connsiteX90" fmla="*/ 3782441 w 5911582"/>
              <a:gd name="connsiteY90" fmla="*/ 8646141 h 8646493"/>
              <a:gd name="connsiteX91" fmla="*/ 3355473 w 5911582"/>
              <a:gd name="connsiteY91"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3702 w 5911582"/>
              <a:gd name="connsiteY63" fmla="*/ 6244559 h 8646493"/>
              <a:gd name="connsiteX64" fmla="*/ 4332413 w 5911582"/>
              <a:gd name="connsiteY64" fmla="*/ 6199725 h 8646493"/>
              <a:gd name="connsiteX65" fmla="*/ 4272798 w 5911582"/>
              <a:gd name="connsiteY65" fmla="*/ 4227389 h 8646493"/>
              <a:gd name="connsiteX66" fmla="*/ 4274353 w 5911582"/>
              <a:gd name="connsiteY66" fmla="*/ 4227343 h 8646493"/>
              <a:gd name="connsiteX67" fmla="*/ 4242087 w 5911582"/>
              <a:gd name="connsiteY67" fmla="*/ 3105269 h 8646493"/>
              <a:gd name="connsiteX68" fmla="*/ 4977027 w 5911582"/>
              <a:gd name="connsiteY68" fmla="*/ 2326810 h 8646493"/>
              <a:gd name="connsiteX69" fmla="*/ 5403823 w 5911582"/>
              <a:gd name="connsiteY69" fmla="*/ 2443875 h 8646493"/>
              <a:gd name="connsiteX70" fmla="*/ 5755486 w 5911582"/>
              <a:gd name="connsiteY70" fmla="*/ 3061747 h 8646493"/>
              <a:gd name="connsiteX71" fmla="*/ 5759021 w 5911582"/>
              <a:gd name="connsiteY71" fmla="*/ 3184697 h 8646493"/>
              <a:gd name="connsiteX72" fmla="*/ 5762452 w 5911582"/>
              <a:gd name="connsiteY72" fmla="*/ 3184590 h 8646493"/>
              <a:gd name="connsiteX73" fmla="*/ 5816524 w 5911582"/>
              <a:gd name="connsiteY73" fmla="*/ 4892541 h 8646493"/>
              <a:gd name="connsiteX74" fmla="*/ 5873210 w 5911582"/>
              <a:gd name="connsiteY74" fmla="*/ 6776633 h 8646493"/>
              <a:gd name="connsiteX75" fmla="*/ 5877342 w 5911582"/>
              <a:gd name="connsiteY75" fmla="*/ 6776511 h 8646493"/>
              <a:gd name="connsiteX76" fmla="*/ 5911582 w 5911582"/>
              <a:gd name="connsiteY76" fmla="*/ 7909324 h 8646493"/>
              <a:gd name="connsiteX77" fmla="*/ 5767963 w 5911582"/>
              <a:gd name="connsiteY77" fmla="*/ 8130477 h 8646493"/>
              <a:gd name="connsiteX78" fmla="*/ 5730041 w 5911582"/>
              <a:gd name="connsiteY78" fmla="*/ 6875874 h 8646493"/>
              <a:gd name="connsiteX79" fmla="*/ 5725602 w 5911582"/>
              <a:gd name="connsiteY79" fmla="*/ 6875993 h 8646493"/>
              <a:gd name="connsiteX80" fmla="*/ 5605741 w 5911582"/>
              <a:gd name="connsiteY80" fmla="*/ 3080990 h 8646493"/>
              <a:gd name="connsiteX81" fmla="*/ 4972418 w 5911582"/>
              <a:gd name="connsiteY81" fmla="*/ 2483071 h 8646493"/>
              <a:gd name="connsiteX82" fmla="*/ 4374497 w 5911582"/>
              <a:gd name="connsiteY82" fmla="*/ 3116397 h 8646493"/>
              <a:gd name="connsiteX83" fmla="*/ 4420828 w 5911582"/>
              <a:gd name="connsiteY83" fmla="*/ 4727593 h 8646493"/>
              <a:gd name="connsiteX84" fmla="*/ 4422673 w 5911582"/>
              <a:gd name="connsiteY84" fmla="*/ 4727581 h 8646493"/>
              <a:gd name="connsiteX85" fmla="*/ 4422351 w 5911582"/>
              <a:gd name="connsiteY85" fmla="*/ 4733760 h 8646493"/>
              <a:gd name="connsiteX86" fmla="*/ 4454181 w 5911582"/>
              <a:gd name="connsiteY86" fmla="*/ 5840717 h 8646493"/>
              <a:gd name="connsiteX87" fmla="*/ 4455003 w 5911582"/>
              <a:gd name="connsiteY87" fmla="*/ 5840691 h 8646493"/>
              <a:gd name="connsiteX88" fmla="*/ 4516238 w 5911582"/>
              <a:gd name="connsiteY88" fmla="*/ 7866607 h 8646493"/>
              <a:gd name="connsiteX89" fmla="*/ 3782441 w 5911582"/>
              <a:gd name="connsiteY89" fmla="*/ 8646141 h 8646493"/>
              <a:gd name="connsiteX90" fmla="*/ 3355473 w 5911582"/>
              <a:gd name="connsiteY90"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52150 w 5911582"/>
              <a:gd name="connsiteY26" fmla="*/ 1996465 h 8646493"/>
              <a:gd name="connsiteX27" fmla="*/ 4735 w 5911582"/>
              <a:gd name="connsiteY27" fmla="*/ 235616 h 8646493"/>
              <a:gd name="connsiteX28" fmla="*/ 295 w 5911582"/>
              <a:gd name="connsiteY28" fmla="*/ 235719 h 8646493"/>
              <a:gd name="connsiteX29" fmla="*/ 0 w 5911582"/>
              <a:gd name="connsiteY29" fmla="*/ 223261 h 8646493"/>
              <a:gd name="connsiteX30" fmla="*/ 144987 w 5911582"/>
              <a:gd name="connsiteY30" fmla="*/ 0 h 8646493"/>
              <a:gd name="connsiteX31" fmla="*/ 148232 w 5911582"/>
              <a:gd name="connsiteY31" fmla="*/ 136847 h 8646493"/>
              <a:gd name="connsiteX32" fmla="*/ 152365 w 5911582"/>
              <a:gd name="connsiteY32" fmla="*/ 136739 h 8646493"/>
              <a:gd name="connsiteX33" fmla="*/ 196711 w 5911582"/>
              <a:gd name="connsiteY33" fmla="*/ 1783666 h 8646493"/>
              <a:gd name="connsiteX34" fmla="*/ 205847 w 5911582"/>
              <a:gd name="connsiteY34" fmla="*/ 1783420 h 8646493"/>
              <a:gd name="connsiteX35" fmla="*/ 228219 w 5911582"/>
              <a:gd name="connsiteY35" fmla="*/ 2614259 h 8646493"/>
              <a:gd name="connsiteX36" fmla="*/ 230777 w 5911582"/>
              <a:gd name="connsiteY36" fmla="*/ 2613967 h 8646493"/>
              <a:gd name="connsiteX37" fmla="*/ 231135 w 5911582"/>
              <a:gd name="connsiteY37" fmla="*/ 2722566 h 8646493"/>
              <a:gd name="connsiteX38" fmla="*/ 236178 w 5911582"/>
              <a:gd name="connsiteY38" fmla="*/ 2909861 h 8646493"/>
              <a:gd name="connsiteX39" fmla="*/ 231753 w 5911582"/>
              <a:gd name="connsiteY39" fmla="*/ 2910343 h 8646493"/>
              <a:gd name="connsiteX40" fmla="*/ 234867 w 5911582"/>
              <a:gd name="connsiteY40" fmla="*/ 3854806 h 8646493"/>
              <a:gd name="connsiteX41" fmla="*/ 235281 w 5911582"/>
              <a:gd name="connsiteY41" fmla="*/ 3854803 h 8646493"/>
              <a:gd name="connsiteX42" fmla="*/ 246835 w 5911582"/>
              <a:gd name="connsiteY42" fmla="*/ 5866683 h 8646493"/>
              <a:gd name="connsiteX43" fmla="*/ 866236 w 5911582"/>
              <a:gd name="connsiteY43" fmla="*/ 6479011 h 8646493"/>
              <a:gd name="connsiteX44" fmla="*/ 1478566 w 5911582"/>
              <a:gd name="connsiteY44" fmla="*/ 5859608 h 8646493"/>
              <a:gd name="connsiteX45" fmla="*/ 1469311 w 5911582"/>
              <a:gd name="connsiteY45" fmla="*/ 4247775 h 8646493"/>
              <a:gd name="connsiteX46" fmla="*/ 1467465 w 5911582"/>
              <a:gd name="connsiteY46" fmla="*/ 4247743 h 8646493"/>
              <a:gd name="connsiteX47" fmla="*/ 1467931 w 5911582"/>
              <a:gd name="connsiteY47" fmla="*/ 4241573 h 8646493"/>
              <a:gd name="connsiteX48" fmla="*/ 1456953 w 5911582"/>
              <a:gd name="connsiteY48" fmla="*/ 2330111 h 8646493"/>
              <a:gd name="connsiteX49" fmla="*/ 1415108 w 5911582"/>
              <a:gd name="connsiteY49" fmla="*/ 781031 h 8646493"/>
              <a:gd name="connsiteX50" fmla="*/ 2151404 w 5911582"/>
              <a:gd name="connsiteY50" fmla="*/ 3852 h 8646493"/>
              <a:gd name="connsiteX51" fmla="*/ 2928581 w 5911582"/>
              <a:gd name="connsiteY51" fmla="*/ 740147 h 8646493"/>
              <a:gd name="connsiteX52" fmla="*/ 2972109 w 5911582"/>
              <a:gd name="connsiteY52" fmla="*/ 2351426 h 8646493"/>
              <a:gd name="connsiteX53" fmla="*/ 2977887 w 5911582"/>
              <a:gd name="connsiteY53" fmla="*/ 2351120 h 8646493"/>
              <a:gd name="connsiteX54" fmla="*/ 3028793 w 5911582"/>
              <a:gd name="connsiteY54" fmla="*/ 4235519 h 8646493"/>
              <a:gd name="connsiteX55" fmla="*/ 3032925 w 5911582"/>
              <a:gd name="connsiteY55" fmla="*/ 4235398 h 8646493"/>
              <a:gd name="connsiteX56" fmla="*/ 3082700 w 5911582"/>
              <a:gd name="connsiteY56" fmla="*/ 5882170 h 8646493"/>
              <a:gd name="connsiteX57" fmla="*/ 3091836 w 5911582"/>
              <a:gd name="connsiteY57" fmla="*/ 5881894 h 8646493"/>
              <a:gd name="connsiteX58" fmla="*/ 3152619 w 5911582"/>
              <a:gd name="connsiteY58" fmla="*/ 7892887 h 8646493"/>
              <a:gd name="connsiteX59" fmla="*/ 3786820 w 5911582"/>
              <a:gd name="connsiteY59" fmla="*/ 8489873 h 8646493"/>
              <a:gd name="connsiteX60" fmla="*/ 4383809 w 5911582"/>
              <a:gd name="connsiteY60" fmla="*/ 7855673 h 8646493"/>
              <a:gd name="connsiteX61" fmla="*/ 4350348 w 5911582"/>
              <a:gd name="connsiteY61" fmla="*/ 6748573 h 8646493"/>
              <a:gd name="connsiteX62" fmla="*/ 4348198 w 5911582"/>
              <a:gd name="connsiteY62" fmla="*/ 6748635 h 8646493"/>
              <a:gd name="connsiteX63" fmla="*/ 4332413 w 5911582"/>
              <a:gd name="connsiteY63" fmla="*/ 6199725 h 8646493"/>
              <a:gd name="connsiteX64" fmla="*/ 4272798 w 5911582"/>
              <a:gd name="connsiteY64" fmla="*/ 4227389 h 8646493"/>
              <a:gd name="connsiteX65" fmla="*/ 4274353 w 5911582"/>
              <a:gd name="connsiteY65" fmla="*/ 4227343 h 8646493"/>
              <a:gd name="connsiteX66" fmla="*/ 4242087 w 5911582"/>
              <a:gd name="connsiteY66" fmla="*/ 3105269 h 8646493"/>
              <a:gd name="connsiteX67" fmla="*/ 4977027 w 5911582"/>
              <a:gd name="connsiteY67" fmla="*/ 2326810 h 8646493"/>
              <a:gd name="connsiteX68" fmla="*/ 5403823 w 5911582"/>
              <a:gd name="connsiteY68" fmla="*/ 2443875 h 8646493"/>
              <a:gd name="connsiteX69" fmla="*/ 5755486 w 5911582"/>
              <a:gd name="connsiteY69" fmla="*/ 3061747 h 8646493"/>
              <a:gd name="connsiteX70" fmla="*/ 5759021 w 5911582"/>
              <a:gd name="connsiteY70" fmla="*/ 3184697 h 8646493"/>
              <a:gd name="connsiteX71" fmla="*/ 5762452 w 5911582"/>
              <a:gd name="connsiteY71" fmla="*/ 3184590 h 8646493"/>
              <a:gd name="connsiteX72" fmla="*/ 5816524 w 5911582"/>
              <a:gd name="connsiteY72" fmla="*/ 4892541 h 8646493"/>
              <a:gd name="connsiteX73" fmla="*/ 5873210 w 5911582"/>
              <a:gd name="connsiteY73" fmla="*/ 6776633 h 8646493"/>
              <a:gd name="connsiteX74" fmla="*/ 5877342 w 5911582"/>
              <a:gd name="connsiteY74" fmla="*/ 6776511 h 8646493"/>
              <a:gd name="connsiteX75" fmla="*/ 5911582 w 5911582"/>
              <a:gd name="connsiteY75" fmla="*/ 7909324 h 8646493"/>
              <a:gd name="connsiteX76" fmla="*/ 5767963 w 5911582"/>
              <a:gd name="connsiteY76" fmla="*/ 8130477 h 8646493"/>
              <a:gd name="connsiteX77" fmla="*/ 5730041 w 5911582"/>
              <a:gd name="connsiteY77" fmla="*/ 6875874 h 8646493"/>
              <a:gd name="connsiteX78" fmla="*/ 5725602 w 5911582"/>
              <a:gd name="connsiteY78" fmla="*/ 6875993 h 8646493"/>
              <a:gd name="connsiteX79" fmla="*/ 5605741 w 5911582"/>
              <a:gd name="connsiteY79" fmla="*/ 3080990 h 8646493"/>
              <a:gd name="connsiteX80" fmla="*/ 4972418 w 5911582"/>
              <a:gd name="connsiteY80" fmla="*/ 2483071 h 8646493"/>
              <a:gd name="connsiteX81" fmla="*/ 4374497 w 5911582"/>
              <a:gd name="connsiteY81" fmla="*/ 3116397 h 8646493"/>
              <a:gd name="connsiteX82" fmla="*/ 4420828 w 5911582"/>
              <a:gd name="connsiteY82" fmla="*/ 4727593 h 8646493"/>
              <a:gd name="connsiteX83" fmla="*/ 4422673 w 5911582"/>
              <a:gd name="connsiteY83" fmla="*/ 4727581 h 8646493"/>
              <a:gd name="connsiteX84" fmla="*/ 4422351 w 5911582"/>
              <a:gd name="connsiteY84" fmla="*/ 4733760 h 8646493"/>
              <a:gd name="connsiteX85" fmla="*/ 4454181 w 5911582"/>
              <a:gd name="connsiteY85" fmla="*/ 5840717 h 8646493"/>
              <a:gd name="connsiteX86" fmla="*/ 4455003 w 5911582"/>
              <a:gd name="connsiteY86" fmla="*/ 5840691 h 8646493"/>
              <a:gd name="connsiteX87" fmla="*/ 4516238 w 5911582"/>
              <a:gd name="connsiteY87" fmla="*/ 7866607 h 8646493"/>
              <a:gd name="connsiteX88" fmla="*/ 3782441 w 5911582"/>
              <a:gd name="connsiteY88" fmla="*/ 8646141 h 8646493"/>
              <a:gd name="connsiteX89" fmla="*/ 3355473 w 5911582"/>
              <a:gd name="connsiteY89"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61259 w 5911582"/>
              <a:gd name="connsiteY25" fmla="*/ 1995219 h 8646493"/>
              <a:gd name="connsiteX26" fmla="*/ 4735 w 5911582"/>
              <a:gd name="connsiteY26" fmla="*/ 235616 h 8646493"/>
              <a:gd name="connsiteX27" fmla="*/ 295 w 5911582"/>
              <a:gd name="connsiteY27" fmla="*/ 235719 h 8646493"/>
              <a:gd name="connsiteX28" fmla="*/ 0 w 5911582"/>
              <a:gd name="connsiteY28" fmla="*/ 223261 h 8646493"/>
              <a:gd name="connsiteX29" fmla="*/ 144987 w 5911582"/>
              <a:gd name="connsiteY29" fmla="*/ 0 h 8646493"/>
              <a:gd name="connsiteX30" fmla="*/ 148232 w 5911582"/>
              <a:gd name="connsiteY30" fmla="*/ 136847 h 8646493"/>
              <a:gd name="connsiteX31" fmla="*/ 152365 w 5911582"/>
              <a:gd name="connsiteY31" fmla="*/ 136739 h 8646493"/>
              <a:gd name="connsiteX32" fmla="*/ 196711 w 5911582"/>
              <a:gd name="connsiteY32" fmla="*/ 1783666 h 8646493"/>
              <a:gd name="connsiteX33" fmla="*/ 205847 w 5911582"/>
              <a:gd name="connsiteY33" fmla="*/ 1783420 h 8646493"/>
              <a:gd name="connsiteX34" fmla="*/ 228219 w 5911582"/>
              <a:gd name="connsiteY34" fmla="*/ 2614259 h 8646493"/>
              <a:gd name="connsiteX35" fmla="*/ 230777 w 5911582"/>
              <a:gd name="connsiteY35" fmla="*/ 2613967 h 8646493"/>
              <a:gd name="connsiteX36" fmla="*/ 231135 w 5911582"/>
              <a:gd name="connsiteY36" fmla="*/ 2722566 h 8646493"/>
              <a:gd name="connsiteX37" fmla="*/ 236178 w 5911582"/>
              <a:gd name="connsiteY37" fmla="*/ 2909861 h 8646493"/>
              <a:gd name="connsiteX38" fmla="*/ 231753 w 5911582"/>
              <a:gd name="connsiteY38" fmla="*/ 2910343 h 8646493"/>
              <a:gd name="connsiteX39" fmla="*/ 234867 w 5911582"/>
              <a:gd name="connsiteY39" fmla="*/ 3854806 h 8646493"/>
              <a:gd name="connsiteX40" fmla="*/ 235281 w 5911582"/>
              <a:gd name="connsiteY40" fmla="*/ 3854803 h 8646493"/>
              <a:gd name="connsiteX41" fmla="*/ 246835 w 5911582"/>
              <a:gd name="connsiteY41" fmla="*/ 5866683 h 8646493"/>
              <a:gd name="connsiteX42" fmla="*/ 866236 w 5911582"/>
              <a:gd name="connsiteY42" fmla="*/ 6479011 h 8646493"/>
              <a:gd name="connsiteX43" fmla="*/ 1478566 w 5911582"/>
              <a:gd name="connsiteY43" fmla="*/ 5859608 h 8646493"/>
              <a:gd name="connsiteX44" fmla="*/ 1469311 w 5911582"/>
              <a:gd name="connsiteY44" fmla="*/ 4247775 h 8646493"/>
              <a:gd name="connsiteX45" fmla="*/ 1467465 w 5911582"/>
              <a:gd name="connsiteY45" fmla="*/ 4247743 h 8646493"/>
              <a:gd name="connsiteX46" fmla="*/ 1467931 w 5911582"/>
              <a:gd name="connsiteY46" fmla="*/ 4241573 h 8646493"/>
              <a:gd name="connsiteX47" fmla="*/ 1456953 w 5911582"/>
              <a:gd name="connsiteY47" fmla="*/ 2330111 h 8646493"/>
              <a:gd name="connsiteX48" fmla="*/ 1415108 w 5911582"/>
              <a:gd name="connsiteY48" fmla="*/ 781031 h 8646493"/>
              <a:gd name="connsiteX49" fmla="*/ 2151404 w 5911582"/>
              <a:gd name="connsiteY49" fmla="*/ 3852 h 8646493"/>
              <a:gd name="connsiteX50" fmla="*/ 2928581 w 5911582"/>
              <a:gd name="connsiteY50" fmla="*/ 740147 h 8646493"/>
              <a:gd name="connsiteX51" fmla="*/ 2972109 w 5911582"/>
              <a:gd name="connsiteY51" fmla="*/ 2351426 h 8646493"/>
              <a:gd name="connsiteX52" fmla="*/ 2977887 w 5911582"/>
              <a:gd name="connsiteY52" fmla="*/ 2351120 h 8646493"/>
              <a:gd name="connsiteX53" fmla="*/ 3028793 w 5911582"/>
              <a:gd name="connsiteY53" fmla="*/ 4235519 h 8646493"/>
              <a:gd name="connsiteX54" fmla="*/ 3032925 w 5911582"/>
              <a:gd name="connsiteY54" fmla="*/ 4235398 h 8646493"/>
              <a:gd name="connsiteX55" fmla="*/ 3082700 w 5911582"/>
              <a:gd name="connsiteY55" fmla="*/ 5882170 h 8646493"/>
              <a:gd name="connsiteX56" fmla="*/ 3091836 w 5911582"/>
              <a:gd name="connsiteY56" fmla="*/ 5881894 h 8646493"/>
              <a:gd name="connsiteX57" fmla="*/ 3152619 w 5911582"/>
              <a:gd name="connsiteY57" fmla="*/ 7892887 h 8646493"/>
              <a:gd name="connsiteX58" fmla="*/ 3786820 w 5911582"/>
              <a:gd name="connsiteY58" fmla="*/ 8489873 h 8646493"/>
              <a:gd name="connsiteX59" fmla="*/ 4383809 w 5911582"/>
              <a:gd name="connsiteY59" fmla="*/ 7855673 h 8646493"/>
              <a:gd name="connsiteX60" fmla="*/ 4350348 w 5911582"/>
              <a:gd name="connsiteY60" fmla="*/ 6748573 h 8646493"/>
              <a:gd name="connsiteX61" fmla="*/ 4348198 w 5911582"/>
              <a:gd name="connsiteY61" fmla="*/ 6748635 h 8646493"/>
              <a:gd name="connsiteX62" fmla="*/ 4332413 w 5911582"/>
              <a:gd name="connsiteY62" fmla="*/ 6199725 h 8646493"/>
              <a:gd name="connsiteX63" fmla="*/ 4272798 w 5911582"/>
              <a:gd name="connsiteY63" fmla="*/ 4227389 h 8646493"/>
              <a:gd name="connsiteX64" fmla="*/ 4274353 w 5911582"/>
              <a:gd name="connsiteY64" fmla="*/ 4227343 h 8646493"/>
              <a:gd name="connsiteX65" fmla="*/ 4242087 w 5911582"/>
              <a:gd name="connsiteY65" fmla="*/ 3105269 h 8646493"/>
              <a:gd name="connsiteX66" fmla="*/ 4977027 w 5911582"/>
              <a:gd name="connsiteY66" fmla="*/ 2326810 h 8646493"/>
              <a:gd name="connsiteX67" fmla="*/ 5403823 w 5911582"/>
              <a:gd name="connsiteY67" fmla="*/ 2443875 h 8646493"/>
              <a:gd name="connsiteX68" fmla="*/ 5755486 w 5911582"/>
              <a:gd name="connsiteY68" fmla="*/ 3061747 h 8646493"/>
              <a:gd name="connsiteX69" fmla="*/ 5759021 w 5911582"/>
              <a:gd name="connsiteY69" fmla="*/ 3184697 h 8646493"/>
              <a:gd name="connsiteX70" fmla="*/ 5762452 w 5911582"/>
              <a:gd name="connsiteY70" fmla="*/ 3184590 h 8646493"/>
              <a:gd name="connsiteX71" fmla="*/ 5816524 w 5911582"/>
              <a:gd name="connsiteY71" fmla="*/ 4892541 h 8646493"/>
              <a:gd name="connsiteX72" fmla="*/ 5873210 w 5911582"/>
              <a:gd name="connsiteY72" fmla="*/ 6776633 h 8646493"/>
              <a:gd name="connsiteX73" fmla="*/ 5877342 w 5911582"/>
              <a:gd name="connsiteY73" fmla="*/ 6776511 h 8646493"/>
              <a:gd name="connsiteX74" fmla="*/ 5911582 w 5911582"/>
              <a:gd name="connsiteY74" fmla="*/ 7909324 h 8646493"/>
              <a:gd name="connsiteX75" fmla="*/ 5767963 w 5911582"/>
              <a:gd name="connsiteY75" fmla="*/ 8130477 h 8646493"/>
              <a:gd name="connsiteX76" fmla="*/ 5730041 w 5911582"/>
              <a:gd name="connsiteY76" fmla="*/ 6875874 h 8646493"/>
              <a:gd name="connsiteX77" fmla="*/ 5725602 w 5911582"/>
              <a:gd name="connsiteY77" fmla="*/ 6875993 h 8646493"/>
              <a:gd name="connsiteX78" fmla="*/ 5605741 w 5911582"/>
              <a:gd name="connsiteY78" fmla="*/ 3080990 h 8646493"/>
              <a:gd name="connsiteX79" fmla="*/ 4972418 w 5911582"/>
              <a:gd name="connsiteY79" fmla="*/ 2483071 h 8646493"/>
              <a:gd name="connsiteX80" fmla="*/ 4374497 w 5911582"/>
              <a:gd name="connsiteY80" fmla="*/ 3116397 h 8646493"/>
              <a:gd name="connsiteX81" fmla="*/ 4420828 w 5911582"/>
              <a:gd name="connsiteY81" fmla="*/ 4727593 h 8646493"/>
              <a:gd name="connsiteX82" fmla="*/ 4422673 w 5911582"/>
              <a:gd name="connsiteY82" fmla="*/ 4727581 h 8646493"/>
              <a:gd name="connsiteX83" fmla="*/ 4422351 w 5911582"/>
              <a:gd name="connsiteY83" fmla="*/ 4733760 h 8646493"/>
              <a:gd name="connsiteX84" fmla="*/ 4454181 w 5911582"/>
              <a:gd name="connsiteY84" fmla="*/ 5840717 h 8646493"/>
              <a:gd name="connsiteX85" fmla="*/ 4455003 w 5911582"/>
              <a:gd name="connsiteY85" fmla="*/ 5840691 h 8646493"/>
              <a:gd name="connsiteX86" fmla="*/ 4516238 w 5911582"/>
              <a:gd name="connsiteY86" fmla="*/ 7866607 h 8646493"/>
              <a:gd name="connsiteX87" fmla="*/ 3782441 w 5911582"/>
              <a:gd name="connsiteY87" fmla="*/ 8646141 h 8646493"/>
              <a:gd name="connsiteX88" fmla="*/ 3355473 w 5911582"/>
              <a:gd name="connsiteY88"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196711 w 5911582"/>
              <a:gd name="connsiteY31" fmla="*/ 1783666 h 8646493"/>
              <a:gd name="connsiteX32" fmla="*/ 205847 w 5911582"/>
              <a:gd name="connsiteY32" fmla="*/ 1783420 h 8646493"/>
              <a:gd name="connsiteX33" fmla="*/ 228219 w 5911582"/>
              <a:gd name="connsiteY33" fmla="*/ 2614259 h 8646493"/>
              <a:gd name="connsiteX34" fmla="*/ 230777 w 5911582"/>
              <a:gd name="connsiteY34" fmla="*/ 2613967 h 8646493"/>
              <a:gd name="connsiteX35" fmla="*/ 231135 w 5911582"/>
              <a:gd name="connsiteY35" fmla="*/ 2722566 h 8646493"/>
              <a:gd name="connsiteX36" fmla="*/ 236178 w 5911582"/>
              <a:gd name="connsiteY36" fmla="*/ 2909861 h 8646493"/>
              <a:gd name="connsiteX37" fmla="*/ 231753 w 5911582"/>
              <a:gd name="connsiteY37" fmla="*/ 2910343 h 8646493"/>
              <a:gd name="connsiteX38" fmla="*/ 234867 w 5911582"/>
              <a:gd name="connsiteY38" fmla="*/ 3854806 h 8646493"/>
              <a:gd name="connsiteX39" fmla="*/ 235281 w 5911582"/>
              <a:gd name="connsiteY39" fmla="*/ 3854803 h 8646493"/>
              <a:gd name="connsiteX40" fmla="*/ 246835 w 5911582"/>
              <a:gd name="connsiteY40" fmla="*/ 5866683 h 8646493"/>
              <a:gd name="connsiteX41" fmla="*/ 866236 w 5911582"/>
              <a:gd name="connsiteY41" fmla="*/ 6479011 h 8646493"/>
              <a:gd name="connsiteX42" fmla="*/ 1478566 w 5911582"/>
              <a:gd name="connsiteY42" fmla="*/ 5859608 h 8646493"/>
              <a:gd name="connsiteX43" fmla="*/ 1469311 w 5911582"/>
              <a:gd name="connsiteY43" fmla="*/ 4247775 h 8646493"/>
              <a:gd name="connsiteX44" fmla="*/ 1467465 w 5911582"/>
              <a:gd name="connsiteY44" fmla="*/ 4247743 h 8646493"/>
              <a:gd name="connsiteX45" fmla="*/ 1467931 w 5911582"/>
              <a:gd name="connsiteY45" fmla="*/ 4241573 h 8646493"/>
              <a:gd name="connsiteX46" fmla="*/ 1456953 w 5911582"/>
              <a:gd name="connsiteY46" fmla="*/ 2330111 h 8646493"/>
              <a:gd name="connsiteX47" fmla="*/ 1415108 w 5911582"/>
              <a:gd name="connsiteY47" fmla="*/ 781031 h 8646493"/>
              <a:gd name="connsiteX48" fmla="*/ 2151404 w 5911582"/>
              <a:gd name="connsiteY48" fmla="*/ 3852 h 8646493"/>
              <a:gd name="connsiteX49" fmla="*/ 2928581 w 5911582"/>
              <a:gd name="connsiteY49" fmla="*/ 740147 h 8646493"/>
              <a:gd name="connsiteX50" fmla="*/ 2972109 w 5911582"/>
              <a:gd name="connsiteY50" fmla="*/ 2351426 h 8646493"/>
              <a:gd name="connsiteX51" fmla="*/ 2977887 w 5911582"/>
              <a:gd name="connsiteY51" fmla="*/ 2351120 h 8646493"/>
              <a:gd name="connsiteX52" fmla="*/ 3028793 w 5911582"/>
              <a:gd name="connsiteY52" fmla="*/ 4235519 h 8646493"/>
              <a:gd name="connsiteX53" fmla="*/ 3032925 w 5911582"/>
              <a:gd name="connsiteY53" fmla="*/ 4235398 h 8646493"/>
              <a:gd name="connsiteX54" fmla="*/ 3082700 w 5911582"/>
              <a:gd name="connsiteY54" fmla="*/ 5882170 h 8646493"/>
              <a:gd name="connsiteX55" fmla="*/ 3091836 w 5911582"/>
              <a:gd name="connsiteY55" fmla="*/ 5881894 h 8646493"/>
              <a:gd name="connsiteX56" fmla="*/ 3152619 w 5911582"/>
              <a:gd name="connsiteY56" fmla="*/ 7892887 h 8646493"/>
              <a:gd name="connsiteX57" fmla="*/ 3786820 w 5911582"/>
              <a:gd name="connsiteY57" fmla="*/ 8489873 h 8646493"/>
              <a:gd name="connsiteX58" fmla="*/ 4383809 w 5911582"/>
              <a:gd name="connsiteY58" fmla="*/ 7855673 h 8646493"/>
              <a:gd name="connsiteX59" fmla="*/ 4350348 w 5911582"/>
              <a:gd name="connsiteY59" fmla="*/ 6748573 h 8646493"/>
              <a:gd name="connsiteX60" fmla="*/ 4348198 w 5911582"/>
              <a:gd name="connsiteY60" fmla="*/ 6748635 h 8646493"/>
              <a:gd name="connsiteX61" fmla="*/ 4332413 w 5911582"/>
              <a:gd name="connsiteY61" fmla="*/ 6199725 h 8646493"/>
              <a:gd name="connsiteX62" fmla="*/ 4272798 w 5911582"/>
              <a:gd name="connsiteY62" fmla="*/ 4227389 h 8646493"/>
              <a:gd name="connsiteX63" fmla="*/ 4274353 w 5911582"/>
              <a:gd name="connsiteY63" fmla="*/ 4227343 h 8646493"/>
              <a:gd name="connsiteX64" fmla="*/ 4242087 w 5911582"/>
              <a:gd name="connsiteY64" fmla="*/ 3105269 h 8646493"/>
              <a:gd name="connsiteX65" fmla="*/ 4977027 w 5911582"/>
              <a:gd name="connsiteY65" fmla="*/ 2326810 h 8646493"/>
              <a:gd name="connsiteX66" fmla="*/ 5403823 w 5911582"/>
              <a:gd name="connsiteY66" fmla="*/ 2443875 h 8646493"/>
              <a:gd name="connsiteX67" fmla="*/ 5755486 w 5911582"/>
              <a:gd name="connsiteY67" fmla="*/ 3061747 h 8646493"/>
              <a:gd name="connsiteX68" fmla="*/ 5759021 w 5911582"/>
              <a:gd name="connsiteY68" fmla="*/ 3184697 h 8646493"/>
              <a:gd name="connsiteX69" fmla="*/ 5762452 w 5911582"/>
              <a:gd name="connsiteY69" fmla="*/ 3184590 h 8646493"/>
              <a:gd name="connsiteX70" fmla="*/ 5816524 w 5911582"/>
              <a:gd name="connsiteY70" fmla="*/ 4892541 h 8646493"/>
              <a:gd name="connsiteX71" fmla="*/ 5873210 w 5911582"/>
              <a:gd name="connsiteY71" fmla="*/ 6776633 h 8646493"/>
              <a:gd name="connsiteX72" fmla="*/ 5877342 w 5911582"/>
              <a:gd name="connsiteY72" fmla="*/ 6776511 h 8646493"/>
              <a:gd name="connsiteX73" fmla="*/ 5911582 w 5911582"/>
              <a:gd name="connsiteY73" fmla="*/ 7909324 h 8646493"/>
              <a:gd name="connsiteX74" fmla="*/ 5767963 w 5911582"/>
              <a:gd name="connsiteY74" fmla="*/ 8130477 h 8646493"/>
              <a:gd name="connsiteX75" fmla="*/ 5730041 w 5911582"/>
              <a:gd name="connsiteY75" fmla="*/ 6875874 h 8646493"/>
              <a:gd name="connsiteX76" fmla="*/ 5725602 w 5911582"/>
              <a:gd name="connsiteY76" fmla="*/ 6875993 h 8646493"/>
              <a:gd name="connsiteX77" fmla="*/ 5605741 w 5911582"/>
              <a:gd name="connsiteY77" fmla="*/ 3080990 h 8646493"/>
              <a:gd name="connsiteX78" fmla="*/ 4972418 w 5911582"/>
              <a:gd name="connsiteY78" fmla="*/ 2483071 h 8646493"/>
              <a:gd name="connsiteX79" fmla="*/ 4374497 w 5911582"/>
              <a:gd name="connsiteY79" fmla="*/ 3116397 h 8646493"/>
              <a:gd name="connsiteX80" fmla="*/ 4420828 w 5911582"/>
              <a:gd name="connsiteY80" fmla="*/ 4727593 h 8646493"/>
              <a:gd name="connsiteX81" fmla="*/ 4422673 w 5911582"/>
              <a:gd name="connsiteY81" fmla="*/ 4727581 h 8646493"/>
              <a:gd name="connsiteX82" fmla="*/ 4422351 w 5911582"/>
              <a:gd name="connsiteY82" fmla="*/ 4733760 h 8646493"/>
              <a:gd name="connsiteX83" fmla="*/ 4454181 w 5911582"/>
              <a:gd name="connsiteY83" fmla="*/ 5840717 h 8646493"/>
              <a:gd name="connsiteX84" fmla="*/ 4455003 w 5911582"/>
              <a:gd name="connsiteY84" fmla="*/ 5840691 h 8646493"/>
              <a:gd name="connsiteX85" fmla="*/ 4516238 w 5911582"/>
              <a:gd name="connsiteY85" fmla="*/ 7866607 h 8646493"/>
              <a:gd name="connsiteX86" fmla="*/ 3782441 w 5911582"/>
              <a:gd name="connsiteY86" fmla="*/ 8646141 h 8646493"/>
              <a:gd name="connsiteX87" fmla="*/ 3355473 w 5911582"/>
              <a:gd name="connsiteY87"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196711 w 5911582"/>
              <a:gd name="connsiteY31" fmla="*/ 1783666 h 8646493"/>
              <a:gd name="connsiteX32" fmla="*/ 228219 w 5911582"/>
              <a:gd name="connsiteY32" fmla="*/ 2614259 h 8646493"/>
              <a:gd name="connsiteX33" fmla="*/ 230777 w 5911582"/>
              <a:gd name="connsiteY33" fmla="*/ 2613967 h 8646493"/>
              <a:gd name="connsiteX34" fmla="*/ 231135 w 5911582"/>
              <a:gd name="connsiteY34" fmla="*/ 2722566 h 8646493"/>
              <a:gd name="connsiteX35" fmla="*/ 236178 w 5911582"/>
              <a:gd name="connsiteY35" fmla="*/ 2909861 h 8646493"/>
              <a:gd name="connsiteX36" fmla="*/ 231753 w 5911582"/>
              <a:gd name="connsiteY36" fmla="*/ 2910343 h 8646493"/>
              <a:gd name="connsiteX37" fmla="*/ 234867 w 5911582"/>
              <a:gd name="connsiteY37" fmla="*/ 3854806 h 8646493"/>
              <a:gd name="connsiteX38" fmla="*/ 235281 w 5911582"/>
              <a:gd name="connsiteY38" fmla="*/ 3854803 h 8646493"/>
              <a:gd name="connsiteX39" fmla="*/ 246835 w 5911582"/>
              <a:gd name="connsiteY39" fmla="*/ 5866683 h 8646493"/>
              <a:gd name="connsiteX40" fmla="*/ 866236 w 5911582"/>
              <a:gd name="connsiteY40" fmla="*/ 6479011 h 8646493"/>
              <a:gd name="connsiteX41" fmla="*/ 1478566 w 5911582"/>
              <a:gd name="connsiteY41" fmla="*/ 5859608 h 8646493"/>
              <a:gd name="connsiteX42" fmla="*/ 1469311 w 5911582"/>
              <a:gd name="connsiteY42" fmla="*/ 4247775 h 8646493"/>
              <a:gd name="connsiteX43" fmla="*/ 1467465 w 5911582"/>
              <a:gd name="connsiteY43" fmla="*/ 4247743 h 8646493"/>
              <a:gd name="connsiteX44" fmla="*/ 1467931 w 5911582"/>
              <a:gd name="connsiteY44" fmla="*/ 4241573 h 8646493"/>
              <a:gd name="connsiteX45" fmla="*/ 1456953 w 5911582"/>
              <a:gd name="connsiteY45" fmla="*/ 2330111 h 8646493"/>
              <a:gd name="connsiteX46" fmla="*/ 1415108 w 5911582"/>
              <a:gd name="connsiteY46" fmla="*/ 781031 h 8646493"/>
              <a:gd name="connsiteX47" fmla="*/ 2151404 w 5911582"/>
              <a:gd name="connsiteY47" fmla="*/ 3852 h 8646493"/>
              <a:gd name="connsiteX48" fmla="*/ 2928581 w 5911582"/>
              <a:gd name="connsiteY48" fmla="*/ 740147 h 8646493"/>
              <a:gd name="connsiteX49" fmla="*/ 2972109 w 5911582"/>
              <a:gd name="connsiteY49" fmla="*/ 2351426 h 8646493"/>
              <a:gd name="connsiteX50" fmla="*/ 2977887 w 5911582"/>
              <a:gd name="connsiteY50" fmla="*/ 2351120 h 8646493"/>
              <a:gd name="connsiteX51" fmla="*/ 3028793 w 5911582"/>
              <a:gd name="connsiteY51" fmla="*/ 4235519 h 8646493"/>
              <a:gd name="connsiteX52" fmla="*/ 3032925 w 5911582"/>
              <a:gd name="connsiteY52" fmla="*/ 4235398 h 8646493"/>
              <a:gd name="connsiteX53" fmla="*/ 3082700 w 5911582"/>
              <a:gd name="connsiteY53" fmla="*/ 5882170 h 8646493"/>
              <a:gd name="connsiteX54" fmla="*/ 3091836 w 5911582"/>
              <a:gd name="connsiteY54" fmla="*/ 5881894 h 8646493"/>
              <a:gd name="connsiteX55" fmla="*/ 3152619 w 5911582"/>
              <a:gd name="connsiteY55" fmla="*/ 7892887 h 8646493"/>
              <a:gd name="connsiteX56" fmla="*/ 3786820 w 5911582"/>
              <a:gd name="connsiteY56" fmla="*/ 8489873 h 8646493"/>
              <a:gd name="connsiteX57" fmla="*/ 4383809 w 5911582"/>
              <a:gd name="connsiteY57" fmla="*/ 7855673 h 8646493"/>
              <a:gd name="connsiteX58" fmla="*/ 4350348 w 5911582"/>
              <a:gd name="connsiteY58" fmla="*/ 6748573 h 8646493"/>
              <a:gd name="connsiteX59" fmla="*/ 4348198 w 5911582"/>
              <a:gd name="connsiteY59" fmla="*/ 6748635 h 8646493"/>
              <a:gd name="connsiteX60" fmla="*/ 4332413 w 5911582"/>
              <a:gd name="connsiteY60" fmla="*/ 6199725 h 8646493"/>
              <a:gd name="connsiteX61" fmla="*/ 4272798 w 5911582"/>
              <a:gd name="connsiteY61" fmla="*/ 4227389 h 8646493"/>
              <a:gd name="connsiteX62" fmla="*/ 4274353 w 5911582"/>
              <a:gd name="connsiteY62" fmla="*/ 4227343 h 8646493"/>
              <a:gd name="connsiteX63" fmla="*/ 4242087 w 5911582"/>
              <a:gd name="connsiteY63" fmla="*/ 3105269 h 8646493"/>
              <a:gd name="connsiteX64" fmla="*/ 4977027 w 5911582"/>
              <a:gd name="connsiteY64" fmla="*/ 2326810 h 8646493"/>
              <a:gd name="connsiteX65" fmla="*/ 5403823 w 5911582"/>
              <a:gd name="connsiteY65" fmla="*/ 2443875 h 8646493"/>
              <a:gd name="connsiteX66" fmla="*/ 5755486 w 5911582"/>
              <a:gd name="connsiteY66" fmla="*/ 3061747 h 8646493"/>
              <a:gd name="connsiteX67" fmla="*/ 5759021 w 5911582"/>
              <a:gd name="connsiteY67" fmla="*/ 3184697 h 8646493"/>
              <a:gd name="connsiteX68" fmla="*/ 5762452 w 5911582"/>
              <a:gd name="connsiteY68" fmla="*/ 3184590 h 8646493"/>
              <a:gd name="connsiteX69" fmla="*/ 5816524 w 5911582"/>
              <a:gd name="connsiteY69" fmla="*/ 4892541 h 8646493"/>
              <a:gd name="connsiteX70" fmla="*/ 5873210 w 5911582"/>
              <a:gd name="connsiteY70" fmla="*/ 6776633 h 8646493"/>
              <a:gd name="connsiteX71" fmla="*/ 5877342 w 5911582"/>
              <a:gd name="connsiteY71" fmla="*/ 6776511 h 8646493"/>
              <a:gd name="connsiteX72" fmla="*/ 5911582 w 5911582"/>
              <a:gd name="connsiteY72" fmla="*/ 7909324 h 8646493"/>
              <a:gd name="connsiteX73" fmla="*/ 5767963 w 5911582"/>
              <a:gd name="connsiteY73" fmla="*/ 8130477 h 8646493"/>
              <a:gd name="connsiteX74" fmla="*/ 5730041 w 5911582"/>
              <a:gd name="connsiteY74" fmla="*/ 6875874 h 8646493"/>
              <a:gd name="connsiteX75" fmla="*/ 5725602 w 5911582"/>
              <a:gd name="connsiteY75" fmla="*/ 6875993 h 8646493"/>
              <a:gd name="connsiteX76" fmla="*/ 5605741 w 5911582"/>
              <a:gd name="connsiteY76" fmla="*/ 3080990 h 8646493"/>
              <a:gd name="connsiteX77" fmla="*/ 4972418 w 5911582"/>
              <a:gd name="connsiteY77" fmla="*/ 2483071 h 8646493"/>
              <a:gd name="connsiteX78" fmla="*/ 4374497 w 5911582"/>
              <a:gd name="connsiteY78" fmla="*/ 3116397 h 8646493"/>
              <a:gd name="connsiteX79" fmla="*/ 4420828 w 5911582"/>
              <a:gd name="connsiteY79" fmla="*/ 4727593 h 8646493"/>
              <a:gd name="connsiteX80" fmla="*/ 4422673 w 5911582"/>
              <a:gd name="connsiteY80" fmla="*/ 4727581 h 8646493"/>
              <a:gd name="connsiteX81" fmla="*/ 4422351 w 5911582"/>
              <a:gd name="connsiteY81" fmla="*/ 4733760 h 8646493"/>
              <a:gd name="connsiteX82" fmla="*/ 4454181 w 5911582"/>
              <a:gd name="connsiteY82" fmla="*/ 5840717 h 8646493"/>
              <a:gd name="connsiteX83" fmla="*/ 4455003 w 5911582"/>
              <a:gd name="connsiteY83" fmla="*/ 5840691 h 8646493"/>
              <a:gd name="connsiteX84" fmla="*/ 4516238 w 5911582"/>
              <a:gd name="connsiteY84" fmla="*/ 7866607 h 8646493"/>
              <a:gd name="connsiteX85" fmla="*/ 3782441 w 5911582"/>
              <a:gd name="connsiteY85" fmla="*/ 8646141 h 8646493"/>
              <a:gd name="connsiteX86" fmla="*/ 3355473 w 5911582"/>
              <a:gd name="connsiteY86"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228219 w 5911582"/>
              <a:gd name="connsiteY31" fmla="*/ 2614259 h 8646493"/>
              <a:gd name="connsiteX32" fmla="*/ 230777 w 5911582"/>
              <a:gd name="connsiteY32" fmla="*/ 2613967 h 8646493"/>
              <a:gd name="connsiteX33" fmla="*/ 231135 w 5911582"/>
              <a:gd name="connsiteY33" fmla="*/ 2722566 h 8646493"/>
              <a:gd name="connsiteX34" fmla="*/ 236178 w 5911582"/>
              <a:gd name="connsiteY34" fmla="*/ 2909861 h 8646493"/>
              <a:gd name="connsiteX35" fmla="*/ 231753 w 5911582"/>
              <a:gd name="connsiteY35" fmla="*/ 2910343 h 8646493"/>
              <a:gd name="connsiteX36" fmla="*/ 234867 w 5911582"/>
              <a:gd name="connsiteY36" fmla="*/ 3854806 h 8646493"/>
              <a:gd name="connsiteX37" fmla="*/ 235281 w 5911582"/>
              <a:gd name="connsiteY37" fmla="*/ 3854803 h 8646493"/>
              <a:gd name="connsiteX38" fmla="*/ 246835 w 5911582"/>
              <a:gd name="connsiteY38" fmla="*/ 5866683 h 8646493"/>
              <a:gd name="connsiteX39" fmla="*/ 866236 w 5911582"/>
              <a:gd name="connsiteY39" fmla="*/ 6479011 h 8646493"/>
              <a:gd name="connsiteX40" fmla="*/ 1478566 w 5911582"/>
              <a:gd name="connsiteY40" fmla="*/ 5859608 h 8646493"/>
              <a:gd name="connsiteX41" fmla="*/ 1469311 w 5911582"/>
              <a:gd name="connsiteY41" fmla="*/ 4247775 h 8646493"/>
              <a:gd name="connsiteX42" fmla="*/ 1467465 w 5911582"/>
              <a:gd name="connsiteY42" fmla="*/ 4247743 h 8646493"/>
              <a:gd name="connsiteX43" fmla="*/ 1467931 w 5911582"/>
              <a:gd name="connsiteY43" fmla="*/ 4241573 h 8646493"/>
              <a:gd name="connsiteX44" fmla="*/ 1456953 w 5911582"/>
              <a:gd name="connsiteY44" fmla="*/ 2330111 h 8646493"/>
              <a:gd name="connsiteX45" fmla="*/ 1415108 w 5911582"/>
              <a:gd name="connsiteY45" fmla="*/ 781031 h 8646493"/>
              <a:gd name="connsiteX46" fmla="*/ 2151404 w 5911582"/>
              <a:gd name="connsiteY46" fmla="*/ 3852 h 8646493"/>
              <a:gd name="connsiteX47" fmla="*/ 2928581 w 5911582"/>
              <a:gd name="connsiteY47" fmla="*/ 740147 h 8646493"/>
              <a:gd name="connsiteX48" fmla="*/ 2972109 w 5911582"/>
              <a:gd name="connsiteY48" fmla="*/ 2351426 h 8646493"/>
              <a:gd name="connsiteX49" fmla="*/ 2977887 w 5911582"/>
              <a:gd name="connsiteY49" fmla="*/ 2351120 h 8646493"/>
              <a:gd name="connsiteX50" fmla="*/ 3028793 w 5911582"/>
              <a:gd name="connsiteY50" fmla="*/ 4235519 h 8646493"/>
              <a:gd name="connsiteX51" fmla="*/ 3032925 w 5911582"/>
              <a:gd name="connsiteY51" fmla="*/ 4235398 h 8646493"/>
              <a:gd name="connsiteX52" fmla="*/ 3082700 w 5911582"/>
              <a:gd name="connsiteY52" fmla="*/ 5882170 h 8646493"/>
              <a:gd name="connsiteX53" fmla="*/ 3091836 w 5911582"/>
              <a:gd name="connsiteY53" fmla="*/ 5881894 h 8646493"/>
              <a:gd name="connsiteX54" fmla="*/ 3152619 w 5911582"/>
              <a:gd name="connsiteY54" fmla="*/ 7892887 h 8646493"/>
              <a:gd name="connsiteX55" fmla="*/ 3786820 w 5911582"/>
              <a:gd name="connsiteY55" fmla="*/ 8489873 h 8646493"/>
              <a:gd name="connsiteX56" fmla="*/ 4383809 w 5911582"/>
              <a:gd name="connsiteY56" fmla="*/ 7855673 h 8646493"/>
              <a:gd name="connsiteX57" fmla="*/ 4350348 w 5911582"/>
              <a:gd name="connsiteY57" fmla="*/ 6748573 h 8646493"/>
              <a:gd name="connsiteX58" fmla="*/ 4348198 w 5911582"/>
              <a:gd name="connsiteY58" fmla="*/ 6748635 h 8646493"/>
              <a:gd name="connsiteX59" fmla="*/ 4332413 w 5911582"/>
              <a:gd name="connsiteY59" fmla="*/ 6199725 h 8646493"/>
              <a:gd name="connsiteX60" fmla="*/ 4272798 w 5911582"/>
              <a:gd name="connsiteY60" fmla="*/ 4227389 h 8646493"/>
              <a:gd name="connsiteX61" fmla="*/ 4274353 w 5911582"/>
              <a:gd name="connsiteY61" fmla="*/ 4227343 h 8646493"/>
              <a:gd name="connsiteX62" fmla="*/ 4242087 w 5911582"/>
              <a:gd name="connsiteY62" fmla="*/ 3105269 h 8646493"/>
              <a:gd name="connsiteX63" fmla="*/ 4977027 w 5911582"/>
              <a:gd name="connsiteY63" fmla="*/ 2326810 h 8646493"/>
              <a:gd name="connsiteX64" fmla="*/ 5403823 w 5911582"/>
              <a:gd name="connsiteY64" fmla="*/ 2443875 h 8646493"/>
              <a:gd name="connsiteX65" fmla="*/ 5755486 w 5911582"/>
              <a:gd name="connsiteY65" fmla="*/ 3061747 h 8646493"/>
              <a:gd name="connsiteX66" fmla="*/ 5759021 w 5911582"/>
              <a:gd name="connsiteY66" fmla="*/ 3184697 h 8646493"/>
              <a:gd name="connsiteX67" fmla="*/ 5762452 w 5911582"/>
              <a:gd name="connsiteY67" fmla="*/ 3184590 h 8646493"/>
              <a:gd name="connsiteX68" fmla="*/ 5816524 w 5911582"/>
              <a:gd name="connsiteY68" fmla="*/ 4892541 h 8646493"/>
              <a:gd name="connsiteX69" fmla="*/ 5873210 w 5911582"/>
              <a:gd name="connsiteY69" fmla="*/ 6776633 h 8646493"/>
              <a:gd name="connsiteX70" fmla="*/ 5877342 w 5911582"/>
              <a:gd name="connsiteY70" fmla="*/ 6776511 h 8646493"/>
              <a:gd name="connsiteX71" fmla="*/ 5911582 w 5911582"/>
              <a:gd name="connsiteY71" fmla="*/ 7909324 h 8646493"/>
              <a:gd name="connsiteX72" fmla="*/ 5767963 w 5911582"/>
              <a:gd name="connsiteY72" fmla="*/ 8130477 h 8646493"/>
              <a:gd name="connsiteX73" fmla="*/ 5730041 w 5911582"/>
              <a:gd name="connsiteY73" fmla="*/ 6875874 h 8646493"/>
              <a:gd name="connsiteX74" fmla="*/ 5725602 w 5911582"/>
              <a:gd name="connsiteY74" fmla="*/ 6875993 h 8646493"/>
              <a:gd name="connsiteX75" fmla="*/ 5605741 w 5911582"/>
              <a:gd name="connsiteY75" fmla="*/ 3080990 h 8646493"/>
              <a:gd name="connsiteX76" fmla="*/ 4972418 w 5911582"/>
              <a:gd name="connsiteY76" fmla="*/ 2483071 h 8646493"/>
              <a:gd name="connsiteX77" fmla="*/ 4374497 w 5911582"/>
              <a:gd name="connsiteY77" fmla="*/ 3116397 h 8646493"/>
              <a:gd name="connsiteX78" fmla="*/ 4420828 w 5911582"/>
              <a:gd name="connsiteY78" fmla="*/ 4727593 h 8646493"/>
              <a:gd name="connsiteX79" fmla="*/ 4422673 w 5911582"/>
              <a:gd name="connsiteY79" fmla="*/ 4727581 h 8646493"/>
              <a:gd name="connsiteX80" fmla="*/ 4422351 w 5911582"/>
              <a:gd name="connsiteY80" fmla="*/ 4733760 h 8646493"/>
              <a:gd name="connsiteX81" fmla="*/ 4454181 w 5911582"/>
              <a:gd name="connsiteY81" fmla="*/ 5840717 h 8646493"/>
              <a:gd name="connsiteX82" fmla="*/ 4455003 w 5911582"/>
              <a:gd name="connsiteY82" fmla="*/ 5840691 h 8646493"/>
              <a:gd name="connsiteX83" fmla="*/ 4516238 w 5911582"/>
              <a:gd name="connsiteY83" fmla="*/ 7866607 h 8646493"/>
              <a:gd name="connsiteX84" fmla="*/ 3782441 w 5911582"/>
              <a:gd name="connsiteY84" fmla="*/ 8646141 h 8646493"/>
              <a:gd name="connsiteX85" fmla="*/ 3355473 w 5911582"/>
              <a:gd name="connsiteY85"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228219 w 5911582"/>
              <a:gd name="connsiteY31" fmla="*/ 2614259 h 8646493"/>
              <a:gd name="connsiteX32" fmla="*/ 231135 w 5911582"/>
              <a:gd name="connsiteY32" fmla="*/ 2722566 h 8646493"/>
              <a:gd name="connsiteX33" fmla="*/ 236178 w 5911582"/>
              <a:gd name="connsiteY33" fmla="*/ 2909861 h 8646493"/>
              <a:gd name="connsiteX34" fmla="*/ 231753 w 5911582"/>
              <a:gd name="connsiteY34" fmla="*/ 2910343 h 8646493"/>
              <a:gd name="connsiteX35" fmla="*/ 234867 w 5911582"/>
              <a:gd name="connsiteY35" fmla="*/ 3854806 h 8646493"/>
              <a:gd name="connsiteX36" fmla="*/ 235281 w 5911582"/>
              <a:gd name="connsiteY36" fmla="*/ 3854803 h 8646493"/>
              <a:gd name="connsiteX37" fmla="*/ 246835 w 5911582"/>
              <a:gd name="connsiteY37" fmla="*/ 5866683 h 8646493"/>
              <a:gd name="connsiteX38" fmla="*/ 866236 w 5911582"/>
              <a:gd name="connsiteY38" fmla="*/ 6479011 h 8646493"/>
              <a:gd name="connsiteX39" fmla="*/ 1478566 w 5911582"/>
              <a:gd name="connsiteY39" fmla="*/ 5859608 h 8646493"/>
              <a:gd name="connsiteX40" fmla="*/ 1469311 w 5911582"/>
              <a:gd name="connsiteY40" fmla="*/ 4247775 h 8646493"/>
              <a:gd name="connsiteX41" fmla="*/ 1467465 w 5911582"/>
              <a:gd name="connsiteY41" fmla="*/ 4247743 h 8646493"/>
              <a:gd name="connsiteX42" fmla="*/ 1467931 w 5911582"/>
              <a:gd name="connsiteY42" fmla="*/ 4241573 h 8646493"/>
              <a:gd name="connsiteX43" fmla="*/ 1456953 w 5911582"/>
              <a:gd name="connsiteY43" fmla="*/ 2330111 h 8646493"/>
              <a:gd name="connsiteX44" fmla="*/ 1415108 w 5911582"/>
              <a:gd name="connsiteY44" fmla="*/ 781031 h 8646493"/>
              <a:gd name="connsiteX45" fmla="*/ 2151404 w 5911582"/>
              <a:gd name="connsiteY45" fmla="*/ 3852 h 8646493"/>
              <a:gd name="connsiteX46" fmla="*/ 2928581 w 5911582"/>
              <a:gd name="connsiteY46" fmla="*/ 740147 h 8646493"/>
              <a:gd name="connsiteX47" fmla="*/ 2972109 w 5911582"/>
              <a:gd name="connsiteY47" fmla="*/ 2351426 h 8646493"/>
              <a:gd name="connsiteX48" fmla="*/ 2977887 w 5911582"/>
              <a:gd name="connsiteY48" fmla="*/ 2351120 h 8646493"/>
              <a:gd name="connsiteX49" fmla="*/ 3028793 w 5911582"/>
              <a:gd name="connsiteY49" fmla="*/ 4235519 h 8646493"/>
              <a:gd name="connsiteX50" fmla="*/ 3032925 w 5911582"/>
              <a:gd name="connsiteY50" fmla="*/ 4235398 h 8646493"/>
              <a:gd name="connsiteX51" fmla="*/ 3082700 w 5911582"/>
              <a:gd name="connsiteY51" fmla="*/ 5882170 h 8646493"/>
              <a:gd name="connsiteX52" fmla="*/ 3091836 w 5911582"/>
              <a:gd name="connsiteY52" fmla="*/ 5881894 h 8646493"/>
              <a:gd name="connsiteX53" fmla="*/ 3152619 w 5911582"/>
              <a:gd name="connsiteY53" fmla="*/ 7892887 h 8646493"/>
              <a:gd name="connsiteX54" fmla="*/ 3786820 w 5911582"/>
              <a:gd name="connsiteY54" fmla="*/ 8489873 h 8646493"/>
              <a:gd name="connsiteX55" fmla="*/ 4383809 w 5911582"/>
              <a:gd name="connsiteY55" fmla="*/ 7855673 h 8646493"/>
              <a:gd name="connsiteX56" fmla="*/ 4350348 w 5911582"/>
              <a:gd name="connsiteY56" fmla="*/ 6748573 h 8646493"/>
              <a:gd name="connsiteX57" fmla="*/ 4348198 w 5911582"/>
              <a:gd name="connsiteY57" fmla="*/ 6748635 h 8646493"/>
              <a:gd name="connsiteX58" fmla="*/ 4332413 w 5911582"/>
              <a:gd name="connsiteY58" fmla="*/ 6199725 h 8646493"/>
              <a:gd name="connsiteX59" fmla="*/ 4272798 w 5911582"/>
              <a:gd name="connsiteY59" fmla="*/ 4227389 h 8646493"/>
              <a:gd name="connsiteX60" fmla="*/ 4274353 w 5911582"/>
              <a:gd name="connsiteY60" fmla="*/ 4227343 h 8646493"/>
              <a:gd name="connsiteX61" fmla="*/ 4242087 w 5911582"/>
              <a:gd name="connsiteY61" fmla="*/ 3105269 h 8646493"/>
              <a:gd name="connsiteX62" fmla="*/ 4977027 w 5911582"/>
              <a:gd name="connsiteY62" fmla="*/ 2326810 h 8646493"/>
              <a:gd name="connsiteX63" fmla="*/ 5403823 w 5911582"/>
              <a:gd name="connsiteY63" fmla="*/ 2443875 h 8646493"/>
              <a:gd name="connsiteX64" fmla="*/ 5755486 w 5911582"/>
              <a:gd name="connsiteY64" fmla="*/ 3061747 h 8646493"/>
              <a:gd name="connsiteX65" fmla="*/ 5759021 w 5911582"/>
              <a:gd name="connsiteY65" fmla="*/ 3184697 h 8646493"/>
              <a:gd name="connsiteX66" fmla="*/ 5762452 w 5911582"/>
              <a:gd name="connsiteY66" fmla="*/ 3184590 h 8646493"/>
              <a:gd name="connsiteX67" fmla="*/ 5816524 w 5911582"/>
              <a:gd name="connsiteY67" fmla="*/ 4892541 h 8646493"/>
              <a:gd name="connsiteX68" fmla="*/ 5873210 w 5911582"/>
              <a:gd name="connsiteY68" fmla="*/ 6776633 h 8646493"/>
              <a:gd name="connsiteX69" fmla="*/ 5877342 w 5911582"/>
              <a:gd name="connsiteY69" fmla="*/ 6776511 h 8646493"/>
              <a:gd name="connsiteX70" fmla="*/ 5911582 w 5911582"/>
              <a:gd name="connsiteY70" fmla="*/ 7909324 h 8646493"/>
              <a:gd name="connsiteX71" fmla="*/ 5767963 w 5911582"/>
              <a:gd name="connsiteY71" fmla="*/ 8130477 h 8646493"/>
              <a:gd name="connsiteX72" fmla="*/ 5730041 w 5911582"/>
              <a:gd name="connsiteY72" fmla="*/ 6875874 h 8646493"/>
              <a:gd name="connsiteX73" fmla="*/ 5725602 w 5911582"/>
              <a:gd name="connsiteY73" fmla="*/ 6875993 h 8646493"/>
              <a:gd name="connsiteX74" fmla="*/ 5605741 w 5911582"/>
              <a:gd name="connsiteY74" fmla="*/ 3080990 h 8646493"/>
              <a:gd name="connsiteX75" fmla="*/ 4972418 w 5911582"/>
              <a:gd name="connsiteY75" fmla="*/ 2483071 h 8646493"/>
              <a:gd name="connsiteX76" fmla="*/ 4374497 w 5911582"/>
              <a:gd name="connsiteY76" fmla="*/ 3116397 h 8646493"/>
              <a:gd name="connsiteX77" fmla="*/ 4420828 w 5911582"/>
              <a:gd name="connsiteY77" fmla="*/ 4727593 h 8646493"/>
              <a:gd name="connsiteX78" fmla="*/ 4422673 w 5911582"/>
              <a:gd name="connsiteY78" fmla="*/ 4727581 h 8646493"/>
              <a:gd name="connsiteX79" fmla="*/ 4422351 w 5911582"/>
              <a:gd name="connsiteY79" fmla="*/ 4733760 h 8646493"/>
              <a:gd name="connsiteX80" fmla="*/ 4454181 w 5911582"/>
              <a:gd name="connsiteY80" fmla="*/ 5840717 h 8646493"/>
              <a:gd name="connsiteX81" fmla="*/ 4455003 w 5911582"/>
              <a:gd name="connsiteY81" fmla="*/ 5840691 h 8646493"/>
              <a:gd name="connsiteX82" fmla="*/ 4516238 w 5911582"/>
              <a:gd name="connsiteY82" fmla="*/ 7866607 h 8646493"/>
              <a:gd name="connsiteX83" fmla="*/ 3782441 w 5911582"/>
              <a:gd name="connsiteY83" fmla="*/ 8646141 h 8646493"/>
              <a:gd name="connsiteX84" fmla="*/ 3355473 w 5911582"/>
              <a:gd name="connsiteY84"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231135 w 5911582"/>
              <a:gd name="connsiteY31" fmla="*/ 2722566 h 8646493"/>
              <a:gd name="connsiteX32" fmla="*/ 236178 w 5911582"/>
              <a:gd name="connsiteY32" fmla="*/ 2909861 h 8646493"/>
              <a:gd name="connsiteX33" fmla="*/ 231753 w 5911582"/>
              <a:gd name="connsiteY33" fmla="*/ 2910343 h 8646493"/>
              <a:gd name="connsiteX34" fmla="*/ 234867 w 5911582"/>
              <a:gd name="connsiteY34" fmla="*/ 3854806 h 8646493"/>
              <a:gd name="connsiteX35" fmla="*/ 235281 w 5911582"/>
              <a:gd name="connsiteY35" fmla="*/ 3854803 h 8646493"/>
              <a:gd name="connsiteX36" fmla="*/ 246835 w 5911582"/>
              <a:gd name="connsiteY36" fmla="*/ 5866683 h 8646493"/>
              <a:gd name="connsiteX37" fmla="*/ 866236 w 5911582"/>
              <a:gd name="connsiteY37" fmla="*/ 6479011 h 8646493"/>
              <a:gd name="connsiteX38" fmla="*/ 1478566 w 5911582"/>
              <a:gd name="connsiteY38" fmla="*/ 5859608 h 8646493"/>
              <a:gd name="connsiteX39" fmla="*/ 1469311 w 5911582"/>
              <a:gd name="connsiteY39" fmla="*/ 4247775 h 8646493"/>
              <a:gd name="connsiteX40" fmla="*/ 1467465 w 5911582"/>
              <a:gd name="connsiteY40" fmla="*/ 4247743 h 8646493"/>
              <a:gd name="connsiteX41" fmla="*/ 1467931 w 5911582"/>
              <a:gd name="connsiteY41" fmla="*/ 4241573 h 8646493"/>
              <a:gd name="connsiteX42" fmla="*/ 1456953 w 5911582"/>
              <a:gd name="connsiteY42" fmla="*/ 2330111 h 8646493"/>
              <a:gd name="connsiteX43" fmla="*/ 1415108 w 5911582"/>
              <a:gd name="connsiteY43" fmla="*/ 781031 h 8646493"/>
              <a:gd name="connsiteX44" fmla="*/ 2151404 w 5911582"/>
              <a:gd name="connsiteY44" fmla="*/ 3852 h 8646493"/>
              <a:gd name="connsiteX45" fmla="*/ 2928581 w 5911582"/>
              <a:gd name="connsiteY45" fmla="*/ 740147 h 8646493"/>
              <a:gd name="connsiteX46" fmla="*/ 2972109 w 5911582"/>
              <a:gd name="connsiteY46" fmla="*/ 2351426 h 8646493"/>
              <a:gd name="connsiteX47" fmla="*/ 2977887 w 5911582"/>
              <a:gd name="connsiteY47" fmla="*/ 2351120 h 8646493"/>
              <a:gd name="connsiteX48" fmla="*/ 3028793 w 5911582"/>
              <a:gd name="connsiteY48" fmla="*/ 4235519 h 8646493"/>
              <a:gd name="connsiteX49" fmla="*/ 3032925 w 5911582"/>
              <a:gd name="connsiteY49" fmla="*/ 4235398 h 8646493"/>
              <a:gd name="connsiteX50" fmla="*/ 3082700 w 5911582"/>
              <a:gd name="connsiteY50" fmla="*/ 5882170 h 8646493"/>
              <a:gd name="connsiteX51" fmla="*/ 3091836 w 5911582"/>
              <a:gd name="connsiteY51" fmla="*/ 5881894 h 8646493"/>
              <a:gd name="connsiteX52" fmla="*/ 3152619 w 5911582"/>
              <a:gd name="connsiteY52" fmla="*/ 7892887 h 8646493"/>
              <a:gd name="connsiteX53" fmla="*/ 3786820 w 5911582"/>
              <a:gd name="connsiteY53" fmla="*/ 8489873 h 8646493"/>
              <a:gd name="connsiteX54" fmla="*/ 4383809 w 5911582"/>
              <a:gd name="connsiteY54" fmla="*/ 7855673 h 8646493"/>
              <a:gd name="connsiteX55" fmla="*/ 4350348 w 5911582"/>
              <a:gd name="connsiteY55" fmla="*/ 6748573 h 8646493"/>
              <a:gd name="connsiteX56" fmla="*/ 4348198 w 5911582"/>
              <a:gd name="connsiteY56" fmla="*/ 6748635 h 8646493"/>
              <a:gd name="connsiteX57" fmla="*/ 4332413 w 5911582"/>
              <a:gd name="connsiteY57" fmla="*/ 6199725 h 8646493"/>
              <a:gd name="connsiteX58" fmla="*/ 4272798 w 5911582"/>
              <a:gd name="connsiteY58" fmla="*/ 4227389 h 8646493"/>
              <a:gd name="connsiteX59" fmla="*/ 4274353 w 5911582"/>
              <a:gd name="connsiteY59" fmla="*/ 4227343 h 8646493"/>
              <a:gd name="connsiteX60" fmla="*/ 4242087 w 5911582"/>
              <a:gd name="connsiteY60" fmla="*/ 3105269 h 8646493"/>
              <a:gd name="connsiteX61" fmla="*/ 4977027 w 5911582"/>
              <a:gd name="connsiteY61" fmla="*/ 2326810 h 8646493"/>
              <a:gd name="connsiteX62" fmla="*/ 5403823 w 5911582"/>
              <a:gd name="connsiteY62" fmla="*/ 2443875 h 8646493"/>
              <a:gd name="connsiteX63" fmla="*/ 5755486 w 5911582"/>
              <a:gd name="connsiteY63" fmla="*/ 3061747 h 8646493"/>
              <a:gd name="connsiteX64" fmla="*/ 5759021 w 5911582"/>
              <a:gd name="connsiteY64" fmla="*/ 3184697 h 8646493"/>
              <a:gd name="connsiteX65" fmla="*/ 5762452 w 5911582"/>
              <a:gd name="connsiteY65" fmla="*/ 3184590 h 8646493"/>
              <a:gd name="connsiteX66" fmla="*/ 5816524 w 5911582"/>
              <a:gd name="connsiteY66" fmla="*/ 4892541 h 8646493"/>
              <a:gd name="connsiteX67" fmla="*/ 5873210 w 5911582"/>
              <a:gd name="connsiteY67" fmla="*/ 6776633 h 8646493"/>
              <a:gd name="connsiteX68" fmla="*/ 5877342 w 5911582"/>
              <a:gd name="connsiteY68" fmla="*/ 6776511 h 8646493"/>
              <a:gd name="connsiteX69" fmla="*/ 5911582 w 5911582"/>
              <a:gd name="connsiteY69" fmla="*/ 7909324 h 8646493"/>
              <a:gd name="connsiteX70" fmla="*/ 5767963 w 5911582"/>
              <a:gd name="connsiteY70" fmla="*/ 8130477 h 8646493"/>
              <a:gd name="connsiteX71" fmla="*/ 5730041 w 5911582"/>
              <a:gd name="connsiteY71" fmla="*/ 6875874 h 8646493"/>
              <a:gd name="connsiteX72" fmla="*/ 5725602 w 5911582"/>
              <a:gd name="connsiteY72" fmla="*/ 6875993 h 8646493"/>
              <a:gd name="connsiteX73" fmla="*/ 5605741 w 5911582"/>
              <a:gd name="connsiteY73" fmla="*/ 3080990 h 8646493"/>
              <a:gd name="connsiteX74" fmla="*/ 4972418 w 5911582"/>
              <a:gd name="connsiteY74" fmla="*/ 2483071 h 8646493"/>
              <a:gd name="connsiteX75" fmla="*/ 4374497 w 5911582"/>
              <a:gd name="connsiteY75" fmla="*/ 3116397 h 8646493"/>
              <a:gd name="connsiteX76" fmla="*/ 4420828 w 5911582"/>
              <a:gd name="connsiteY76" fmla="*/ 4727593 h 8646493"/>
              <a:gd name="connsiteX77" fmla="*/ 4422673 w 5911582"/>
              <a:gd name="connsiteY77" fmla="*/ 4727581 h 8646493"/>
              <a:gd name="connsiteX78" fmla="*/ 4422351 w 5911582"/>
              <a:gd name="connsiteY78" fmla="*/ 4733760 h 8646493"/>
              <a:gd name="connsiteX79" fmla="*/ 4454181 w 5911582"/>
              <a:gd name="connsiteY79" fmla="*/ 5840717 h 8646493"/>
              <a:gd name="connsiteX80" fmla="*/ 4455003 w 5911582"/>
              <a:gd name="connsiteY80" fmla="*/ 5840691 h 8646493"/>
              <a:gd name="connsiteX81" fmla="*/ 4516238 w 5911582"/>
              <a:gd name="connsiteY81" fmla="*/ 7866607 h 8646493"/>
              <a:gd name="connsiteX82" fmla="*/ 3782441 w 5911582"/>
              <a:gd name="connsiteY82" fmla="*/ 8646141 h 8646493"/>
              <a:gd name="connsiteX83" fmla="*/ 3355473 w 5911582"/>
              <a:gd name="connsiteY83"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601829 w 5911582"/>
              <a:gd name="connsiteY14" fmla="*/ 2803566 h 8646493"/>
              <a:gd name="connsiteX15" fmla="*/ 1591714 w 5911582"/>
              <a:gd name="connsiteY15" fmla="*/ 2803840 h 8646493"/>
              <a:gd name="connsiteX16" fmla="*/ 1597703 w 5911582"/>
              <a:gd name="connsiteY16" fmla="*/ 3846979 h 8646493"/>
              <a:gd name="connsiteX17" fmla="*/ 1599046 w 5911582"/>
              <a:gd name="connsiteY17" fmla="*/ 3846972 h 8646493"/>
              <a:gd name="connsiteX18" fmla="*/ 1610686 w 5911582"/>
              <a:gd name="connsiteY18" fmla="*/ 5873778 h 8646493"/>
              <a:gd name="connsiteX19" fmla="*/ 858032 w 5911582"/>
              <a:gd name="connsiteY19" fmla="*/ 6635126 h 8646493"/>
              <a:gd name="connsiteX20" fmla="*/ 434045 w 5911582"/>
              <a:gd name="connsiteY20" fmla="*/ 6508273 h 8646493"/>
              <a:gd name="connsiteX21" fmla="*/ 96686 w 5911582"/>
              <a:gd name="connsiteY21" fmla="*/ 5882475 h 8646493"/>
              <a:gd name="connsiteX22" fmla="*/ 88982 w 5911582"/>
              <a:gd name="connsiteY22" fmla="*/ 4540910 h 8646493"/>
              <a:gd name="connsiteX23" fmla="*/ 86890 w 5911582"/>
              <a:gd name="connsiteY23" fmla="*/ 4540915 h 8646493"/>
              <a:gd name="connsiteX24" fmla="*/ 80904 w 5911582"/>
              <a:gd name="connsiteY24" fmla="*/ 2724804 h 8646493"/>
              <a:gd name="connsiteX25" fmla="*/ 4735 w 5911582"/>
              <a:gd name="connsiteY25" fmla="*/ 235616 h 8646493"/>
              <a:gd name="connsiteX26" fmla="*/ 295 w 5911582"/>
              <a:gd name="connsiteY26" fmla="*/ 235719 h 8646493"/>
              <a:gd name="connsiteX27" fmla="*/ 0 w 5911582"/>
              <a:gd name="connsiteY27" fmla="*/ 223261 h 8646493"/>
              <a:gd name="connsiteX28" fmla="*/ 144987 w 5911582"/>
              <a:gd name="connsiteY28" fmla="*/ 0 h 8646493"/>
              <a:gd name="connsiteX29" fmla="*/ 148232 w 5911582"/>
              <a:gd name="connsiteY29" fmla="*/ 136847 h 8646493"/>
              <a:gd name="connsiteX30" fmla="*/ 152365 w 5911582"/>
              <a:gd name="connsiteY30" fmla="*/ 136739 h 8646493"/>
              <a:gd name="connsiteX31" fmla="*/ 236178 w 5911582"/>
              <a:gd name="connsiteY31" fmla="*/ 2909861 h 8646493"/>
              <a:gd name="connsiteX32" fmla="*/ 231753 w 5911582"/>
              <a:gd name="connsiteY32" fmla="*/ 2910343 h 8646493"/>
              <a:gd name="connsiteX33" fmla="*/ 234867 w 5911582"/>
              <a:gd name="connsiteY33" fmla="*/ 3854806 h 8646493"/>
              <a:gd name="connsiteX34" fmla="*/ 235281 w 5911582"/>
              <a:gd name="connsiteY34" fmla="*/ 3854803 h 8646493"/>
              <a:gd name="connsiteX35" fmla="*/ 246835 w 5911582"/>
              <a:gd name="connsiteY35" fmla="*/ 5866683 h 8646493"/>
              <a:gd name="connsiteX36" fmla="*/ 866236 w 5911582"/>
              <a:gd name="connsiteY36" fmla="*/ 6479011 h 8646493"/>
              <a:gd name="connsiteX37" fmla="*/ 1478566 w 5911582"/>
              <a:gd name="connsiteY37" fmla="*/ 5859608 h 8646493"/>
              <a:gd name="connsiteX38" fmla="*/ 1469311 w 5911582"/>
              <a:gd name="connsiteY38" fmla="*/ 4247775 h 8646493"/>
              <a:gd name="connsiteX39" fmla="*/ 1467465 w 5911582"/>
              <a:gd name="connsiteY39" fmla="*/ 4247743 h 8646493"/>
              <a:gd name="connsiteX40" fmla="*/ 1467931 w 5911582"/>
              <a:gd name="connsiteY40" fmla="*/ 4241573 h 8646493"/>
              <a:gd name="connsiteX41" fmla="*/ 1456953 w 5911582"/>
              <a:gd name="connsiteY41" fmla="*/ 2330111 h 8646493"/>
              <a:gd name="connsiteX42" fmla="*/ 1415108 w 5911582"/>
              <a:gd name="connsiteY42" fmla="*/ 781031 h 8646493"/>
              <a:gd name="connsiteX43" fmla="*/ 2151404 w 5911582"/>
              <a:gd name="connsiteY43" fmla="*/ 3852 h 8646493"/>
              <a:gd name="connsiteX44" fmla="*/ 2928581 w 5911582"/>
              <a:gd name="connsiteY44" fmla="*/ 740147 h 8646493"/>
              <a:gd name="connsiteX45" fmla="*/ 2972109 w 5911582"/>
              <a:gd name="connsiteY45" fmla="*/ 2351426 h 8646493"/>
              <a:gd name="connsiteX46" fmla="*/ 2977887 w 5911582"/>
              <a:gd name="connsiteY46" fmla="*/ 2351120 h 8646493"/>
              <a:gd name="connsiteX47" fmla="*/ 3028793 w 5911582"/>
              <a:gd name="connsiteY47" fmla="*/ 4235519 h 8646493"/>
              <a:gd name="connsiteX48" fmla="*/ 3032925 w 5911582"/>
              <a:gd name="connsiteY48" fmla="*/ 4235398 h 8646493"/>
              <a:gd name="connsiteX49" fmla="*/ 3082700 w 5911582"/>
              <a:gd name="connsiteY49" fmla="*/ 5882170 h 8646493"/>
              <a:gd name="connsiteX50" fmla="*/ 3091836 w 5911582"/>
              <a:gd name="connsiteY50" fmla="*/ 5881894 h 8646493"/>
              <a:gd name="connsiteX51" fmla="*/ 3152619 w 5911582"/>
              <a:gd name="connsiteY51" fmla="*/ 7892887 h 8646493"/>
              <a:gd name="connsiteX52" fmla="*/ 3786820 w 5911582"/>
              <a:gd name="connsiteY52" fmla="*/ 8489873 h 8646493"/>
              <a:gd name="connsiteX53" fmla="*/ 4383809 w 5911582"/>
              <a:gd name="connsiteY53" fmla="*/ 7855673 h 8646493"/>
              <a:gd name="connsiteX54" fmla="*/ 4350348 w 5911582"/>
              <a:gd name="connsiteY54" fmla="*/ 6748573 h 8646493"/>
              <a:gd name="connsiteX55" fmla="*/ 4348198 w 5911582"/>
              <a:gd name="connsiteY55" fmla="*/ 6748635 h 8646493"/>
              <a:gd name="connsiteX56" fmla="*/ 4332413 w 5911582"/>
              <a:gd name="connsiteY56" fmla="*/ 6199725 h 8646493"/>
              <a:gd name="connsiteX57" fmla="*/ 4272798 w 5911582"/>
              <a:gd name="connsiteY57" fmla="*/ 4227389 h 8646493"/>
              <a:gd name="connsiteX58" fmla="*/ 4274353 w 5911582"/>
              <a:gd name="connsiteY58" fmla="*/ 4227343 h 8646493"/>
              <a:gd name="connsiteX59" fmla="*/ 4242087 w 5911582"/>
              <a:gd name="connsiteY59" fmla="*/ 3105269 h 8646493"/>
              <a:gd name="connsiteX60" fmla="*/ 4977027 w 5911582"/>
              <a:gd name="connsiteY60" fmla="*/ 2326810 h 8646493"/>
              <a:gd name="connsiteX61" fmla="*/ 5403823 w 5911582"/>
              <a:gd name="connsiteY61" fmla="*/ 2443875 h 8646493"/>
              <a:gd name="connsiteX62" fmla="*/ 5755486 w 5911582"/>
              <a:gd name="connsiteY62" fmla="*/ 3061747 h 8646493"/>
              <a:gd name="connsiteX63" fmla="*/ 5759021 w 5911582"/>
              <a:gd name="connsiteY63" fmla="*/ 3184697 h 8646493"/>
              <a:gd name="connsiteX64" fmla="*/ 5762452 w 5911582"/>
              <a:gd name="connsiteY64" fmla="*/ 3184590 h 8646493"/>
              <a:gd name="connsiteX65" fmla="*/ 5816524 w 5911582"/>
              <a:gd name="connsiteY65" fmla="*/ 4892541 h 8646493"/>
              <a:gd name="connsiteX66" fmla="*/ 5873210 w 5911582"/>
              <a:gd name="connsiteY66" fmla="*/ 6776633 h 8646493"/>
              <a:gd name="connsiteX67" fmla="*/ 5877342 w 5911582"/>
              <a:gd name="connsiteY67" fmla="*/ 6776511 h 8646493"/>
              <a:gd name="connsiteX68" fmla="*/ 5911582 w 5911582"/>
              <a:gd name="connsiteY68" fmla="*/ 7909324 h 8646493"/>
              <a:gd name="connsiteX69" fmla="*/ 5767963 w 5911582"/>
              <a:gd name="connsiteY69" fmla="*/ 8130477 h 8646493"/>
              <a:gd name="connsiteX70" fmla="*/ 5730041 w 5911582"/>
              <a:gd name="connsiteY70" fmla="*/ 6875874 h 8646493"/>
              <a:gd name="connsiteX71" fmla="*/ 5725602 w 5911582"/>
              <a:gd name="connsiteY71" fmla="*/ 6875993 h 8646493"/>
              <a:gd name="connsiteX72" fmla="*/ 5605741 w 5911582"/>
              <a:gd name="connsiteY72" fmla="*/ 3080990 h 8646493"/>
              <a:gd name="connsiteX73" fmla="*/ 4972418 w 5911582"/>
              <a:gd name="connsiteY73" fmla="*/ 2483071 h 8646493"/>
              <a:gd name="connsiteX74" fmla="*/ 4374497 w 5911582"/>
              <a:gd name="connsiteY74" fmla="*/ 3116397 h 8646493"/>
              <a:gd name="connsiteX75" fmla="*/ 4420828 w 5911582"/>
              <a:gd name="connsiteY75" fmla="*/ 4727593 h 8646493"/>
              <a:gd name="connsiteX76" fmla="*/ 4422673 w 5911582"/>
              <a:gd name="connsiteY76" fmla="*/ 4727581 h 8646493"/>
              <a:gd name="connsiteX77" fmla="*/ 4422351 w 5911582"/>
              <a:gd name="connsiteY77" fmla="*/ 4733760 h 8646493"/>
              <a:gd name="connsiteX78" fmla="*/ 4454181 w 5911582"/>
              <a:gd name="connsiteY78" fmla="*/ 5840717 h 8646493"/>
              <a:gd name="connsiteX79" fmla="*/ 4455003 w 5911582"/>
              <a:gd name="connsiteY79" fmla="*/ 5840691 h 8646493"/>
              <a:gd name="connsiteX80" fmla="*/ 4516238 w 5911582"/>
              <a:gd name="connsiteY80" fmla="*/ 7866607 h 8646493"/>
              <a:gd name="connsiteX81" fmla="*/ 3782441 w 5911582"/>
              <a:gd name="connsiteY81" fmla="*/ 8646141 h 8646493"/>
              <a:gd name="connsiteX82" fmla="*/ 3355473 w 5911582"/>
              <a:gd name="connsiteY82"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1714 w 5911582"/>
              <a:gd name="connsiteY14" fmla="*/ 2803840 h 8646493"/>
              <a:gd name="connsiteX15" fmla="*/ 1597703 w 5911582"/>
              <a:gd name="connsiteY15" fmla="*/ 3846979 h 8646493"/>
              <a:gd name="connsiteX16" fmla="*/ 1599046 w 5911582"/>
              <a:gd name="connsiteY16" fmla="*/ 3846972 h 8646493"/>
              <a:gd name="connsiteX17" fmla="*/ 1610686 w 5911582"/>
              <a:gd name="connsiteY17" fmla="*/ 5873778 h 8646493"/>
              <a:gd name="connsiteX18" fmla="*/ 858032 w 5911582"/>
              <a:gd name="connsiteY18" fmla="*/ 6635126 h 8646493"/>
              <a:gd name="connsiteX19" fmla="*/ 434045 w 5911582"/>
              <a:gd name="connsiteY19" fmla="*/ 6508273 h 8646493"/>
              <a:gd name="connsiteX20" fmla="*/ 96686 w 5911582"/>
              <a:gd name="connsiteY20" fmla="*/ 5882475 h 8646493"/>
              <a:gd name="connsiteX21" fmla="*/ 88982 w 5911582"/>
              <a:gd name="connsiteY21" fmla="*/ 4540910 h 8646493"/>
              <a:gd name="connsiteX22" fmla="*/ 86890 w 5911582"/>
              <a:gd name="connsiteY22" fmla="*/ 4540915 h 8646493"/>
              <a:gd name="connsiteX23" fmla="*/ 80904 w 5911582"/>
              <a:gd name="connsiteY23" fmla="*/ 2724804 h 8646493"/>
              <a:gd name="connsiteX24" fmla="*/ 4735 w 5911582"/>
              <a:gd name="connsiteY24" fmla="*/ 235616 h 8646493"/>
              <a:gd name="connsiteX25" fmla="*/ 295 w 5911582"/>
              <a:gd name="connsiteY25" fmla="*/ 235719 h 8646493"/>
              <a:gd name="connsiteX26" fmla="*/ 0 w 5911582"/>
              <a:gd name="connsiteY26" fmla="*/ 223261 h 8646493"/>
              <a:gd name="connsiteX27" fmla="*/ 144987 w 5911582"/>
              <a:gd name="connsiteY27" fmla="*/ 0 h 8646493"/>
              <a:gd name="connsiteX28" fmla="*/ 148232 w 5911582"/>
              <a:gd name="connsiteY28" fmla="*/ 136847 h 8646493"/>
              <a:gd name="connsiteX29" fmla="*/ 152365 w 5911582"/>
              <a:gd name="connsiteY29" fmla="*/ 136739 h 8646493"/>
              <a:gd name="connsiteX30" fmla="*/ 236178 w 5911582"/>
              <a:gd name="connsiteY30" fmla="*/ 2909861 h 8646493"/>
              <a:gd name="connsiteX31" fmla="*/ 231753 w 5911582"/>
              <a:gd name="connsiteY31" fmla="*/ 2910343 h 8646493"/>
              <a:gd name="connsiteX32" fmla="*/ 234867 w 5911582"/>
              <a:gd name="connsiteY32" fmla="*/ 3854806 h 8646493"/>
              <a:gd name="connsiteX33" fmla="*/ 235281 w 5911582"/>
              <a:gd name="connsiteY33" fmla="*/ 3854803 h 8646493"/>
              <a:gd name="connsiteX34" fmla="*/ 246835 w 5911582"/>
              <a:gd name="connsiteY34" fmla="*/ 5866683 h 8646493"/>
              <a:gd name="connsiteX35" fmla="*/ 866236 w 5911582"/>
              <a:gd name="connsiteY35" fmla="*/ 6479011 h 8646493"/>
              <a:gd name="connsiteX36" fmla="*/ 1478566 w 5911582"/>
              <a:gd name="connsiteY36" fmla="*/ 5859608 h 8646493"/>
              <a:gd name="connsiteX37" fmla="*/ 1469311 w 5911582"/>
              <a:gd name="connsiteY37" fmla="*/ 4247775 h 8646493"/>
              <a:gd name="connsiteX38" fmla="*/ 1467465 w 5911582"/>
              <a:gd name="connsiteY38" fmla="*/ 4247743 h 8646493"/>
              <a:gd name="connsiteX39" fmla="*/ 1467931 w 5911582"/>
              <a:gd name="connsiteY39" fmla="*/ 4241573 h 8646493"/>
              <a:gd name="connsiteX40" fmla="*/ 1456953 w 5911582"/>
              <a:gd name="connsiteY40" fmla="*/ 2330111 h 8646493"/>
              <a:gd name="connsiteX41" fmla="*/ 1415108 w 5911582"/>
              <a:gd name="connsiteY41" fmla="*/ 781031 h 8646493"/>
              <a:gd name="connsiteX42" fmla="*/ 2151404 w 5911582"/>
              <a:gd name="connsiteY42" fmla="*/ 3852 h 8646493"/>
              <a:gd name="connsiteX43" fmla="*/ 2928581 w 5911582"/>
              <a:gd name="connsiteY43" fmla="*/ 740147 h 8646493"/>
              <a:gd name="connsiteX44" fmla="*/ 2972109 w 5911582"/>
              <a:gd name="connsiteY44" fmla="*/ 2351426 h 8646493"/>
              <a:gd name="connsiteX45" fmla="*/ 2977887 w 5911582"/>
              <a:gd name="connsiteY45" fmla="*/ 2351120 h 8646493"/>
              <a:gd name="connsiteX46" fmla="*/ 3028793 w 5911582"/>
              <a:gd name="connsiteY46" fmla="*/ 4235519 h 8646493"/>
              <a:gd name="connsiteX47" fmla="*/ 3032925 w 5911582"/>
              <a:gd name="connsiteY47" fmla="*/ 4235398 h 8646493"/>
              <a:gd name="connsiteX48" fmla="*/ 3082700 w 5911582"/>
              <a:gd name="connsiteY48" fmla="*/ 5882170 h 8646493"/>
              <a:gd name="connsiteX49" fmla="*/ 3091836 w 5911582"/>
              <a:gd name="connsiteY49" fmla="*/ 5881894 h 8646493"/>
              <a:gd name="connsiteX50" fmla="*/ 3152619 w 5911582"/>
              <a:gd name="connsiteY50" fmla="*/ 7892887 h 8646493"/>
              <a:gd name="connsiteX51" fmla="*/ 3786820 w 5911582"/>
              <a:gd name="connsiteY51" fmla="*/ 8489873 h 8646493"/>
              <a:gd name="connsiteX52" fmla="*/ 4383809 w 5911582"/>
              <a:gd name="connsiteY52" fmla="*/ 7855673 h 8646493"/>
              <a:gd name="connsiteX53" fmla="*/ 4350348 w 5911582"/>
              <a:gd name="connsiteY53" fmla="*/ 6748573 h 8646493"/>
              <a:gd name="connsiteX54" fmla="*/ 4348198 w 5911582"/>
              <a:gd name="connsiteY54" fmla="*/ 6748635 h 8646493"/>
              <a:gd name="connsiteX55" fmla="*/ 4332413 w 5911582"/>
              <a:gd name="connsiteY55" fmla="*/ 6199725 h 8646493"/>
              <a:gd name="connsiteX56" fmla="*/ 4272798 w 5911582"/>
              <a:gd name="connsiteY56" fmla="*/ 4227389 h 8646493"/>
              <a:gd name="connsiteX57" fmla="*/ 4274353 w 5911582"/>
              <a:gd name="connsiteY57" fmla="*/ 4227343 h 8646493"/>
              <a:gd name="connsiteX58" fmla="*/ 4242087 w 5911582"/>
              <a:gd name="connsiteY58" fmla="*/ 3105269 h 8646493"/>
              <a:gd name="connsiteX59" fmla="*/ 4977027 w 5911582"/>
              <a:gd name="connsiteY59" fmla="*/ 2326810 h 8646493"/>
              <a:gd name="connsiteX60" fmla="*/ 5403823 w 5911582"/>
              <a:gd name="connsiteY60" fmla="*/ 2443875 h 8646493"/>
              <a:gd name="connsiteX61" fmla="*/ 5755486 w 5911582"/>
              <a:gd name="connsiteY61" fmla="*/ 3061747 h 8646493"/>
              <a:gd name="connsiteX62" fmla="*/ 5759021 w 5911582"/>
              <a:gd name="connsiteY62" fmla="*/ 3184697 h 8646493"/>
              <a:gd name="connsiteX63" fmla="*/ 5762452 w 5911582"/>
              <a:gd name="connsiteY63" fmla="*/ 3184590 h 8646493"/>
              <a:gd name="connsiteX64" fmla="*/ 5816524 w 5911582"/>
              <a:gd name="connsiteY64" fmla="*/ 4892541 h 8646493"/>
              <a:gd name="connsiteX65" fmla="*/ 5873210 w 5911582"/>
              <a:gd name="connsiteY65" fmla="*/ 6776633 h 8646493"/>
              <a:gd name="connsiteX66" fmla="*/ 5877342 w 5911582"/>
              <a:gd name="connsiteY66" fmla="*/ 6776511 h 8646493"/>
              <a:gd name="connsiteX67" fmla="*/ 5911582 w 5911582"/>
              <a:gd name="connsiteY67" fmla="*/ 7909324 h 8646493"/>
              <a:gd name="connsiteX68" fmla="*/ 5767963 w 5911582"/>
              <a:gd name="connsiteY68" fmla="*/ 8130477 h 8646493"/>
              <a:gd name="connsiteX69" fmla="*/ 5730041 w 5911582"/>
              <a:gd name="connsiteY69" fmla="*/ 6875874 h 8646493"/>
              <a:gd name="connsiteX70" fmla="*/ 5725602 w 5911582"/>
              <a:gd name="connsiteY70" fmla="*/ 6875993 h 8646493"/>
              <a:gd name="connsiteX71" fmla="*/ 5605741 w 5911582"/>
              <a:gd name="connsiteY71" fmla="*/ 3080990 h 8646493"/>
              <a:gd name="connsiteX72" fmla="*/ 4972418 w 5911582"/>
              <a:gd name="connsiteY72" fmla="*/ 2483071 h 8646493"/>
              <a:gd name="connsiteX73" fmla="*/ 4374497 w 5911582"/>
              <a:gd name="connsiteY73" fmla="*/ 3116397 h 8646493"/>
              <a:gd name="connsiteX74" fmla="*/ 4420828 w 5911582"/>
              <a:gd name="connsiteY74" fmla="*/ 4727593 h 8646493"/>
              <a:gd name="connsiteX75" fmla="*/ 4422673 w 5911582"/>
              <a:gd name="connsiteY75" fmla="*/ 4727581 h 8646493"/>
              <a:gd name="connsiteX76" fmla="*/ 4422351 w 5911582"/>
              <a:gd name="connsiteY76" fmla="*/ 4733760 h 8646493"/>
              <a:gd name="connsiteX77" fmla="*/ 4454181 w 5911582"/>
              <a:gd name="connsiteY77" fmla="*/ 5840717 h 8646493"/>
              <a:gd name="connsiteX78" fmla="*/ 4455003 w 5911582"/>
              <a:gd name="connsiteY78" fmla="*/ 5840691 h 8646493"/>
              <a:gd name="connsiteX79" fmla="*/ 4516238 w 5911582"/>
              <a:gd name="connsiteY79" fmla="*/ 7866607 h 8646493"/>
              <a:gd name="connsiteX80" fmla="*/ 3782441 w 5911582"/>
              <a:gd name="connsiteY80" fmla="*/ 8646141 h 8646493"/>
              <a:gd name="connsiteX81" fmla="*/ 3355473 w 5911582"/>
              <a:gd name="connsiteY81"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6178 w 5911582"/>
              <a:gd name="connsiteY29" fmla="*/ 2909861 h 8646493"/>
              <a:gd name="connsiteX30" fmla="*/ 231753 w 5911582"/>
              <a:gd name="connsiteY30" fmla="*/ 2910343 h 8646493"/>
              <a:gd name="connsiteX31" fmla="*/ 234867 w 5911582"/>
              <a:gd name="connsiteY31" fmla="*/ 3854806 h 8646493"/>
              <a:gd name="connsiteX32" fmla="*/ 235281 w 5911582"/>
              <a:gd name="connsiteY32" fmla="*/ 3854803 h 8646493"/>
              <a:gd name="connsiteX33" fmla="*/ 246835 w 5911582"/>
              <a:gd name="connsiteY33" fmla="*/ 5866683 h 8646493"/>
              <a:gd name="connsiteX34" fmla="*/ 866236 w 5911582"/>
              <a:gd name="connsiteY34" fmla="*/ 6479011 h 8646493"/>
              <a:gd name="connsiteX35" fmla="*/ 1478566 w 5911582"/>
              <a:gd name="connsiteY35" fmla="*/ 5859608 h 8646493"/>
              <a:gd name="connsiteX36" fmla="*/ 1469311 w 5911582"/>
              <a:gd name="connsiteY36" fmla="*/ 4247775 h 8646493"/>
              <a:gd name="connsiteX37" fmla="*/ 1467465 w 5911582"/>
              <a:gd name="connsiteY37" fmla="*/ 4247743 h 8646493"/>
              <a:gd name="connsiteX38" fmla="*/ 1467931 w 5911582"/>
              <a:gd name="connsiteY38" fmla="*/ 4241573 h 8646493"/>
              <a:gd name="connsiteX39" fmla="*/ 1456953 w 5911582"/>
              <a:gd name="connsiteY39" fmla="*/ 2330111 h 8646493"/>
              <a:gd name="connsiteX40" fmla="*/ 1415108 w 5911582"/>
              <a:gd name="connsiteY40" fmla="*/ 781031 h 8646493"/>
              <a:gd name="connsiteX41" fmla="*/ 2151404 w 5911582"/>
              <a:gd name="connsiteY41" fmla="*/ 3852 h 8646493"/>
              <a:gd name="connsiteX42" fmla="*/ 2928581 w 5911582"/>
              <a:gd name="connsiteY42" fmla="*/ 740147 h 8646493"/>
              <a:gd name="connsiteX43" fmla="*/ 2972109 w 5911582"/>
              <a:gd name="connsiteY43" fmla="*/ 2351426 h 8646493"/>
              <a:gd name="connsiteX44" fmla="*/ 2977887 w 5911582"/>
              <a:gd name="connsiteY44" fmla="*/ 2351120 h 8646493"/>
              <a:gd name="connsiteX45" fmla="*/ 3028793 w 5911582"/>
              <a:gd name="connsiteY45" fmla="*/ 4235519 h 8646493"/>
              <a:gd name="connsiteX46" fmla="*/ 3032925 w 5911582"/>
              <a:gd name="connsiteY46" fmla="*/ 4235398 h 8646493"/>
              <a:gd name="connsiteX47" fmla="*/ 3082700 w 5911582"/>
              <a:gd name="connsiteY47" fmla="*/ 5882170 h 8646493"/>
              <a:gd name="connsiteX48" fmla="*/ 3091836 w 5911582"/>
              <a:gd name="connsiteY48" fmla="*/ 5881894 h 8646493"/>
              <a:gd name="connsiteX49" fmla="*/ 3152619 w 5911582"/>
              <a:gd name="connsiteY49" fmla="*/ 7892887 h 8646493"/>
              <a:gd name="connsiteX50" fmla="*/ 3786820 w 5911582"/>
              <a:gd name="connsiteY50" fmla="*/ 8489873 h 8646493"/>
              <a:gd name="connsiteX51" fmla="*/ 4383809 w 5911582"/>
              <a:gd name="connsiteY51" fmla="*/ 7855673 h 8646493"/>
              <a:gd name="connsiteX52" fmla="*/ 4350348 w 5911582"/>
              <a:gd name="connsiteY52" fmla="*/ 6748573 h 8646493"/>
              <a:gd name="connsiteX53" fmla="*/ 4348198 w 5911582"/>
              <a:gd name="connsiteY53" fmla="*/ 6748635 h 8646493"/>
              <a:gd name="connsiteX54" fmla="*/ 4332413 w 5911582"/>
              <a:gd name="connsiteY54" fmla="*/ 6199725 h 8646493"/>
              <a:gd name="connsiteX55" fmla="*/ 4272798 w 5911582"/>
              <a:gd name="connsiteY55" fmla="*/ 4227389 h 8646493"/>
              <a:gd name="connsiteX56" fmla="*/ 4274353 w 5911582"/>
              <a:gd name="connsiteY56" fmla="*/ 4227343 h 8646493"/>
              <a:gd name="connsiteX57" fmla="*/ 4242087 w 5911582"/>
              <a:gd name="connsiteY57" fmla="*/ 3105269 h 8646493"/>
              <a:gd name="connsiteX58" fmla="*/ 4977027 w 5911582"/>
              <a:gd name="connsiteY58" fmla="*/ 2326810 h 8646493"/>
              <a:gd name="connsiteX59" fmla="*/ 5403823 w 5911582"/>
              <a:gd name="connsiteY59" fmla="*/ 2443875 h 8646493"/>
              <a:gd name="connsiteX60" fmla="*/ 5755486 w 5911582"/>
              <a:gd name="connsiteY60" fmla="*/ 3061747 h 8646493"/>
              <a:gd name="connsiteX61" fmla="*/ 5759021 w 5911582"/>
              <a:gd name="connsiteY61" fmla="*/ 3184697 h 8646493"/>
              <a:gd name="connsiteX62" fmla="*/ 5762452 w 5911582"/>
              <a:gd name="connsiteY62" fmla="*/ 3184590 h 8646493"/>
              <a:gd name="connsiteX63" fmla="*/ 5816524 w 5911582"/>
              <a:gd name="connsiteY63" fmla="*/ 4892541 h 8646493"/>
              <a:gd name="connsiteX64" fmla="*/ 5873210 w 5911582"/>
              <a:gd name="connsiteY64" fmla="*/ 6776633 h 8646493"/>
              <a:gd name="connsiteX65" fmla="*/ 5877342 w 5911582"/>
              <a:gd name="connsiteY65" fmla="*/ 6776511 h 8646493"/>
              <a:gd name="connsiteX66" fmla="*/ 5911582 w 5911582"/>
              <a:gd name="connsiteY66" fmla="*/ 7909324 h 8646493"/>
              <a:gd name="connsiteX67" fmla="*/ 5767963 w 5911582"/>
              <a:gd name="connsiteY67" fmla="*/ 8130477 h 8646493"/>
              <a:gd name="connsiteX68" fmla="*/ 5730041 w 5911582"/>
              <a:gd name="connsiteY68" fmla="*/ 6875874 h 8646493"/>
              <a:gd name="connsiteX69" fmla="*/ 5725602 w 5911582"/>
              <a:gd name="connsiteY69" fmla="*/ 6875993 h 8646493"/>
              <a:gd name="connsiteX70" fmla="*/ 5605741 w 5911582"/>
              <a:gd name="connsiteY70" fmla="*/ 3080990 h 8646493"/>
              <a:gd name="connsiteX71" fmla="*/ 4972418 w 5911582"/>
              <a:gd name="connsiteY71" fmla="*/ 2483071 h 8646493"/>
              <a:gd name="connsiteX72" fmla="*/ 4374497 w 5911582"/>
              <a:gd name="connsiteY72" fmla="*/ 3116397 h 8646493"/>
              <a:gd name="connsiteX73" fmla="*/ 4420828 w 5911582"/>
              <a:gd name="connsiteY73" fmla="*/ 4727593 h 8646493"/>
              <a:gd name="connsiteX74" fmla="*/ 4422673 w 5911582"/>
              <a:gd name="connsiteY74" fmla="*/ 4727581 h 8646493"/>
              <a:gd name="connsiteX75" fmla="*/ 4422351 w 5911582"/>
              <a:gd name="connsiteY75" fmla="*/ 4733760 h 8646493"/>
              <a:gd name="connsiteX76" fmla="*/ 4454181 w 5911582"/>
              <a:gd name="connsiteY76" fmla="*/ 5840717 h 8646493"/>
              <a:gd name="connsiteX77" fmla="*/ 4455003 w 5911582"/>
              <a:gd name="connsiteY77" fmla="*/ 5840691 h 8646493"/>
              <a:gd name="connsiteX78" fmla="*/ 4516238 w 5911582"/>
              <a:gd name="connsiteY78" fmla="*/ 7866607 h 8646493"/>
              <a:gd name="connsiteX79" fmla="*/ 3782441 w 5911582"/>
              <a:gd name="connsiteY79" fmla="*/ 8646141 h 8646493"/>
              <a:gd name="connsiteX80" fmla="*/ 3355473 w 5911582"/>
              <a:gd name="connsiteY80"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6178 w 5911582"/>
              <a:gd name="connsiteY29" fmla="*/ 2909861 h 8646493"/>
              <a:gd name="connsiteX30" fmla="*/ 234867 w 5911582"/>
              <a:gd name="connsiteY30" fmla="*/ 3854806 h 8646493"/>
              <a:gd name="connsiteX31" fmla="*/ 235281 w 5911582"/>
              <a:gd name="connsiteY31" fmla="*/ 3854803 h 8646493"/>
              <a:gd name="connsiteX32" fmla="*/ 246835 w 5911582"/>
              <a:gd name="connsiteY32" fmla="*/ 5866683 h 8646493"/>
              <a:gd name="connsiteX33" fmla="*/ 866236 w 5911582"/>
              <a:gd name="connsiteY33" fmla="*/ 6479011 h 8646493"/>
              <a:gd name="connsiteX34" fmla="*/ 1478566 w 5911582"/>
              <a:gd name="connsiteY34" fmla="*/ 5859608 h 8646493"/>
              <a:gd name="connsiteX35" fmla="*/ 1469311 w 5911582"/>
              <a:gd name="connsiteY35" fmla="*/ 4247775 h 8646493"/>
              <a:gd name="connsiteX36" fmla="*/ 1467465 w 5911582"/>
              <a:gd name="connsiteY36" fmla="*/ 4247743 h 8646493"/>
              <a:gd name="connsiteX37" fmla="*/ 1467931 w 5911582"/>
              <a:gd name="connsiteY37" fmla="*/ 4241573 h 8646493"/>
              <a:gd name="connsiteX38" fmla="*/ 1456953 w 5911582"/>
              <a:gd name="connsiteY38" fmla="*/ 2330111 h 8646493"/>
              <a:gd name="connsiteX39" fmla="*/ 1415108 w 5911582"/>
              <a:gd name="connsiteY39" fmla="*/ 781031 h 8646493"/>
              <a:gd name="connsiteX40" fmla="*/ 2151404 w 5911582"/>
              <a:gd name="connsiteY40" fmla="*/ 3852 h 8646493"/>
              <a:gd name="connsiteX41" fmla="*/ 2928581 w 5911582"/>
              <a:gd name="connsiteY41" fmla="*/ 740147 h 8646493"/>
              <a:gd name="connsiteX42" fmla="*/ 2972109 w 5911582"/>
              <a:gd name="connsiteY42" fmla="*/ 2351426 h 8646493"/>
              <a:gd name="connsiteX43" fmla="*/ 2977887 w 5911582"/>
              <a:gd name="connsiteY43" fmla="*/ 2351120 h 8646493"/>
              <a:gd name="connsiteX44" fmla="*/ 3028793 w 5911582"/>
              <a:gd name="connsiteY44" fmla="*/ 4235519 h 8646493"/>
              <a:gd name="connsiteX45" fmla="*/ 3032925 w 5911582"/>
              <a:gd name="connsiteY45" fmla="*/ 4235398 h 8646493"/>
              <a:gd name="connsiteX46" fmla="*/ 3082700 w 5911582"/>
              <a:gd name="connsiteY46" fmla="*/ 5882170 h 8646493"/>
              <a:gd name="connsiteX47" fmla="*/ 3091836 w 5911582"/>
              <a:gd name="connsiteY47" fmla="*/ 5881894 h 8646493"/>
              <a:gd name="connsiteX48" fmla="*/ 3152619 w 5911582"/>
              <a:gd name="connsiteY48" fmla="*/ 7892887 h 8646493"/>
              <a:gd name="connsiteX49" fmla="*/ 3786820 w 5911582"/>
              <a:gd name="connsiteY49" fmla="*/ 8489873 h 8646493"/>
              <a:gd name="connsiteX50" fmla="*/ 4383809 w 5911582"/>
              <a:gd name="connsiteY50" fmla="*/ 7855673 h 8646493"/>
              <a:gd name="connsiteX51" fmla="*/ 4350348 w 5911582"/>
              <a:gd name="connsiteY51" fmla="*/ 6748573 h 8646493"/>
              <a:gd name="connsiteX52" fmla="*/ 4348198 w 5911582"/>
              <a:gd name="connsiteY52" fmla="*/ 6748635 h 8646493"/>
              <a:gd name="connsiteX53" fmla="*/ 4332413 w 5911582"/>
              <a:gd name="connsiteY53" fmla="*/ 6199725 h 8646493"/>
              <a:gd name="connsiteX54" fmla="*/ 4272798 w 5911582"/>
              <a:gd name="connsiteY54" fmla="*/ 4227389 h 8646493"/>
              <a:gd name="connsiteX55" fmla="*/ 4274353 w 5911582"/>
              <a:gd name="connsiteY55" fmla="*/ 4227343 h 8646493"/>
              <a:gd name="connsiteX56" fmla="*/ 4242087 w 5911582"/>
              <a:gd name="connsiteY56" fmla="*/ 3105269 h 8646493"/>
              <a:gd name="connsiteX57" fmla="*/ 4977027 w 5911582"/>
              <a:gd name="connsiteY57" fmla="*/ 2326810 h 8646493"/>
              <a:gd name="connsiteX58" fmla="*/ 5403823 w 5911582"/>
              <a:gd name="connsiteY58" fmla="*/ 2443875 h 8646493"/>
              <a:gd name="connsiteX59" fmla="*/ 5755486 w 5911582"/>
              <a:gd name="connsiteY59" fmla="*/ 3061747 h 8646493"/>
              <a:gd name="connsiteX60" fmla="*/ 5759021 w 5911582"/>
              <a:gd name="connsiteY60" fmla="*/ 3184697 h 8646493"/>
              <a:gd name="connsiteX61" fmla="*/ 5762452 w 5911582"/>
              <a:gd name="connsiteY61" fmla="*/ 3184590 h 8646493"/>
              <a:gd name="connsiteX62" fmla="*/ 5816524 w 5911582"/>
              <a:gd name="connsiteY62" fmla="*/ 4892541 h 8646493"/>
              <a:gd name="connsiteX63" fmla="*/ 5873210 w 5911582"/>
              <a:gd name="connsiteY63" fmla="*/ 6776633 h 8646493"/>
              <a:gd name="connsiteX64" fmla="*/ 5877342 w 5911582"/>
              <a:gd name="connsiteY64" fmla="*/ 6776511 h 8646493"/>
              <a:gd name="connsiteX65" fmla="*/ 5911582 w 5911582"/>
              <a:gd name="connsiteY65" fmla="*/ 7909324 h 8646493"/>
              <a:gd name="connsiteX66" fmla="*/ 5767963 w 5911582"/>
              <a:gd name="connsiteY66" fmla="*/ 8130477 h 8646493"/>
              <a:gd name="connsiteX67" fmla="*/ 5730041 w 5911582"/>
              <a:gd name="connsiteY67" fmla="*/ 6875874 h 8646493"/>
              <a:gd name="connsiteX68" fmla="*/ 5725602 w 5911582"/>
              <a:gd name="connsiteY68" fmla="*/ 6875993 h 8646493"/>
              <a:gd name="connsiteX69" fmla="*/ 5605741 w 5911582"/>
              <a:gd name="connsiteY69" fmla="*/ 3080990 h 8646493"/>
              <a:gd name="connsiteX70" fmla="*/ 4972418 w 5911582"/>
              <a:gd name="connsiteY70" fmla="*/ 2483071 h 8646493"/>
              <a:gd name="connsiteX71" fmla="*/ 4374497 w 5911582"/>
              <a:gd name="connsiteY71" fmla="*/ 3116397 h 8646493"/>
              <a:gd name="connsiteX72" fmla="*/ 4420828 w 5911582"/>
              <a:gd name="connsiteY72" fmla="*/ 4727593 h 8646493"/>
              <a:gd name="connsiteX73" fmla="*/ 4422673 w 5911582"/>
              <a:gd name="connsiteY73" fmla="*/ 4727581 h 8646493"/>
              <a:gd name="connsiteX74" fmla="*/ 4422351 w 5911582"/>
              <a:gd name="connsiteY74" fmla="*/ 4733760 h 8646493"/>
              <a:gd name="connsiteX75" fmla="*/ 4454181 w 5911582"/>
              <a:gd name="connsiteY75" fmla="*/ 5840717 h 8646493"/>
              <a:gd name="connsiteX76" fmla="*/ 4455003 w 5911582"/>
              <a:gd name="connsiteY76" fmla="*/ 5840691 h 8646493"/>
              <a:gd name="connsiteX77" fmla="*/ 4516238 w 5911582"/>
              <a:gd name="connsiteY77" fmla="*/ 7866607 h 8646493"/>
              <a:gd name="connsiteX78" fmla="*/ 3782441 w 5911582"/>
              <a:gd name="connsiteY78" fmla="*/ 8646141 h 8646493"/>
              <a:gd name="connsiteX79" fmla="*/ 3355473 w 5911582"/>
              <a:gd name="connsiteY79"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4867 w 5911582"/>
              <a:gd name="connsiteY29" fmla="*/ 3854806 h 8646493"/>
              <a:gd name="connsiteX30" fmla="*/ 235281 w 5911582"/>
              <a:gd name="connsiteY30" fmla="*/ 3854803 h 8646493"/>
              <a:gd name="connsiteX31" fmla="*/ 246835 w 5911582"/>
              <a:gd name="connsiteY31" fmla="*/ 5866683 h 8646493"/>
              <a:gd name="connsiteX32" fmla="*/ 866236 w 5911582"/>
              <a:gd name="connsiteY32" fmla="*/ 6479011 h 8646493"/>
              <a:gd name="connsiteX33" fmla="*/ 1478566 w 5911582"/>
              <a:gd name="connsiteY33" fmla="*/ 5859608 h 8646493"/>
              <a:gd name="connsiteX34" fmla="*/ 1469311 w 5911582"/>
              <a:gd name="connsiteY34" fmla="*/ 4247775 h 8646493"/>
              <a:gd name="connsiteX35" fmla="*/ 1467465 w 5911582"/>
              <a:gd name="connsiteY35" fmla="*/ 4247743 h 8646493"/>
              <a:gd name="connsiteX36" fmla="*/ 1467931 w 5911582"/>
              <a:gd name="connsiteY36" fmla="*/ 4241573 h 8646493"/>
              <a:gd name="connsiteX37" fmla="*/ 1456953 w 5911582"/>
              <a:gd name="connsiteY37" fmla="*/ 2330111 h 8646493"/>
              <a:gd name="connsiteX38" fmla="*/ 1415108 w 5911582"/>
              <a:gd name="connsiteY38" fmla="*/ 781031 h 8646493"/>
              <a:gd name="connsiteX39" fmla="*/ 2151404 w 5911582"/>
              <a:gd name="connsiteY39" fmla="*/ 3852 h 8646493"/>
              <a:gd name="connsiteX40" fmla="*/ 2928581 w 5911582"/>
              <a:gd name="connsiteY40" fmla="*/ 740147 h 8646493"/>
              <a:gd name="connsiteX41" fmla="*/ 2972109 w 5911582"/>
              <a:gd name="connsiteY41" fmla="*/ 2351426 h 8646493"/>
              <a:gd name="connsiteX42" fmla="*/ 2977887 w 5911582"/>
              <a:gd name="connsiteY42" fmla="*/ 2351120 h 8646493"/>
              <a:gd name="connsiteX43" fmla="*/ 3028793 w 5911582"/>
              <a:gd name="connsiteY43" fmla="*/ 4235519 h 8646493"/>
              <a:gd name="connsiteX44" fmla="*/ 3032925 w 5911582"/>
              <a:gd name="connsiteY44" fmla="*/ 4235398 h 8646493"/>
              <a:gd name="connsiteX45" fmla="*/ 3082700 w 5911582"/>
              <a:gd name="connsiteY45" fmla="*/ 5882170 h 8646493"/>
              <a:gd name="connsiteX46" fmla="*/ 3091836 w 5911582"/>
              <a:gd name="connsiteY46" fmla="*/ 5881894 h 8646493"/>
              <a:gd name="connsiteX47" fmla="*/ 3152619 w 5911582"/>
              <a:gd name="connsiteY47" fmla="*/ 7892887 h 8646493"/>
              <a:gd name="connsiteX48" fmla="*/ 3786820 w 5911582"/>
              <a:gd name="connsiteY48" fmla="*/ 8489873 h 8646493"/>
              <a:gd name="connsiteX49" fmla="*/ 4383809 w 5911582"/>
              <a:gd name="connsiteY49" fmla="*/ 7855673 h 8646493"/>
              <a:gd name="connsiteX50" fmla="*/ 4350348 w 5911582"/>
              <a:gd name="connsiteY50" fmla="*/ 6748573 h 8646493"/>
              <a:gd name="connsiteX51" fmla="*/ 4348198 w 5911582"/>
              <a:gd name="connsiteY51" fmla="*/ 6748635 h 8646493"/>
              <a:gd name="connsiteX52" fmla="*/ 4332413 w 5911582"/>
              <a:gd name="connsiteY52" fmla="*/ 6199725 h 8646493"/>
              <a:gd name="connsiteX53" fmla="*/ 4272798 w 5911582"/>
              <a:gd name="connsiteY53" fmla="*/ 4227389 h 8646493"/>
              <a:gd name="connsiteX54" fmla="*/ 4274353 w 5911582"/>
              <a:gd name="connsiteY54" fmla="*/ 4227343 h 8646493"/>
              <a:gd name="connsiteX55" fmla="*/ 4242087 w 5911582"/>
              <a:gd name="connsiteY55" fmla="*/ 3105269 h 8646493"/>
              <a:gd name="connsiteX56" fmla="*/ 4977027 w 5911582"/>
              <a:gd name="connsiteY56" fmla="*/ 2326810 h 8646493"/>
              <a:gd name="connsiteX57" fmla="*/ 5403823 w 5911582"/>
              <a:gd name="connsiteY57" fmla="*/ 2443875 h 8646493"/>
              <a:gd name="connsiteX58" fmla="*/ 5755486 w 5911582"/>
              <a:gd name="connsiteY58" fmla="*/ 3061747 h 8646493"/>
              <a:gd name="connsiteX59" fmla="*/ 5759021 w 5911582"/>
              <a:gd name="connsiteY59" fmla="*/ 3184697 h 8646493"/>
              <a:gd name="connsiteX60" fmla="*/ 5762452 w 5911582"/>
              <a:gd name="connsiteY60" fmla="*/ 3184590 h 8646493"/>
              <a:gd name="connsiteX61" fmla="*/ 5816524 w 5911582"/>
              <a:gd name="connsiteY61" fmla="*/ 4892541 h 8646493"/>
              <a:gd name="connsiteX62" fmla="*/ 5873210 w 5911582"/>
              <a:gd name="connsiteY62" fmla="*/ 6776633 h 8646493"/>
              <a:gd name="connsiteX63" fmla="*/ 5877342 w 5911582"/>
              <a:gd name="connsiteY63" fmla="*/ 6776511 h 8646493"/>
              <a:gd name="connsiteX64" fmla="*/ 5911582 w 5911582"/>
              <a:gd name="connsiteY64" fmla="*/ 7909324 h 8646493"/>
              <a:gd name="connsiteX65" fmla="*/ 5767963 w 5911582"/>
              <a:gd name="connsiteY65" fmla="*/ 8130477 h 8646493"/>
              <a:gd name="connsiteX66" fmla="*/ 5730041 w 5911582"/>
              <a:gd name="connsiteY66" fmla="*/ 6875874 h 8646493"/>
              <a:gd name="connsiteX67" fmla="*/ 5725602 w 5911582"/>
              <a:gd name="connsiteY67" fmla="*/ 6875993 h 8646493"/>
              <a:gd name="connsiteX68" fmla="*/ 5605741 w 5911582"/>
              <a:gd name="connsiteY68" fmla="*/ 3080990 h 8646493"/>
              <a:gd name="connsiteX69" fmla="*/ 4972418 w 5911582"/>
              <a:gd name="connsiteY69" fmla="*/ 2483071 h 8646493"/>
              <a:gd name="connsiteX70" fmla="*/ 4374497 w 5911582"/>
              <a:gd name="connsiteY70" fmla="*/ 3116397 h 8646493"/>
              <a:gd name="connsiteX71" fmla="*/ 4420828 w 5911582"/>
              <a:gd name="connsiteY71" fmla="*/ 4727593 h 8646493"/>
              <a:gd name="connsiteX72" fmla="*/ 4422673 w 5911582"/>
              <a:gd name="connsiteY72" fmla="*/ 4727581 h 8646493"/>
              <a:gd name="connsiteX73" fmla="*/ 4422351 w 5911582"/>
              <a:gd name="connsiteY73" fmla="*/ 4733760 h 8646493"/>
              <a:gd name="connsiteX74" fmla="*/ 4454181 w 5911582"/>
              <a:gd name="connsiteY74" fmla="*/ 5840717 h 8646493"/>
              <a:gd name="connsiteX75" fmla="*/ 4455003 w 5911582"/>
              <a:gd name="connsiteY75" fmla="*/ 5840691 h 8646493"/>
              <a:gd name="connsiteX76" fmla="*/ 4516238 w 5911582"/>
              <a:gd name="connsiteY76" fmla="*/ 7866607 h 8646493"/>
              <a:gd name="connsiteX77" fmla="*/ 3782441 w 5911582"/>
              <a:gd name="connsiteY77" fmla="*/ 8646141 h 8646493"/>
              <a:gd name="connsiteX78" fmla="*/ 3355473 w 5911582"/>
              <a:gd name="connsiteY78"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4867 w 5911582"/>
              <a:gd name="connsiteY29" fmla="*/ 3854806 h 8646493"/>
              <a:gd name="connsiteX30" fmla="*/ 235281 w 5911582"/>
              <a:gd name="connsiteY30" fmla="*/ 3854803 h 8646493"/>
              <a:gd name="connsiteX31" fmla="*/ 246835 w 5911582"/>
              <a:gd name="connsiteY31" fmla="*/ 5866683 h 8646493"/>
              <a:gd name="connsiteX32" fmla="*/ 866236 w 5911582"/>
              <a:gd name="connsiteY32" fmla="*/ 6479011 h 8646493"/>
              <a:gd name="connsiteX33" fmla="*/ 1478566 w 5911582"/>
              <a:gd name="connsiteY33" fmla="*/ 5859608 h 8646493"/>
              <a:gd name="connsiteX34" fmla="*/ 1469311 w 5911582"/>
              <a:gd name="connsiteY34" fmla="*/ 4247775 h 8646493"/>
              <a:gd name="connsiteX35" fmla="*/ 1467465 w 5911582"/>
              <a:gd name="connsiteY35" fmla="*/ 4247743 h 8646493"/>
              <a:gd name="connsiteX36" fmla="*/ 1467931 w 5911582"/>
              <a:gd name="connsiteY36" fmla="*/ 4241573 h 8646493"/>
              <a:gd name="connsiteX37" fmla="*/ 1456953 w 5911582"/>
              <a:gd name="connsiteY37" fmla="*/ 2330111 h 8646493"/>
              <a:gd name="connsiteX38" fmla="*/ 1415108 w 5911582"/>
              <a:gd name="connsiteY38" fmla="*/ 781031 h 8646493"/>
              <a:gd name="connsiteX39" fmla="*/ 2151404 w 5911582"/>
              <a:gd name="connsiteY39" fmla="*/ 3852 h 8646493"/>
              <a:gd name="connsiteX40" fmla="*/ 2928581 w 5911582"/>
              <a:gd name="connsiteY40" fmla="*/ 740147 h 8646493"/>
              <a:gd name="connsiteX41" fmla="*/ 2972109 w 5911582"/>
              <a:gd name="connsiteY41" fmla="*/ 2351426 h 8646493"/>
              <a:gd name="connsiteX42" fmla="*/ 2977887 w 5911582"/>
              <a:gd name="connsiteY42" fmla="*/ 2351120 h 8646493"/>
              <a:gd name="connsiteX43" fmla="*/ 3028793 w 5911582"/>
              <a:gd name="connsiteY43" fmla="*/ 4235519 h 8646493"/>
              <a:gd name="connsiteX44" fmla="*/ 3032925 w 5911582"/>
              <a:gd name="connsiteY44" fmla="*/ 4235398 h 8646493"/>
              <a:gd name="connsiteX45" fmla="*/ 3082700 w 5911582"/>
              <a:gd name="connsiteY45" fmla="*/ 5882170 h 8646493"/>
              <a:gd name="connsiteX46" fmla="*/ 3152619 w 5911582"/>
              <a:gd name="connsiteY46" fmla="*/ 7892887 h 8646493"/>
              <a:gd name="connsiteX47" fmla="*/ 3786820 w 5911582"/>
              <a:gd name="connsiteY47" fmla="*/ 8489873 h 8646493"/>
              <a:gd name="connsiteX48" fmla="*/ 4383809 w 5911582"/>
              <a:gd name="connsiteY48" fmla="*/ 7855673 h 8646493"/>
              <a:gd name="connsiteX49" fmla="*/ 4350348 w 5911582"/>
              <a:gd name="connsiteY49" fmla="*/ 6748573 h 8646493"/>
              <a:gd name="connsiteX50" fmla="*/ 4348198 w 5911582"/>
              <a:gd name="connsiteY50" fmla="*/ 6748635 h 8646493"/>
              <a:gd name="connsiteX51" fmla="*/ 4332413 w 5911582"/>
              <a:gd name="connsiteY51" fmla="*/ 6199725 h 8646493"/>
              <a:gd name="connsiteX52" fmla="*/ 4272798 w 5911582"/>
              <a:gd name="connsiteY52" fmla="*/ 4227389 h 8646493"/>
              <a:gd name="connsiteX53" fmla="*/ 4274353 w 5911582"/>
              <a:gd name="connsiteY53" fmla="*/ 4227343 h 8646493"/>
              <a:gd name="connsiteX54" fmla="*/ 4242087 w 5911582"/>
              <a:gd name="connsiteY54" fmla="*/ 3105269 h 8646493"/>
              <a:gd name="connsiteX55" fmla="*/ 4977027 w 5911582"/>
              <a:gd name="connsiteY55" fmla="*/ 2326810 h 8646493"/>
              <a:gd name="connsiteX56" fmla="*/ 5403823 w 5911582"/>
              <a:gd name="connsiteY56" fmla="*/ 2443875 h 8646493"/>
              <a:gd name="connsiteX57" fmla="*/ 5755486 w 5911582"/>
              <a:gd name="connsiteY57" fmla="*/ 3061747 h 8646493"/>
              <a:gd name="connsiteX58" fmla="*/ 5759021 w 5911582"/>
              <a:gd name="connsiteY58" fmla="*/ 3184697 h 8646493"/>
              <a:gd name="connsiteX59" fmla="*/ 5762452 w 5911582"/>
              <a:gd name="connsiteY59" fmla="*/ 3184590 h 8646493"/>
              <a:gd name="connsiteX60" fmla="*/ 5816524 w 5911582"/>
              <a:gd name="connsiteY60" fmla="*/ 4892541 h 8646493"/>
              <a:gd name="connsiteX61" fmla="*/ 5873210 w 5911582"/>
              <a:gd name="connsiteY61" fmla="*/ 6776633 h 8646493"/>
              <a:gd name="connsiteX62" fmla="*/ 5877342 w 5911582"/>
              <a:gd name="connsiteY62" fmla="*/ 6776511 h 8646493"/>
              <a:gd name="connsiteX63" fmla="*/ 5911582 w 5911582"/>
              <a:gd name="connsiteY63" fmla="*/ 7909324 h 8646493"/>
              <a:gd name="connsiteX64" fmla="*/ 5767963 w 5911582"/>
              <a:gd name="connsiteY64" fmla="*/ 8130477 h 8646493"/>
              <a:gd name="connsiteX65" fmla="*/ 5730041 w 5911582"/>
              <a:gd name="connsiteY65" fmla="*/ 6875874 h 8646493"/>
              <a:gd name="connsiteX66" fmla="*/ 5725602 w 5911582"/>
              <a:gd name="connsiteY66" fmla="*/ 6875993 h 8646493"/>
              <a:gd name="connsiteX67" fmla="*/ 5605741 w 5911582"/>
              <a:gd name="connsiteY67" fmla="*/ 3080990 h 8646493"/>
              <a:gd name="connsiteX68" fmla="*/ 4972418 w 5911582"/>
              <a:gd name="connsiteY68" fmla="*/ 2483071 h 8646493"/>
              <a:gd name="connsiteX69" fmla="*/ 4374497 w 5911582"/>
              <a:gd name="connsiteY69" fmla="*/ 3116397 h 8646493"/>
              <a:gd name="connsiteX70" fmla="*/ 4420828 w 5911582"/>
              <a:gd name="connsiteY70" fmla="*/ 4727593 h 8646493"/>
              <a:gd name="connsiteX71" fmla="*/ 4422673 w 5911582"/>
              <a:gd name="connsiteY71" fmla="*/ 4727581 h 8646493"/>
              <a:gd name="connsiteX72" fmla="*/ 4422351 w 5911582"/>
              <a:gd name="connsiteY72" fmla="*/ 4733760 h 8646493"/>
              <a:gd name="connsiteX73" fmla="*/ 4454181 w 5911582"/>
              <a:gd name="connsiteY73" fmla="*/ 5840717 h 8646493"/>
              <a:gd name="connsiteX74" fmla="*/ 4455003 w 5911582"/>
              <a:gd name="connsiteY74" fmla="*/ 5840691 h 8646493"/>
              <a:gd name="connsiteX75" fmla="*/ 4516238 w 5911582"/>
              <a:gd name="connsiteY75" fmla="*/ 7866607 h 8646493"/>
              <a:gd name="connsiteX76" fmla="*/ 3782441 w 5911582"/>
              <a:gd name="connsiteY76" fmla="*/ 8646141 h 8646493"/>
              <a:gd name="connsiteX77" fmla="*/ 3355473 w 5911582"/>
              <a:gd name="connsiteY77"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4867 w 5911582"/>
              <a:gd name="connsiteY29" fmla="*/ 3854806 h 8646493"/>
              <a:gd name="connsiteX30" fmla="*/ 235281 w 5911582"/>
              <a:gd name="connsiteY30" fmla="*/ 3854803 h 8646493"/>
              <a:gd name="connsiteX31" fmla="*/ 246835 w 5911582"/>
              <a:gd name="connsiteY31" fmla="*/ 5866683 h 8646493"/>
              <a:gd name="connsiteX32" fmla="*/ 866236 w 5911582"/>
              <a:gd name="connsiteY32" fmla="*/ 6479011 h 8646493"/>
              <a:gd name="connsiteX33" fmla="*/ 1478566 w 5911582"/>
              <a:gd name="connsiteY33" fmla="*/ 5859608 h 8646493"/>
              <a:gd name="connsiteX34" fmla="*/ 1469311 w 5911582"/>
              <a:gd name="connsiteY34" fmla="*/ 4247775 h 8646493"/>
              <a:gd name="connsiteX35" fmla="*/ 1467465 w 5911582"/>
              <a:gd name="connsiteY35" fmla="*/ 4247743 h 8646493"/>
              <a:gd name="connsiteX36" fmla="*/ 1467931 w 5911582"/>
              <a:gd name="connsiteY36" fmla="*/ 4241573 h 8646493"/>
              <a:gd name="connsiteX37" fmla="*/ 1456953 w 5911582"/>
              <a:gd name="connsiteY37" fmla="*/ 2330111 h 8646493"/>
              <a:gd name="connsiteX38" fmla="*/ 1415108 w 5911582"/>
              <a:gd name="connsiteY38" fmla="*/ 781031 h 8646493"/>
              <a:gd name="connsiteX39" fmla="*/ 2151404 w 5911582"/>
              <a:gd name="connsiteY39" fmla="*/ 3852 h 8646493"/>
              <a:gd name="connsiteX40" fmla="*/ 2928581 w 5911582"/>
              <a:gd name="connsiteY40" fmla="*/ 740147 h 8646493"/>
              <a:gd name="connsiteX41" fmla="*/ 2972109 w 5911582"/>
              <a:gd name="connsiteY41" fmla="*/ 2351426 h 8646493"/>
              <a:gd name="connsiteX42" fmla="*/ 2977887 w 5911582"/>
              <a:gd name="connsiteY42" fmla="*/ 2351120 h 8646493"/>
              <a:gd name="connsiteX43" fmla="*/ 3028793 w 5911582"/>
              <a:gd name="connsiteY43" fmla="*/ 4235519 h 8646493"/>
              <a:gd name="connsiteX44" fmla="*/ 3032925 w 5911582"/>
              <a:gd name="connsiteY44" fmla="*/ 4235398 h 8646493"/>
              <a:gd name="connsiteX45" fmla="*/ 3152619 w 5911582"/>
              <a:gd name="connsiteY45" fmla="*/ 7892887 h 8646493"/>
              <a:gd name="connsiteX46" fmla="*/ 3786820 w 5911582"/>
              <a:gd name="connsiteY46" fmla="*/ 8489873 h 8646493"/>
              <a:gd name="connsiteX47" fmla="*/ 4383809 w 5911582"/>
              <a:gd name="connsiteY47" fmla="*/ 7855673 h 8646493"/>
              <a:gd name="connsiteX48" fmla="*/ 4350348 w 5911582"/>
              <a:gd name="connsiteY48" fmla="*/ 6748573 h 8646493"/>
              <a:gd name="connsiteX49" fmla="*/ 4348198 w 5911582"/>
              <a:gd name="connsiteY49" fmla="*/ 6748635 h 8646493"/>
              <a:gd name="connsiteX50" fmla="*/ 4332413 w 5911582"/>
              <a:gd name="connsiteY50" fmla="*/ 6199725 h 8646493"/>
              <a:gd name="connsiteX51" fmla="*/ 4272798 w 5911582"/>
              <a:gd name="connsiteY51" fmla="*/ 4227389 h 8646493"/>
              <a:gd name="connsiteX52" fmla="*/ 4274353 w 5911582"/>
              <a:gd name="connsiteY52" fmla="*/ 4227343 h 8646493"/>
              <a:gd name="connsiteX53" fmla="*/ 4242087 w 5911582"/>
              <a:gd name="connsiteY53" fmla="*/ 3105269 h 8646493"/>
              <a:gd name="connsiteX54" fmla="*/ 4977027 w 5911582"/>
              <a:gd name="connsiteY54" fmla="*/ 2326810 h 8646493"/>
              <a:gd name="connsiteX55" fmla="*/ 5403823 w 5911582"/>
              <a:gd name="connsiteY55" fmla="*/ 2443875 h 8646493"/>
              <a:gd name="connsiteX56" fmla="*/ 5755486 w 5911582"/>
              <a:gd name="connsiteY56" fmla="*/ 3061747 h 8646493"/>
              <a:gd name="connsiteX57" fmla="*/ 5759021 w 5911582"/>
              <a:gd name="connsiteY57" fmla="*/ 3184697 h 8646493"/>
              <a:gd name="connsiteX58" fmla="*/ 5762452 w 5911582"/>
              <a:gd name="connsiteY58" fmla="*/ 3184590 h 8646493"/>
              <a:gd name="connsiteX59" fmla="*/ 5816524 w 5911582"/>
              <a:gd name="connsiteY59" fmla="*/ 4892541 h 8646493"/>
              <a:gd name="connsiteX60" fmla="*/ 5873210 w 5911582"/>
              <a:gd name="connsiteY60" fmla="*/ 6776633 h 8646493"/>
              <a:gd name="connsiteX61" fmla="*/ 5877342 w 5911582"/>
              <a:gd name="connsiteY61" fmla="*/ 6776511 h 8646493"/>
              <a:gd name="connsiteX62" fmla="*/ 5911582 w 5911582"/>
              <a:gd name="connsiteY62" fmla="*/ 7909324 h 8646493"/>
              <a:gd name="connsiteX63" fmla="*/ 5767963 w 5911582"/>
              <a:gd name="connsiteY63" fmla="*/ 8130477 h 8646493"/>
              <a:gd name="connsiteX64" fmla="*/ 5730041 w 5911582"/>
              <a:gd name="connsiteY64" fmla="*/ 6875874 h 8646493"/>
              <a:gd name="connsiteX65" fmla="*/ 5725602 w 5911582"/>
              <a:gd name="connsiteY65" fmla="*/ 6875993 h 8646493"/>
              <a:gd name="connsiteX66" fmla="*/ 5605741 w 5911582"/>
              <a:gd name="connsiteY66" fmla="*/ 3080990 h 8646493"/>
              <a:gd name="connsiteX67" fmla="*/ 4972418 w 5911582"/>
              <a:gd name="connsiteY67" fmla="*/ 2483071 h 8646493"/>
              <a:gd name="connsiteX68" fmla="*/ 4374497 w 5911582"/>
              <a:gd name="connsiteY68" fmla="*/ 3116397 h 8646493"/>
              <a:gd name="connsiteX69" fmla="*/ 4420828 w 5911582"/>
              <a:gd name="connsiteY69" fmla="*/ 4727593 h 8646493"/>
              <a:gd name="connsiteX70" fmla="*/ 4422673 w 5911582"/>
              <a:gd name="connsiteY70" fmla="*/ 4727581 h 8646493"/>
              <a:gd name="connsiteX71" fmla="*/ 4422351 w 5911582"/>
              <a:gd name="connsiteY71" fmla="*/ 4733760 h 8646493"/>
              <a:gd name="connsiteX72" fmla="*/ 4454181 w 5911582"/>
              <a:gd name="connsiteY72" fmla="*/ 5840717 h 8646493"/>
              <a:gd name="connsiteX73" fmla="*/ 4455003 w 5911582"/>
              <a:gd name="connsiteY73" fmla="*/ 5840691 h 8646493"/>
              <a:gd name="connsiteX74" fmla="*/ 4516238 w 5911582"/>
              <a:gd name="connsiteY74" fmla="*/ 7866607 h 8646493"/>
              <a:gd name="connsiteX75" fmla="*/ 3782441 w 5911582"/>
              <a:gd name="connsiteY75" fmla="*/ 8646141 h 8646493"/>
              <a:gd name="connsiteX76" fmla="*/ 3355473 w 5911582"/>
              <a:gd name="connsiteY76"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833130 w 5911582"/>
              <a:gd name="connsiteY7" fmla="*/ 2770303 h 8646493"/>
              <a:gd name="connsiteX8" fmla="*/ 2778803 w 5911582"/>
              <a:gd name="connsiteY8" fmla="*/ 759126 h 8646493"/>
              <a:gd name="connsiteX9" fmla="*/ 2146519 w 5911582"/>
              <a:gd name="connsiteY9" fmla="*/ 160107 h 8646493"/>
              <a:gd name="connsiteX10" fmla="*/ 1547498 w 5911582"/>
              <a:gd name="connsiteY10" fmla="*/ 792386 h 8646493"/>
              <a:gd name="connsiteX11" fmla="*/ 1586306 w 5911582"/>
              <a:gd name="connsiteY11" fmla="*/ 2228948 h 8646493"/>
              <a:gd name="connsiteX12" fmla="*/ 1588412 w 5911582"/>
              <a:gd name="connsiteY12" fmla="*/ 2228937 h 8646493"/>
              <a:gd name="connsiteX13" fmla="*/ 1588981 w 5911582"/>
              <a:gd name="connsiteY13" fmla="*/ 2327958 h 8646493"/>
              <a:gd name="connsiteX14" fmla="*/ 1597703 w 5911582"/>
              <a:gd name="connsiteY14" fmla="*/ 3846979 h 8646493"/>
              <a:gd name="connsiteX15" fmla="*/ 1599046 w 5911582"/>
              <a:gd name="connsiteY15" fmla="*/ 3846972 h 8646493"/>
              <a:gd name="connsiteX16" fmla="*/ 1610686 w 5911582"/>
              <a:gd name="connsiteY16" fmla="*/ 5873778 h 8646493"/>
              <a:gd name="connsiteX17" fmla="*/ 858032 w 5911582"/>
              <a:gd name="connsiteY17" fmla="*/ 6635126 h 8646493"/>
              <a:gd name="connsiteX18" fmla="*/ 434045 w 5911582"/>
              <a:gd name="connsiteY18" fmla="*/ 6508273 h 8646493"/>
              <a:gd name="connsiteX19" fmla="*/ 96686 w 5911582"/>
              <a:gd name="connsiteY19" fmla="*/ 5882475 h 8646493"/>
              <a:gd name="connsiteX20" fmla="*/ 88982 w 5911582"/>
              <a:gd name="connsiteY20" fmla="*/ 4540910 h 8646493"/>
              <a:gd name="connsiteX21" fmla="*/ 86890 w 5911582"/>
              <a:gd name="connsiteY21" fmla="*/ 4540915 h 8646493"/>
              <a:gd name="connsiteX22" fmla="*/ 80904 w 5911582"/>
              <a:gd name="connsiteY22" fmla="*/ 2724804 h 8646493"/>
              <a:gd name="connsiteX23" fmla="*/ 4735 w 5911582"/>
              <a:gd name="connsiteY23" fmla="*/ 235616 h 8646493"/>
              <a:gd name="connsiteX24" fmla="*/ 295 w 5911582"/>
              <a:gd name="connsiteY24" fmla="*/ 235719 h 8646493"/>
              <a:gd name="connsiteX25" fmla="*/ 0 w 5911582"/>
              <a:gd name="connsiteY25" fmla="*/ 223261 h 8646493"/>
              <a:gd name="connsiteX26" fmla="*/ 144987 w 5911582"/>
              <a:gd name="connsiteY26" fmla="*/ 0 h 8646493"/>
              <a:gd name="connsiteX27" fmla="*/ 148232 w 5911582"/>
              <a:gd name="connsiteY27" fmla="*/ 136847 h 8646493"/>
              <a:gd name="connsiteX28" fmla="*/ 152365 w 5911582"/>
              <a:gd name="connsiteY28" fmla="*/ 136739 h 8646493"/>
              <a:gd name="connsiteX29" fmla="*/ 234867 w 5911582"/>
              <a:gd name="connsiteY29" fmla="*/ 3854806 h 8646493"/>
              <a:gd name="connsiteX30" fmla="*/ 235281 w 5911582"/>
              <a:gd name="connsiteY30" fmla="*/ 3854803 h 8646493"/>
              <a:gd name="connsiteX31" fmla="*/ 246835 w 5911582"/>
              <a:gd name="connsiteY31" fmla="*/ 5866683 h 8646493"/>
              <a:gd name="connsiteX32" fmla="*/ 866236 w 5911582"/>
              <a:gd name="connsiteY32" fmla="*/ 6479011 h 8646493"/>
              <a:gd name="connsiteX33" fmla="*/ 1478566 w 5911582"/>
              <a:gd name="connsiteY33" fmla="*/ 5859608 h 8646493"/>
              <a:gd name="connsiteX34" fmla="*/ 1469311 w 5911582"/>
              <a:gd name="connsiteY34" fmla="*/ 4247775 h 8646493"/>
              <a:gd name="connsiteX35" fmla="*/ 1467465 w 5911582"/>
              <a:gd name="connsiteY35" fmla="*/ 4247743 h 8646493"/>
              <a:gd name="connsiteX36" fmla="*/ 1467931 w 5911582"/>
              <a:gd name="connsiteY36" fmla="*/ 4241573 h 8646493"/>
              <a:gd name="connsiteX37" fmla="*/ 1456953 w 5911582"/>
              <a:gd name="connsiteY37" fmla="*/ 2330111 h 8646493"/>
              <a:gd name="connsiteX38" fmla="*/ 1415108 w 5911582"/>
              <a:gd name="connsiteY38" fmla="*/ 781031 h 8646493"/>
              <a:gd name="connsiteX39" fmla="*/ 2151404 w 5911582"/>
              <a:gd name="connsiteY39" fmla="*/ 3852 h 8646493"/>
              <a:gd name="connsiteX40" fmla="*/ 2928581 w 5911582"/>
              <a:gd name="connsiteY40" fmla="*/ 740147 h 8646493"/>
              <a:gd name="connsiteX41" fmla="*/ 2972109 w 5911582"/>
              <a:gd name="connsiteY41" fmla="*/ 2351426 h 8646493"/>
              <a:gd name="connsiteX42" fmla="*/ 3028793 w 5911582"/>
              <a:gd name="connsiteY42" fmla="*/ 4235519 h 8646493"/>
              <a:gd name="connsiteX43" fmla="*/ 3032925 w 5911582"/>
              <a:gd name="connsiteY43" fmla="*/ 4235398 h 8646493"/>
              <a:gd name="connsiteX44" fmla="*/ 3152619 w 5911582"/>
              <a:gd name="connsiteY44" fmla="*/ 7892887 h 8646493"/>
              <a:gd name="connsiteX45" fmla="*/ 3786820 w 5911582"/>
              <a:gd name="connsiteY45" fmla="*/ 8489873 h 8646493"/>
              <a:gd name="connsiteX46" fmla="*/ 4383809 w 5911582"/>
              <a:gd name="connsiteY46" fmla="*/ 7855673 h 8646493"/>
              <a:gd name="connsiteX47" fmla="*/ 4350348 w 5911582"/>
              <a:gd name="connsiteY47" fmla="*/ 6748573 h 8646493"/>
              <a:gd name="connsiteX48" fmla="*/ 4348198 w 5911582"/>
              <a:gd name="connsiteY48" fmla="*/ 6748635 h 8646493"/>
              <a:gd name="connsiteX49" fmla="*/ 4332413 w 5911582"/>
              <a:gd name="connsiteY49" fmla="*/ 6199725 h 8646493"/>
              <a:gd name="connsiteX50" fmla="*/ 4272798 w 5911582"/>
              <a:gd name="connsiteY50" fmla="*/ 4227389 h 8646493"/>
              <a:gd name="connsiteX51" fmla="*/ 4274353 w 5911582"/>
              <a:gd name="connsiteY51" fmla="*/ 4227343 h 8646493"/>
              <a:gd name="connsiteX52" fmla="*/ 4242087 w 5911582"/>
              <a:gd name="connsiteY52" fmla="*/ 3105269 h 8646493"/>
              <a:gd name="connsiteX53" fmla="*/ 4977027 w 5911582"/>
              <a:gd name="connsiteY53" fmla="*/ 2326810 h 8646493"/>
              <a:gd name="connsiteX54" fmla="*/ 5403823 w 5911582"/>
              <a:gd name="connsiteY54" fmla="*/ 2443875 h 8646493"/>
              <a:gd name="connsiteX55" fmla="*/ 5755486 w 5911582"/>
              <a:gd name="connsiteY55" fmla="*/ 3061747 h 8646493"/>
              <a:gd name="connsiteX56" fmla="*/ 5759021 w 5911582"/>
              <a:gd name="connsiteY56" fmla="*/ 3184697 h 8646493"/>
              <a:gd name="connsiteX57" fmla="*/ 5762452 w 5911582"/>
              <a:gd name="connsiteY57" fmla="*/ 3184590 h 8646493"/>
              <a:gd name="connsiteX58" fmla="*/ 5816524 w 5911582"/>
              <a:gd name="connsiteY58" fmla="*/ 4892541 h 8646493"/>
              <a:gd name="connsiteX59" fmla="*/ 5873210 w 5911582"/>
              <a:gd name="connsiteY59" fmla="*/ 6776633 h 8646493"/>
              <a:gd name="connsiteX60" fmla="*/ 5877342 w 5911582"/>
              <a:gd name="connsiteY60" fmla="*/ 6776511 h 8646493"/>
              <a:gd name="connsiteX61" fmla="*/ 5911582 w 5911582"/>
              <a:gd name="connsiteY61" fmla="*/ 7909324 h 8646493"/>
              <a:gd name="connsiteX62" fmla="*/ 5767963 w 5911582"/>
              <a:gd name="connsiteY62" fmla="*/ 8130477 h 8646493"/>
              <a:gd name="connsiteX63" fmla="*/ 5730041 w 5911582"/>
              <a:gd name="connsiteY63" fmla="*/ 6875874 h 8646493"/>
              <a:gd name="connsiteX64" fmla="*/ 5725602 w 5911582"/>
              <a:gd name="connsiteY64" fmla="*/ 6875993 h 8646493"/>
              <a:gd name="connsiteX65" fmla="*/ 5605741 w 5911582"/>
              <a:gd name="connsiteY65" fmla="*/ 3080990 h 8646493"/>
              <a:gd name="connsiteX66" fmla="*/ 4972418 w 5911582"/>
              <a:gd name="connsiteY66" fmla="*/ 2483071 h 8646493"/>
              <a:gd name="connsiteX67" fmla="*/ 4374497 w 5911582"/>
              <a:gd name="connsiteY67" fmla="*/ 3116397 h 8646493"/>
              <a:gd name="connsiteX68" fmla="*/ 4420828 w 5911582"/>
              <a:gd name="connsiteY68" fmla="*/ 4727593 h 8646493"/>
              <a:gd name="connsiteX69" fmla="*/ 4422673 w 5911582"/>
              <a:gd name="connsiteY69" fmla="*/ 4727581 h 8646493"/>
              <a:gd name="connsiteX70" fmla="*/ 4422351 w 5911582"/>
              <a:gd name="connsiteY70" fmla="*/ 4733760 h 8646493"/>
              <a:gd name="connsiteX71" fmla="*/ 4454181 w 5911582"/>
              <a:gd name="connsiteY71" fmla="*/ 5840717 h 8646493"/>
              <a:gd name="connsiteX72" fmla="*/ 4455003 w 5911582"/>
              <a:gd name="connsiteY72" fmla="*/ 5840691 h 8646493"/>
              <a:gd name="connsiteX73" fmla="*/ 4516238 w 5911582"/>
              <a:gd name="connsiteY73" fmla="*/ 7866607 h 8646493"/>
              <a:gd name="connsiteX74" fmla="*/ 3782441 w 5911582"/>
              <a:gd name="connsiteY74" fmla="*/ 8646141 h 8646493"/>
              <a:gd name="connsiteX75" fmla="*/ 3355473 w 5911582"/>
              <a:gd name="connsiteY75" fmla="*/ 8529702 h 8646493"/>
              <a:gd name="connsiteX0" fmla="*/ 3355473 w 5911582"/>
              <a:gd name="connsiteY0" fmla="*/ 8529702 h 8646493"/>
              <a:gd name="connsiteX1" fmla="*/ 3002901 w 5911582"/>
              <a:gd name="connsiteY1" fmla="*/ 7912348 h 8646493"/>
              <a:gd name="connsiteX2" fmla="*/ 2947946 w 5911582"/>
              <a:gd name="connsiteY2" fmla="*/ 6094167 h 8646493"/>
              <a:gd name="connsiteX3" fmla="*/ 2938842 w 5911582"/>
              <a:gd name="connsiteY3" fmla="*/ 6095444 h 8646493"/>
              <a:gd name="connsiteX4" fmla="*/ 2885622 w 5911582"/>
              <a:gd name="connsiteY4" fmla="*/ 4334760 h 8646493"/>
              <a:gd name="connsiteX5" fmla="*/ 2881184 w 5911582"/>
              <a:gd name="connsiteY5" fmla="*/ 4334879 h 8646493"/>
              <a:gd name="connsiteX6" fmla="*/ 2838917 w 5911582"/>
              <a:gd name="connsiteY6" fmla="*/ 2770148 h 8646493"/>
              <a:gd name="connsiteX7" fmla="*/ 2778803 w 5911582"/>
              <a:gd name="connsiteY7" fmla="*/ 759126 h 8646493"/>
              <a:gd name="connsiteX8" fmla="*/ 2146519 w 5911582"/>
              <a:gd name="connsiteY8" fmla="*/ 160107 h 8646493"/>
              <a:gd name="connsiteX9" fmla="*/ 1547498 w 5911582"/>
              <a:gd name="connsiteY9" fmla="*/ 792386 h 8646493"/>
              <a:gd name="connsiteX10" fmla="*/ 1586306 w 5911582"/>
              <a:gd name="connsiteY10" fmla="*/ 2228948 h 8646493"/>
              <a:gd name="connsiteX11" fmla="*/ 1588412 w 5911582"/>
              <a:gd name="connsiteY11" fmla="*/ 2228937 h 8646493"/>
              <a:gd name="connsiteX12" fmla="*/ 1588981 w 5911582"/>
              <a:gd name="connsiteY12" fmla="*/ 2327958 h 8646493"/>
              <a:gd name="connsiteX13" fmla="*/ 1597703 w 5911582"/>
              <a:gd name="connsiteY13" fmla="*/ 3846979 h 8646493"/>
              <a:gd name="connsiteX14" fmla="*/ 1599046 w 5911582"/>
              <a:gd name="connsiteY14" fmla="*/ 3846972 h 8646493"/>
              <a:gd name="connsiteX15" fmla="*/ 1610686 w 5911582"/>
              <a:gd name="connsiteY15" fmla="*/ 5873778 h 8646493"/>
              <a:gd name="connsiteX16" fmla="*/ 858032 w 5911582"/>
              <a:gd name="connsiteY16" fmla="*/ 6635126 h 8646493"/>
              <a:gd name="connsiteX17" fmla="*/ 434045 w 5911582"/>
              <a:gd name="connsiteY17" fmla="*/ 6508273 h 8646493"/>
              <a:gd name="connsiteX18" fmla="*/ 96686 w 5911582"/>
              <a:gd name="connsiteY18" fmla="*/ 5882475 h 8646493"/>
              <a:gd name="connsiteX19" fmla="*/ 88982 w 5911582"/>
              <a:gd name="connsiteY19" fmla="*/ 4540910 h 8646493"/>
              <a:gd name="connsiteX20" fmla="*/ 86890 w 5911582"/>
              <a:gd name="connsiteY20" fmla="*/ 4540915 h 8646493"/>
              <a:gd name="connsiteX21" fmla="*/ 80904 w 5911582"/>
              <a:gd name="connsiteY21" fmla="*/ 2724804 h 8646493"/>
              <a:gd name="connsiteX22" fmla="*/ 4735 w 5911582"/>
              <a:gd name="connsiteY22" fmla="*/ 235616 h 8646493"/>
              <a:gd name="connsiteX23" fmla="*/ 295 w 5911582"/>
              <a:gd name="connsiteY23" fmla="*/ 235719 h 8646493"/>
              <a:gd name="connsiteX24" fmla="*/ 0 w 5911582"/>
              <a:gd name="connsiteY24" fmla="*/ 223261 h 8646493"/>
              <a:gd name="connsiteX25" fmla="*/ 144987 w 5911582"/>
              <a:gd name="connsiteY25" fmla="*/ 0 h 8646493"/>
              <a:gd name="connsiteX26" fmla="*/ 148232 w 5911582"/>
              <a:gd name="connsiteY26" fmla="*/ 136847 h 8646493"/>
              <a:gd name="connsiteX27" fmla="*/ 152365 w 5911582"/>
              <a:gd name="connsiteY27" fmla="*/ 136739 h 8646493"/>
              <a:gd name="connsiteX28" fmla="*/ 234867 w 5911582"/>
              <a:gd name="connsiteY28" fmla="*/ 3854806 h 8646493"/>
              <a:gd name="connsiteX29" fmla="*/ 235281 w 5911582"/>
              <a:gd name="connsiteY29" fmla="*/ 3854803 h 8646493"/>
              <a:gd name="connsiteX30" fmla="*/ 246835 w 5911582"/>
              <a:gd name="connsiteY30" fmla="*/ 5866683 h 8646493"/>
              <a:gd name="connsiteX31" fmla="*/ 866236 w 5911582"/>
              <a:gd name="connsiteY31" fmla="*/ 6479011 h 8646493"/>
              <a:gd name="connsiteX32" fmla="*/ 1478566 w 5911582"/>
              <a:gd name="connsiteY32" fmla="*/ 5859608 h 8646493"/>
              <a:gd name="connsiteX33" fmla="*/ 1469311 w 5911582"/>
              <a:gd name="connsiteY33" fmla="*/ 4247775 h 8646493"/>
              <a:gd name="connsiteX34" fmla="*/ 1467465 w 5911582"/>
              <a:gd name="connsiteY34" fmla="*/ 4247743 h 8646493"/>
              <a:gd name="connsiteX35" fmla="*/ 1467931 w 5911582"/>
              <a:gd name="connsiteY35" fmla="*/ 4241573 h 8646493"/>
              <a:gd name="connsiteX36" fmla="*/ 1456953 w 5911582"/>
              <a:gd name="connsiteY36" fmla="*/ 2330111 h 8646493"/>
              <a:gd name="connsiteX37" fmla="*/ 1415108 w 5911582"/>
              <a:gd name="connsiteY37" fmla="*/ 781031 h 8646493"/>
              <a:gd name="connsiteX38" fmla="*/ 2151404 w 5911582"/>
              <a:gd name="connsiteY38" fmla="*/ 3852 h 8646493"/>
              <a:gd name="connsiteX39" fmla="*/ 2928581 w 5911582"/>
              <a:gd name="connsiteY39" fmla="*/ 740147 h 8646493"/>
              <a:gd name="connsiteX40" fmla="*/ 2972109 w 5911582"/>
              <a:gd name="connsiteY40" fmla="*/ 2351426 h 8646493"/>
              <a:gd name="connsiteX41" fmla="*/ 3028793 w 5911582"/>
              <a:gd name="connsiteY41" fmla="*/ 4235519 h 8646493"/>
              <a:gd name="connsiteX42" fmla="*/ 3032925 w 5911582"/>
              <a:gd name="connsiteY42" fmla="*/ 4235398 h 8646493"/>
              <a:gd name="connsiteX43" fmla="*/ 3152619 w 5911582"/>
              <a:gd name="connsiteY43" fmla="*/ 7892887 h 8646493"/>
              <a:gd name="connsiteX44" fmla="*/ 3786820 w 5911582"/>
              <a:gd name="connsiteY44" fmla="*/ 8489873 h 8646493"/>
              <a:gd name="connsiteX45" fmla="*/ 4383809 w 5911582"/>
              <a:gd name="connsiteY45" fmla="*/ 7855673 h 8646493"/>
              <a:gd name="connsiteX46" fmla="*/ 4350348 w 5911582"/>
              <a:gd name="connsiteY46" fmla="*/ 6748573 h 8646493"/>
              <a:gd name="connsiteX47" fmla="*/ 4348198 w 5911582"/>
              <a:gd name="connsiteY47" fmla="*/ 6748635 h 8646493"/>
              <a:gd name="connsiteX48" fmla="*/ 4332413 w 5911582"/>
              <a:gd name="connsiteY48" fmla="*/ 6199725 h 8646493"/>
              <a:gd name="connsiteX49" fmla="*/ 4272798 w 5911582"/>
              <a:gd name="connsiteY49" fmla="*/ 4227389 h 8646493"/>
              <a:gd name="connsiteX50" fmla="*/ 4274353 w 5911582"/>
              <a:gd name="connsiteY50" fmla="*/ 4227343 h 8646493"/>
              <a:gd name="connsiteX51" fmla="*/ 4242087 w 5911582"/>
              <a:gd name="connsiteY51" fmla="*/ 3105269 h 8646493"/>
              <a:gd name="connsiteX52" fmla="*/ 4977027 w 5911582"/>
              <a:gd name="connsiteY52" fmla="*/ 2326810 h 8646493"/>
              <a:gd name="connsiteX53" fmla="*/ 5403823 w 5911582"/>
              <a:gd name="connsiteY53" fmla="*/ 2443875 h 8646493"/>
              <a:gd name="connsiteX54" fmla="*/ 5755486 w 5911582"/>
              <a:gd name="connsiteY54" fmla="*/ 3061747 h 8646493"/>
              <a:gd name="connsiteX55" fmla="*/ 5759021 w 5911582"/>
              <a:gd name="connsiteY55" fmla="*/ 3184697 h 8646493"/>
              <a:gd name="connsiteX56" fmla="*/ 5762452 w 5911582"/>
              <a:gd name="connsiteY56" fmla="*/ 3184590 h 8646493"/>
              <a:gd name="connsiteX57" fmla="*/ 5816524 w 5911582"/>
              <a:gd name="connsiteY57" fmla="*/ 4892541 h 8646493"/>
              <a:gd name="connsiteX58" fmla="*/ 5873210 w 5911582"/>
              <a:gd name="connsiteY58" fmla="*/ 6776633 h 8646493"/>
              <a:gd name="connsiteX59" fmla="*/ 5877342 w 5911582"/>
              <a:gd name="connsiteY59" fmla="*/ 6776511 h 8646493"/>
              <a:gd name="connsiteX60" fmla="*/ 5911582 w 5911582"/>
              <a:gd name="connsiteY60" fmla="*/ 7909324 h 8646493"/>
              <a:gd name="connsiteX61" fmla="*/ 5767963 w 5911582"/>
              <a:gd name="connsiteY61" fmla="*/ 8130477 h 8646493"/>
              <a:gd name="connsiteX62" fmla="*/ 5730041 w 5911582"/>
              <a:gd name="connsiteY62" fmla="*/ 6875874 h 8646493"/>
              <a:gd name="connsiteX63" fmla="*/ 5725602 w 5911582"/>
              <a:gd name="connsiteY63" fmla="*/ 6875993 h 8646493"/>
              <a:gd name="connsiteX64" fmla="*/ 5605741 w 5911582"/>
              <a:gd name="connsiteY64" fmla="*/ 3080990 h 8646493"/>
              <a:gd name="connsiteX65" fmla="*/ 4972418 w 5911582"/>
              <a:gd name="connsiteY65" fmla="*/ 2483071 h 8646493"/>
              <a:gd name="connsiteX66" fmla="*/ 4374497 w 5911582"/>
              <a:gd name="connsiteY66" fmla="*/ 3116397 h 8646493"/>
              <a:gd name="connsiteX67" fmla="*/ 4420828 w 5911582"/>
              <a:gd name="connsiteY67" fmla="*/ 4727593 h 8646493"/>
              <a:gd name="connsiteX68" fmla="*/ 4422673 w 5911582"/>
              <a:gd name="connsiteY68" fmla="*/ 4727581 h 8646493"/>
              <a:gd name="connsiteX69" fmla="*/ 4422351 w 5911582"/>
              <a:gd name="connsiteY69" fmla="*/ 4733760 h 8646493"/>
              <a:gd name="connsiteX70" fmla="*/ 4454181 w 5911582"/>
              <a:gd name="connsiteY70" fmla="*/ 5840717 h 8646493"/>
              <a:gd name="connsiteX71" fmla="*/ 4455003 w 5911582"/>
              <a:gd name="connsiteY71" fmla="*/ 5840691 h 8646493"/>
              <a:gd name="connsiteX72" fmla="*/ 4516238 w 5911582"/>
              <a:gd name="connsiteY72" fmla="*/ 7866607 h 8646493"/>
              <a:gd name="connsiteX73" fmla="*/ 3782441 w 5911582"/>
              <a:gd name="connsiteY73" fmla="*/ 8646141 h 8646493"/>
              <a:gd name="connsiteX74" fmla="*/ 3355473 w 5911582"/>
              <a:gd name="connsiteY74" fmla="*/ 8529702 h 8646493"/>
              <a:gd name="connsiteX0" fmla="*/ 3355178 w 5911287"/>
              <a:gd name="connsiteY0" fmla="*/ 8529702 h 8646493"/>
              <a:gd name="connsiteX1" fmla="*/ 3002606 w 5911287"/>
              <a:gd name="connsiteY1" fmla="*/ 7912348 h 8646493"/>
              <a:gd name="connsiteX2" fmla="*/ 2947651 w 5911287"/>
              <a:gd name="connsiteY2" fmla="*/ 6094167 h 8646493"/>
              <a:gd name="connsiteX3" fmla="*/ 2938547 w 5911287"/>
              <a:gd name="connsiteY3" fmla="*/ 6095444 h 8646493"/>
              <a:gd name="connsiteX4" fmla="*/ 2885327 w 5911287"/>
              <a:gd name="connsiteY4" fmla="*/ 4334760 h 8646493"/>
              <a:gd name="connsiteX5" fmla="*/ 2880889 w 5911287"/>
              <a:gd name="connsiteY5" fmla="*/ 4334879 h 8646493"/>
              <a:gd name="connsiteX6" fmla="*/ 2838622 w 5911287"/>
              <a:gd name="connsiteY6" fmla="*/ 2770148 h 8646493"/>
              <a:gd name="connsiteX7" fmla="*/ 2778508 w 5911287"/>
              <a:gd name="connsiteY7" fmla="*/ 759126 h 8646493"/>
              <a:gd name="connsiteX8" fmla="*/ 2146224 w 5911287"/>
              <a:gd name="connsiteY8" fmla="*/ 160107 h 8646493"/>
              <a:gd name="connsiteX9" fmla="*/ 1547203 w 5911287"/>
              <a:gd name="connsiteY9" fmla="*/ 792386 h 8646493"/>
              <a:gd name="connsiteX10" fmla="*/ 1586011 w 5911287"/>
              <a:gd name="connsiteY10" fmla="*/ 2228948 h 8646493"/>
              <a:gd name="connsiteX11" fmla="*/ 1588117 w 5911287"/>
              <a:gd name="connsiteY11" fmla="*/ 2228937 h 8646493"/>
              <a:gd name="connsiteX12" fmla="*/ 1588686 w 5911287"/>
              <a:gd name="connsiteY12" fmla="*/ 2327958 h 8646493"/>
              <a:gd name="connsiteX13" fmla="*/ 1597408 w 5911287"/>
              <a:gd name="connsiteY13" fmla="*/ 3846979 h 8646493"/>
              <a:gd name="connsiteX14" fmla="*/ 1598751 w 5911287"/>
              <a:gd name="connsiteY14" fmla="*/ 3846972 h 8646493"/>
              <a:gd name="connsiteX15" fmla="*/ 1610391 w 5911287"/>
              <a:gd name="connsiteY15" fmla="*/ 5873778 h 8646493"/>
              <a:gd name="connsiteX16" fmla="*/ 857737 w 5911287"/>
              <a:gd name="connsiteY16" fmla="*/ 6635126 h 8646493"/>
              <a:gd name="connsiteX17" fmla="*/ 433750 w 5911287"/>
              <a:gd name="connsiteY17" fmla="*/ 6508273 h 8646493"/>
              <a:gd name="connsiteX18" fmla="*/ 96391 w 5911287"/>
              <a:gd name="connsiteY18" fmla="*/ 5882475 h 8646493"/>
              <a:gd name="connsiteX19" fmla="*/ 88687 w 5911287"/>
              <a:gd name="connsiteY19" fmla="*/ 4540910 h 8646493"/>
              <a:gd name="connsiteX20" fmla="*/ 86595 w 5911287"/>
              <a:gd name="connsiteY20" fmla="*/ 4540915 h 8646493"/>
              <a:gd name="connsiteX21" fmla="*/ 80609 w 5911287"/>
              <a:gd name="connsiteY21" fmla="*/ 2724804 h 8646493"/>
              <a:gd name="connsiteX22" fmla="*/ 4440 w 5911287"/>
              <a:gd name="connsiteY22" fmla="*/ 235616 h 8646493"/>
              <a:gd name="connsiteX23" fmla="*/ 0 w 5911287"/>
              <a:gd name="connsiteY23" fmla="*/ 235719 h 8646493"/>
              <a:gd name="connsiteX24" fmla="*/ 144692 w 5911287"/>
              <a:gd name="connsiteY24" fmla="*/ 0 h 8646493"/>
              <a:gd name="connsiteX25" fmla="*/ 147937 w 5911287"/>
              <a:gd name="connsiteY25" fmla="*/ 136847 h 8646493"/>
              <a:gd name="connsiteX26" fmla="*/ 152070 w 5911287"/>
              <a:gd name="connsiteY26" fmla="*/ 136739 h 8646493"/>
              <a:gd name="connsiteX27" fmla="*/ 234572 w 5911287"/>
              <a:gd name="connsiteY27" fmla="*/ 3854806 h 8646493"/>
              <a:gd name="connsiteX28" fmla="*/ 234986 w 5911287"/>
              <a:gd name="connsiteY28" fmla="*/ 3854803 h 8646493"/>
              <a:gd name="connsiteX29" fmla="*/ 246540 w 5911287"/>
              <a:gd name="connsiteY29" fmla="*/ 5866683 h 8646493"/>
              <a:gd name="connsiteX30" fmla="*/ 865941 w 5911287"/>
              <a:gd name="connsiteY30" fmla="*/ 6479011 h 8646493"/>
              <a:gd name="connsiteX31" fmla="*/ 1478271 w 5911287"/>
              <a:gd name="connsiteY31" fmla="*/ 5859608 h 8646493"/>
              <a:gd name="connsiteX32" fmla="*/ 1469016 w 5911287"/>
              <a:gd name="connsiteY32" fmla="*/ 4247775 h 8646493"/>
              <a:gd name="connsiteX33" fmla="*/ 1467170 w 5911287"/>
              <a:gd name="connsiteY33" fmla="*/ 4247743 h 8646493"/>
              <a:gd name="connsiteX34" fmla="*/ 1467636 w 5911287"/>
              <a:gd name="connsiteY34" fmla="*/ 4241573 h 8646493"/>
              <a:gd name="connsiteX35" fmla="*/ 1456658 w 5911287"/>
              <a:gd name="connsiteY35" fmla="*/ 2330111 h 8646493"/>
              <a:gd name="connsiteX36" fmla="*/ 1414813 w 5911287"/>
              <a:gd name="connsiteY36" fmla="*/ 781031 h 8646493"/>
              <a:gd name="connsiteX37" fmla="*/ 2151109 w 5911287"/>
              <a:gd name="connsiteY37" fmla="*/ 3852 h 8646493"/>
              <a:gd name="connsiteX38" fmla="*/ 2928286 w 5911287"/>
              <a:gd name="connsiteY38" fmla="*/ 740147 h 8646493"/>
              <a:gd name="connsiteX39" fmla="*/ 2971814 w 5911287"/>
              <a:gd name="connsiteY39" fmla="*/ 2351426 h 8646493"/>
              <a:gd name="connsiteX40" fmla="*/ 3028498 w 5911287"/>
              <a:gd name="connsiteY40" fmla="*/ 4235519 h 8646493"/>
              <a:gd name="connsiteX41" fmla="*/ 3032630 w 5911287"/>
              <a:gd name="connsiteY41" fmla="*/ 4235398 h 8646493"/>
              <a:gd name="connsiteX42" fmla="*/ 3152324 w 5911287"/>
              <a:gd name="connsiteY42" fmla="*/ 7892887 h 8646493"/>
              <a:gd name="connsiteX43" fmla="*/ 3786525 w 5911287"/>
              <a:gd name="connsiteY43" fmla="*/ 8489873 h 8646493"/>
              <a:gd name="connsiteX44" fmla="*/ 4383514 w 5911287"/>
              <a:gd name="connsiteY44" fmla="*/ 7855673 h 8646493"/>
              <a:gd name="connsiteX45" fmla="*/ 4350053 w 5911287"/>
              <a:gd name="connsiteY45" fmla="*/ 6748573 h 8646493"/>
              <a:gd name="connsiteX46" fmla="*/ 4347903 w 5911287"/>
              <a:gd name="connsiteY46" fmla="*/ 6748635 h 8646493"/>
              <a:gd name="connsiteX47" fmla="*/ 4332118 w 5911287"/>
              <a:gd name="connsiteY47" fmla="*/ 6199725 h 8646493"/>
              <a:gd name="connsiteX48" fmla="*/ 4272503 w 5911287"/>
              <a:gd name="connsiteY48" fmla="*/ 4227389 h 8646493"/>
              <a:gd name="connsiteX49" fmla="*/ 4274058 w 5911287"/>
              <a:gd name="connsiteY49" fmla="*/ 4227343 h 8646493"/>
              <a:gd name="connsiteX50" fmla="*/ 4241792 w 5911287"/>
              <a:gd name="connsiteY50" fmla="*/ 3105269 h 8646493"/>
              <a:gd name="connsiteX51" fmla="*/ 4976732 w 5911287"/>
              <a:gd name="connsiteY51" fmla="*/ 2326810 h 8646493"/>
              <a:gd name="connsiteX52" fmla="*/ 5403528 w 5911287"/>
              <a:gd name="connsiteY52" fmla="*/ 2443875 h 8646493"/>
              <a:gd name="connsiteX53" fmla="*/ 5755191 w 5911287"/>
              <a:gd name="connsiteY53" fmla="*/ 3061747 h 8646493"/>
              <a:gd name="connsiteX54" fmla="*/ 5758726 w 5911287"/>
              <a:gd name="connsiteY54" fmla="*/ 3184697 h 8646493"/>
              <a:gd name="connsiteX55" fmla="*/ 5762157 w 5911287"/>
              <a:gd name="connsiteY55" fmla="*/ 3184590 h 8646493"/>
              <a:gd name="connsiteX56" fmla="*/ 5816229 w 5911287"/>
              <a:gd name="connsiteY56" fmla="*/ 4892541 h 8646493"/>
              <a:gd name="connsiteX57" fmla="*/ 5872915 w 5911287"/>
              <a:gd name="connsiteY57" fmla="*/ 6776633 h 8646493"/>
              <a:gd name="connsiteX58" fmla="*/ 5877047 w 5911287"/>
              <a:gd name="connsiteY58" fmla="*/ 6776511 h 8646493"/>
              <a:gd name="connsiteX59" fmla="*/ 5911287 w 5911287"/>
              <a:gd name="connsiteY59" fmla="*/ 7909324 h 8646493"/>
              <a:gd name="connsiteX60" fmla="*/ 5767668 w 5911287"/>
              <a:gd name="connsiteY60" fmla="*/ 8130477 h 8646493"/>
              <a:gd name="connsiteX61" fmla="*/ 5729746 w 5911287"/>
              <a:gd name="connsiteY61" fmla="*/ 6875874 h 8646493"/>
              <a:gd name="connsiteX62" fmla="*/ 5725307 w 5911287"/>
              <a:gd name="connsiteY62" fmla="*/ 6875993 h 8646493"/>
              <a:gd name="connsiteX63" fmla="*/ 5605446 w 5911287"/>
              <a:gd name="connsiteY63" fmla="*/ 3080990 h 8646493"/>
              <a:gd name="connsiteX64" fmla="*/ 4972123 w 5911287"/>
              <a:gd name="connsiteY64" fmla="*/ 2483071 h 8646493"/>
              <a:gd name="connsiteX65" fmla="*/ 4374202 w 5911287"/>
              <a:gd name="connsiteY65" fmla="*/ 3116397 h 8646493"/>
              <a:gd name="connsiteX66" fmla="*/ 4420533 w 5911287"/>
              <a:gd name="connsiteY66" fmla="*/ 4727593 h 8646493"/>
              <a:gd name="connsiteX67" fmla="*/ 4422378 w 5911287"/>
              <a:gd name="connsiteY67" fmla="*/ 4727581 h 8646493"/>
              <a:gd name="connsiteX68" fmla="*/ 4422056 w 5911287"/>
              <a:gd name="connsiteY68" fmla="*/ 4733760 h 8646493"/>
              <a:gd name="connsiteX69" fmla="*/ 4453886 w 5911287"/>
              <a:gd name="connsiteY69" fmla="*/ 5840717 h 8646493"/>
              <a:gd name="connsiteX70" fmla="*/ 4454708 w 5911287"/>
              <a:gd name="connsiteY70" fmla="*/ 5840691 h 8646493"/>
              <a:gd name="connsiteX71" fmla="*/ 4515943 w 5911287"/>
              <a:gd name="connsiteY71" fmla="*/ 7866607 h 8646493"/>
              <a:gd name="connsiteX72" fmla="*/ 3782146 w 5911287"/>
              <a:gd name="connsiteY72" fmla="*/ 8646141 h 8646493"/>
              <a:gd name="connsiteX73" fmla="*/ 3355178 w 5911287"/>
              <a:gd name="connsiteY73"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76449 w 5906847"/>
              <a:gd name="connsiteY5" fmla="*/ 4334879 h 8646493"/>
              <a:gd name="connsiteX6" fmla="*/ 2834182 w 5906847"/>
              <a:gd name="connsiteY6" fmla="*/ 2770148 h 8646493"/>
              <a:gd name="connsiteX7" fmla="*/ 2774068 w 5906847"/>
              <a:gd name="connsiteY7" fmla="*/ 759126 h 8646493"/>
              <a:gd name="connsiteX8" fmla="*/ 2141784 w 5906847"/>
              <a:gd name="connsiteY8" fmla="*/ 160107 h 8646493"/>
              <a:gd name="connsiteX9" fmla="*/ 1542763 w 5906847"/>
              <a:gd name="connsiteY9" fmla="*/ 792386 h 8646493"/>
              <a:gd name="connsiteX10" fmla="*/ 1581571 w 5906847"/>
              <a:gd name="connsiteY10" fmla="*/ 2228948 h 8646493"/>
              <a:gd name="connsiteX11" fmla="*/ 1583677 w 5906847"/>
              <a:gd name="connsiteY11" fmla="*/ 2228937 h 8646493"/>
              <a:gd name="connsiteX12" fmla="*/ 1584246 w 5906847"/>
              <a:gd name="connsiteY12" fmla="*/ 2327958 h 8646493"/>
              <a:gd name="connsiteX13" fmla="*/ 1592968 w 5906847"/>
              <a:gd name="connsiteY13" fmla="*/ 3846979 h 8646493"/>
              <a:gd name="connsiteX14" fmla="*/ 1594311 w 5906847"/>
              <a:gd name="connsiteY14" fmla="*/ 3846972 h 8646493"/>
              <a:gd name="connsiteX15" fmla="*/ 1605951 w 5906847"/>
              <a:gd name="connsiteY15" fmla="*/ 5873778 h 8646493"/>
              <a:gd name="connsiteX16" fmla="*/ 853297 w 5906847"/>
              <a:gd name="connsiteY16" fmla="*/ 6635126 h 8646493"/>
              <a:gd name="connsiteX17" fmla="*/ 429310 w 5906847"/>
              <a:gd name="connsiteY17" fmla="*/ 6508273 h 8646493"/>
              <a:gd name="connsiteX18" fmla="*/ 91951 w 5906847"/>
              <a:gd name="connsiteY18" fmla="*/ 5882475 h 8646493"/>
              <a:gd name="connsiteX19" fmla="*/ 84247 w 5906847"/>
              <a:gd name="connsiteY19" fmla="*/ 4540910 h 8646493"/>
              <a:gd name="connsiteX20" fmla="*/ 82155 w 5906847"/>
              <a:gd name="connsiteY20" fmla="*/ 4540915 h 8646493"/>
              <a:gd name="connsiteX21" fmla="*/ 76169 w 5906847"/>
              <a:gd name="connsiteY21" fmla="*/ 2724804 h 8646493"/>
              <a:gd name="connsiteX22" fmla="*/ 0 w 5906847"/>
              <a:gd name="connsiteY22" fmla="*/ 235616 h 8646493"/>
              <a:gd name="connsiteX23" fmla="*/ 140252 w 5906847"/>
              <a:gd name="connsiteY23" fmla="*/ 0 h 8646493"/>
              <a:gd name="connsiteX24" fmla="*/ 143497 w 5906847"/>
              <a:gd name="connsiteY24" fmla="*/ 136847 h 8646493"/>
              <a:gd name="connsiteX25" fmla="*/ 147630 w 5906847"/>
              <a:gd name="connsiteY25" fmla="*/ 136739 h 8646493"/>
              <a:gd name="connsiteX26" fmla="*/ 230132 w 5906847"/>
              <a:gd name="connsiteY26" fmla="*/ 3854806 h 8646493"/>
              <a:gd name="connsiteX27" fmla="*/ 230546 w 5906847"/>
              <a:gd name="connsiteY27" fmla="*/ 3854803 h 8646493"/>
              <a:gd name="connsiteX28" fmla="*/ 242100 w 5906847"/>
              <a:gd name="connsiteY28" fmla="*/ 5866683 h 8646493"/>
              <a:gd name="connsiteX29" fmla="*/ 861501 w 5906847"/>
              <a:gd name="connsiteY29" fmla="*/ 6479011 h 8646493"/>
              <a:gd name="connsiteX30" fmla="*/ 1473831 w 5906847"/>
              <a:gd name="connsiteY30" fmla="*/ 5859608 h 8646493"/>
              <a:gd name="connsiteX31" fmla="*/ 1464576 w 5906847"/>
              <a:gd name="connsiteY31" fmla="*/ 4247775 h 8646493"/>
              <a:gd name="connsiteX32" fmla="*/ 1462730 w 5906847"/>
              <a:gd name="connsiteY32" fmla="*/ 4247743 h 8646493"/>
              <a:gd name="connsiteX33" fmla="*/ 1463196 w 5906847"/>
              <a:gd name="connsiteY33" fmla="*/ 4241573 h 8646493"/>
              <a:gd name="connsiteX34" fmla="*/ 1452218 w 5906847"/>
              <a:gd name="connsiteY34" fmla="*/ 2330111 h 8646493"/>
              <a:gd name="connsiteX35" fmla="*/ 1410373 w 5906847"/>
              <a:gd name="connsiteY35" fmla="*/ 781031 h 8646493"/>
              <a:gd name="connsiteX36" fmla="*/ 2146669 w 5906847"/>
              <a:gd name="connsiteY36" fmla="*/ 3852 h 8646493"/>
              <a:gd name="connsiteX37" fmla="*/ 2923846 w 5906847"/>
              <a:gd name="connsiteY37" fmla="*/ 740147 h 8646493"/>
              <a:gd name="connsiteX38" fmla="*/ 2967374 w 5906847"/>
              <a:gd name="connsiteY38" fmla="*/ 2351426 h 8646493"/>
              <a:gd name="connsiteX39" fmla="*/ 3024058 w 5906847"/>
              <a:gd name="connsiteY39" fmla="*/ 4235519 h 8646493"/>
              <a:gd name="connsiteX40" fmla="*/ 3028190 w 5906847"/>
              <a:gd name="connsiteY40" fmla="*/ 4235398 h 8646493"/>
              <a:gd name="connsiteX41" fmla="*/ 3147884 w 5906847"/>
              <a:gd name="connsiteY41" fmla="*/ 7892887 h 8646493"/>
              <a:gd name="connsiteX42" fmla="*/ 3782085 w 5906847"/>
              <a:gd name="connsiteY42" fmla="*/ 8489873 h 8646493"/>
              <a:gd name="connsiteX43" fmla="*/ 4379074 w 5906847"/>
              <a:gd name="connsiteY43" fmla="*/ 7855673 h 8646493"/>
              <a:gd name="connsiteX44" fmla="*/ 4345613 w 5906847"/>
              <a:gd name="connsiteY44" fmla="*/ 6748573 h 8646493"/>
              <a:gd name="connsiteX45" fmla="*/ 4343463 w 5906847"/>
              <a:gd name="connsiteY45" fmla="*/ 6748635 h 8646493"/>
              <a:gd name="connsiteX46" fmla="*/ 4327678 w 5906847"/>
              <a:gd name="connsiteY46" fmla="*/ 6199725 h 8646493"/>
              <a:gd name="connsiteX47" fmla="*/ 4268063 w 5906847"/>
              <a:gd name="connsiteY47" fmla="*/ 4227389 h 8646493"/>
              <a:gd name="connsiteX48" fmla="*/ 4269618 w 5906847"/>
              <a:gd name="connsiteY48" fmla="*/ 4227343 h 8646493"/>
              <a:gd name="connsiteX49" fmla="*/ 4237352 w 5906847"/>
              <a:gd name="connsiteY49" fmla="*/ 3105269 h 8646493"/>
              <a:gd name="connsiteX50" fmla="*/ 4972292 w 5906847"/>
              <a:gd name="connsiteY50" fmla="*/ 2326810 h 8646493"/>
              <a:gd name="connsiteX51" fmla="*/ 5399088 w 5906847"/>
              <a:gd name="connsiteY51" fmla="*/ 2443875 h 8646493"/>
              <a:gd name="connsiteX52" fmla="*/ 5750751 w 5906847"/>
              <a:gd name="connsiteY52" fmla="*/ 3061747 h 8646493"/>
              <a:gd name="connsiteX53" fmla="*/ 5754286 w 5906847"/>
              <a:gd name="connsiteY53" fmla="*/ 3184697 h 8646493"/>
              <a:gd name="connsiteX54" fmla="*/ 5757717 w 5906847"/>
              <a:gd name="connsiteY54" fmla="*/ 3184590 h 8646493"/>
              <a:gd name="connsiteX55" fmla="*/ 5811789 w 5906847"/>
              <a:gd name="connsiteY55" fmla="*/ 4892541 h 8646493"/>
              <a:gd name="connsiteX56" fmla="*/ 5868475 w 5906847"/>
              <a:gd name="connsiteY56" fmla="*/ 6776633 h 8646493"/>
              <a:gd name="connsiteX57" fmla="*/ 5872607 w 5906847"/>
              <a:gd name="connsiteY57" fmla="*/ 6776511 h 8646493"/>
              <a:gd name="connsiteX58" fmla="*/ 5906847 w 5906847"/>
              <a:gd name="connsiteY58" fmla="*/ 7909324 h 8646493"/>
              <a:gd name="connsiteX59" fmla="*/ 5763228 w 5906847"/>
              <a:gd name="connsiteY59" fmla="*/ 8130477 h 8646493"/>
              <a:gd name="connsiteX60" fmla="*/ 5725306 w 5906847"/>
              <a:gd name="connsiteY60" fmla="*/ 6875874 h 8646493"/>
              <a:gd name="connsiteX61" fmla="*/ 5720867 w 5906847"/>
              <a:gd name="connsiteY61" fmla="*/ 6875993 h 8646493"/>
              <a:gd name="connsiteX62" fmla="*/ 5601006 w 5906847"/>
              <a:gd name="connsiteY62" fmla="*/ 3080990 h 8646493"/>
              <a:gd name="connsiteX63" fmla="*/ 4967683 w 5906847"/>
              <a:gd name="connsiteY63" fmla="*/ 2483071 h 8646493"/>
              <a:gd name="connsiteX64" fmla="*/ 4369762 w 5906847"/>
              <a:gd name="connsiteY64" fmla="*/ 3116397 h 8646493"/>
              <a:gd name="connsiteX65" fmla="*/ 4416093 w 5906847"/>
              <a:gd name="connsiteY65" fmla="*/ 4727593 h 8646493"/>
              <a:gd name="connsiteX66" fmla="*/ 4417938 w 5906847"/>
              <a:gd name="connsiteY66" fmla="*/ 4727581 h 8646493"/>
              <a:gd name="connsiteX67" fmla="*/ 4417616 w 5906847"/>
              <a:gd name="connsiteY67" fmla="*/ 4733760 h 8646493"/>
              <a:gd name="connsiteX68" fmla="*/ 4449446 w 5906847"/>
              <a:gd name="connsiteY68" fmla="*/ 5840717 h 8646493"/>
              <a:gd name="connsiteX69" fmla="*/ 4450268 w 5906847"/>
              <a:gd name="connsiteY69" fmla="*/ 5840691 h 8646493"/>
              <a:gd name="connsiteX70" fmla="*/ 4511503 w 5906847"/>
              <a:gd name="connsiteY70" fmla="*/ 7866607 h 8646493"/>
              <a:gd name="connsiteX71" fmla="*/ 3777706 w 5906847"/>
              <a:gd name="connsiteY71" fmla="*/ 8646141 h 8646493"/>
              <a:gd name="connsiteX72" fmla="*/ 3350738 w 5906847"/>
              <a:gd name="connsiteY72"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76449 w 5906847"/>
              <a:gd name="connsiteY5" fmla="*/ 4334879 h 8646493"/>
              <a:gd name="connsiteX6" fmla="*/ 2834182 w 5906847"/>
              <a:gd name="connsiteY6" fmla="*/ 2770148 h 8646493"/>
              <a:gd name="connsiteX7" fmla="*/ 2774068 w 5906847"/>
              <a:gd name="connsiteY7" fmla="*/ 759126 h 8646493"/>
              <a:gd name="connsiteX8" fmla="*/ 2141784 w 5906847"/>
              <a:gd name="connsiteY8" fmla="*/ 160107 h 8646493"/>
              <a:gd name="connsiteX9" fmla="*/ 1542763 w 5906847"/>
              <a:gd name="connsiteY9" fmla="*/ 792386 h 8646493"/>
              <a:gd name="connsiteX10" fmla="*/ 1581571 w 5906847"/>
              <a:gd name="connsiteY10" fmla="*/ 2228948 h 8646493"/>
              <a:gd name="connsiteX11" fmla="*/ 1583677 w 5906847"/>
              <a:gd name="connsiteY11" fmla="*/ 2228937 h 8646493"/>
              <a:gd name="connsiteX12" fmla="*/ 1584246 w 5906847"/>
              <a:gd name="connsiteY12" fmla="*/ 2327958 h 8646493"/>
              <a:gd name="connsiteX13" fmla="*/ 1592968 w 5906847"/>
              <a:gd name="connsiteY13" fmla="*/ 3846979 h 8646493"/>
              <a:gd name="connsiteX14" fmla="*/ 1594311 w 5906847"/>
              <a:gd name="connsiteY14" fmla="*/ 3846972 h 8646493"/>
              <a:gd name="connsiteX15" fmla="*/ 1605951 w 5906847"/>
              <a:gd name="connsiteY15" fmla="*/ 5873778 h 8646493"/>
              <a:gd name="connsiteX16" fmla="*/ 853297 w 5906847"/>
              <a:gd name="connsiteY16" fmla="*/ 6635126 h 8646493"/>
              <a:gd name="connsiteX17" fmla="*/ 429310 w 5906847"/>
              <a:gd name="connsiteY17" fmla="*/ 6508273 h 8646493"/>
              <a:gd name="connsiteX18" fmla="*/ 91951 w 5906847"/>
              <a:gd name="connsiteY18" fmla="*/ 5882475 h 8646493"/>
              <a:gd name="connsiteX19" fmla="*/ 84247 w 5906847"/>
              <a:gd name="connsiteY19" fmla="*/ 4540910 h 8646493"/>
              <a:gd name="connsiteX20" fmla="*/ 82155 w 5906847"/>
              <a:gd name="connsiteY20" fmla="*/ 4540915 h 8646493"/>
              <a:gd name="connsiteX21" fmla="*/ 76169 w 5906847"/>
              <a:gd name="connsiteY21" fmla="*/ 2724804 h 8646493"/>
              <a:gd name="connsiteX22" fmla="*/ 0 w 5906847"/>
              <a:gd name="connsiteY22" fmla="*/ 235616 h 8646493"/>
              <a:gd name="connsiteX23" fmla="*/ 140252 w 5906847"/>
              <a:gd name="connsiteY23" fmla="*/ 0 h 8646493"/>
              <a:gd name="connsiteX24" fmla="*/ 143497 w 5906847"/>
              <a:gd name="connsiteY24" fmla="*/ 136847 h 8646493"/>
              <a:gd name="connsiteX25" fmla="*/ 230132 w 5906847"/>
              <a:gd name="connsiteY25" fmla="*/ 3854806 h 8646493"/>
              <a:gd name="connsiteX26" fmla="*/ 230546 w 5906847"/>
              <a:gd name="connsiteY26" fmla="*/ 3854803 h 8646493"/>
              <a:gd name="connsiteX27" fmla="*/ 242100 w 5906847"/>
              <a:gd name="connsiteY27" fmla="*/ 5866683 h 8646493"/>
              <a:gd name="connsiteX28" fmla="*/ 861501 w 5906847"/>
              <a:gd name="connsiteY28" fmla="*/ 6479011 h 8646493"/>
              <a:gd name="connsiteX29" fmla="*/ 1473831 w 5906847"/>
              <a:gd name="connsiteY29" fmla="*/ 5859608 h 8646493"/>
              <a:gd name="connsiteX30" fmla="*/ 1464576 w 5906847"/>
              <a:gd name="connsiteY30" fmla="*/ 4247775 h 8646493"/>
              <a:gd name="connsiteX31" fmla="*/ 1462730 w 5906847"/>
              <a:gd name="connsiteY31" fmla="*/ 4247743 h 8646493"/>
              <a:gd name="connsiteX32" fmla="*/ 1463196 w 5906847"/>
              <a:gd name="connsiteY32" fmla="*/ 4241573 h 8646493"/>
              <a:gd name="connsiteX33" fmla="*/ 1452218 w 5906847"/>
              <a:gd name="connsiteY33" fmla="*/ 2330111 h 8646493"/>
              <a:gd name="connsiteX34" fmla="*/ 1410373 w 5906847"/>
              <a:gd name="connsiteY34" fmla="*/ 781031 h 8646493"/>
              <a:gd name="connsiteX35" fmla="*/ 2146669 w 5906847"/>
              <a:gd name="connsiteY35" fmla="*/ 3852 h 8646493"/>
              <a:gd name="connsiteX36" fmla="*/ 2923846 w 5906847"/>
              <a:gd name="connsiteY36" fmla="*/ 740147 h 8646493"/>
              <a:gd name="connsiteX37" fmla="*/ 2967374 w 5906847"/>
              <a:gd name="connsiteY37" fmla="*/ 2351426 h 8646493"/>
              <a:gd name="connsiteX38" fmla="*/ 3024058 w 5906847"/>
              <a:gd name="connsiteY38" fmla="*/ 4235519 h 8646493"/>
              <a:gd name="connsiteX39" fmla="*/ 3028190 w 5906847"/>
              <a:gd name="connsiteY39" fmla="*/ 4235398 h 8646493"/>
              <a:gd name="connsiteX40" fmla="*/ 3147884 w 5906847"/>
              <a:gd name="connsiteY40" fmla="*/ 7892887 h 8646493"/>
              <a:gd name="connsiteX41" fmla="*/ 3782085 w 5906847"/>
              <a:gd name="connsiteY41" fmla="*/ 8489873 h 8646493"/>
              <a:gd name="connsiteX42" fmla="*/ 4379074 w 5906847"/>
              <a:gd name="connsiteY42" fmla="*/ 7855673 h 8646493"/>
              <a:gd name="connsiteX43" fmla="*/ 4345613 w 5906847"/>
              <a:gd name="connsiteY43" fmla="*/ 6748573 h 8646493"/>
              <a:gd name="connsiteX44" fmla="*/ 4343463 w 5906847"/>
              <a:gd name="connsiteY44" fmla="*/ 6748635 h 8646493"/>
              <a:gd name="connsiteX45" fmla="*/ 4327678 w 5906847"/>
              <a:gd name="connsiteY45" fmla="*/ 6199725 h 8646493"/>
              <a:gd name="connsiteX46" fmla="*/ 4268063 w 5906847"/>
              <a:gd name="connsiteY46" fmla="*/ 4227389 h 8646493"/>
              <a:gd name="connsiteX47" fmla="*/ 4269618 w 5906847"/>
              <a:gd name="connsiteY47" fmla="*/ 4227343 h 8646493"/>
              <a:gd name="connsiteX48" fmla="*/ 4237352 w 5906847"/>
              <a:gd name="connsiteY48" fmla="*/ 3105269 h 8646493"/>
              <a:gd name="connsiteX49" fmla="*/ 4972292 w 5906847"/>
              <a:gd name="connsiteY49" fmla="*/ 2326810 h 8646493"/>
              <a:gd name="connsiteX50" fmla="*/ 5399088 w 5906847"/>
              <a:gd name="connsiteY50" fmla="*/ 2443875 h 8646493"/>
              <a:gd name="connsiteX51" fmla="*/ 5750751 w 5906847"/>
              <a:gd name="connsiteY51" fmla="*/ 3061747 h 8646493"/>
              <a:gd name="connsiteX52" fmla="*/ 5754286 w 5906847"/>
              <a:gd name="connsiteY52" fmla="*/ 3184697 h 8646493"/>
              <a:gd name="connsiteX53" fmla="*/ 5757717 w 5906847"/>
              <a:gd name="connsiteY53" fmla="*/ 3184590 h 8646493"/>
              <a:gd name="connsiteX54" fmla="*/ 5811789 w 5906847"/>
              <a:gd name="connsiteY54" fmla="*/ 4892541 h 8646493"/>
              <a:gd name="connsiteX55" fmla="*/ 5868475 w 5906847"/>
              <a:gd name="connsiteY55" fmla="*/ 6776633 h 8646493"/>
              <a:gd name="connsiteX56" fmla="*/ 5872607 w 5906847"/>
              <a:gd name="connsiteY56" fmla="*/ 6776511 h 8646493"/>
              <a:gd name="connsiteX57" fmla="*/ 5906847 w 5906847"/>
              <a:gd name="connsiteY57" fmla="*/ 7909324 h 8646493"/>
              <a:gd name="connsiteX58" fmla="*/ 5763228 w 5906847"/>
              <a:gd name="connsiteY58" fmla="*/ 8130477 h 8646493"/>
              <a:gd name="connsiteX59" fmla="*/ 5725306 w 5906847"/>
              <a:gd name="connsiteY59" fmla="*/ 6875874 h 8646493"/>
              <a:gd name="connsiteX60" fmla="*/ 5720867 w 5906847"/>
              <a:gd name="connsiteY60" fmla="*/ 6875993 h 8646493"/>
              <a:gd name="connsiteX61" fmla="*/ 5601006 w 5906847"/>
              <a:gd name="connsiteY61" fmla="*/ 3080990 h 8646493"/>
              <a:gd name="connsiteX62" fmla="*/ 4967683 w 5906847"/>
              <a:gd name="connsiteY62" fmla="*/ 2483071 h 8646493"/>
              <a:gd name="connsiteX63" fmla="*/ 4369762 w 5906847"/>
              <a:gd name="connsiteY63" fmla="*/ 3116397 h 8646493"/>
              <a:gd name="connsiteX64" fmla="*/ 4416093 w 5906847"/>
              <a:gd name="connsiteY64" fmla="*/ 4727593 h 8646493"/>
              <a:gd name="connsiteX65" fmla="*/ 4417938 w 5906847"/>
              <a:gd name="connsiteY65" fmla="*/ 4727581 h 8646493"/>
              <a:gd name="connsiteX66" fmla="*/ 4417616 w 5906847"/>
              <a:gd name="connsiteY66" fmla="*/ 4733760 h 8646493"/>
              <a:gd name="connsiteX67" fmla="*/ 4449446 w 5906847"/>
              <a:gd name="connsiteY67" fmla="*/ 5840717 h 8646493"/>
              <a:gd name="connsiteX68" fmla="*/ 4450268 w 5906847"/>
              <a:gd name="connsiteY68" fmla="*/ 5840691 h 8646493"/>
              <a:gd name="connsiteX69" fmla="*/ 4511503 w 5906847"/>
              <a:gd name="connsiteY69" fmla="*/ 7866607 h 8646493"/>
              <a:gd name="connsiteX70" fmla="*/ 3777706 w 5906847"/>
              <a:gd name="connsiteY70" fmla="*/ 8646141 h 8646493"/>
              <a:gd name="connsiteX71" fmla="*/ 3350738 w 5906847"/>
              <a:gd name="connsiteY71"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76449 w 5906847"/>
              <a:gd name="connsiteY5" fmla="*/ 4334879 h 8646493"/>
              <a:gd name="connsiteX6" fmla="*/ 2834182 w 5906847"/>
              <a:gd name="connsiteY6" fmla="*/ 2770148 h 8646493"/>
              <a:gd name="connsiteX7" fmla="*/ 2774068 w 5906847"/>
              <a:gd name="connsiteY7" fmla="*/ 759126 h 8646493"/>
              <a:gd name="connsiteX8" fmla="*/ 2141784 w 5906847"/>
              <a:gd name="connsiteY8" fmla="*/ 160107 h 8646493"/>
              <a:gd name="connsiteX9" fmla="*/ 1542763 w 5906847"/>
              <a:gd name="connsiteY9" fmla="*/ 792386 h 8646493"/>
              <a:gd name="connsiteX10" fmla="*/ 1581571 w 5906847"/>
              <a:gd name="connsiteY10" fmla="*/ 2228948 h 8646493"/>
              <a:gd name="connsiteX11" fmla="*/ 1583677 w 5906847"/>
              <a:gd name="connsiteY11" fmla="*/ 2228937 h 8646493"/>
              <a:gd name="connsiteX12" fmla="*/ 1584246 w 5906847"/>
              <a:gd name="connsiteY12" fmla="*/ 2327958 h 8646493"/>
              <a:gd name="connsiteX13" fmla="*/ 1592968 w 5906847"/>
              <a:gd name="connsiteY13" fmla="*/ 3846979 h 8646493"/>
              <a:gd name="connsiteX14" fmla="*/ 1605951 w 5906847"/>
              <a:gd name="connsiteY14" fmla="*/ 5873778 h 8646493"/>
              <a:gd name="connsiteX15" fmla="*/ 853297 w 5906847"/>
              <a:gd name="connsiteY15" fmla="*/ 6635126 h 8646493"/>
              <a:gd name="connsiteX16" fmla="*/ 429310 w 5906847"/>
              <a:gd name="connsiteY16" fmla="*/ 6508273 h 8646493"/>
              <a:gd name="connsiteX17" fmla="*/ 91951 w 5906847"/>
              <a:gd name="connsiteY17" fmla="*/ 5882475 h 8646493"/>
              <a:gd name="connsiteX18" fmla="*/ 84247 w 5906847"/>
              <a:gd name="connsiteY18" fmla="*/ 4540910 h 8646493"/>
              <a:gd name="connsiteX19" fmla="*/ 82155 w 5906847"/>
              <a:gd name="connsiteY19" fmla="*/ 4540915 h 8646493"/>
              <a:gd name="connsiteX20" fmla="*/ 76169 w 5906847"/>
              <a:gd name="connsiteY20" fmla="*/ 2724804 h 8646493"/>
              <a:gd name="connsiteX21" fmla="*/ 0 w 5906847"/>
              <a:gd name="connsiteY21" fmla="*/ 235616 h 8646493"/>
              <a:gd name="connsiteX22" fmla="*/ 140252 w 5906847"/>
              <a:gd name="connsiteY22" fmla="*/ 0 h 8646493"/>
              <a:gd name="connsiteX23" fmla="*/ 143497 w 5906847"/>
              <a:gd name="connsiteY23" fmla="*/ 136847 h 8646493"/>
              <a:gd name="connsiteX24" fmla="*/ 230132 w 5906847"/>
              <a:gd name="connsiteY24" fmla="*/ 3854806 h 8646493"/>
              <a:gd name="connsiteX25" fmla="*/ 230546 w 5906847"/>
              <a:gd name="connsiteY25" fmla="*/ 3854803 h 8646493"/>
              <a:gd name="connsiteX26" fmla="*/ 242100 w 5906847"/>
              <a:gd name="connsiteY26" fmla="*/ 5866683 h 8646493"/>
              <a:gd name="connsiteX27" fmla="*/ 861501 w 5906847"/>
              <a:gd name="connsiteY27" fmla="*/ 6479011 h 8646493"/>
              <a:gd name="connsiteX28" fmla="*/ 1473831 w 5906847"/>
              <a:gd name="connsiteY28" fmla="*/ 5859608 h 8646493"/>
              <a:gd name="connsiteX29" fmla="*/ 1464576 w 5906847"/>
              <a:gd name="connsiteY29" fmla="*/ 4247775 h 8646493"/>
              <a:gd name="connsiteX30" fmla="*/ 1462730 w 5906847"/>
              <a:gd name="connsiteY30" fmla="*/ 4247743 h 8646493"/>
              <a:gd name="connsiteX31" fmla="*/ 1463196 w 5906847"/>
              <a:gd name="connsiteY31" fmla="*/ 4241573 h 8646493"/>
              <a:gd name="connsiteX32" fmla="*/ 1452218 w 5906847"/>
              <a:gd name="connsiteY32" fmla="*/ 2330111 h 8646493"/>
              <a:gd name="connsiteX33" fmla="*/ 1410373 w 5906847"/>
              <a:gd name="connsiteY33" fmla="*/ 781031 h 8646493"/>
              <a:gd name="connsiteX34" fmla="*/ 2146669 w 5906847"/>
              <a:gd name="connsiteY34" fmla="*/ 3852 h 8646493"/>
              <a:gd name="connsiteX35" fmla="*/ 2923846 w 5906847"/>
              <a:gd name="connsiteY35" fmla="*/ 740147 h 8646493"/>
              <a:gd name="connsiteX36" fmla="*/ 2967374 w 5906847"/>
              <a:gd name="connsiteY36" fmla="*/ 2351426 h 8646493"/>
              <a:gd name="connsiteX37" fmla="*/ 3024058 w 5906847"/>
              <a:gd name="connsiteY37" fmla="*/ 4235519 h 8646493"/>
              <a:gd name="connsiteX38" fmla="*/ 3028190 w 5906847"/>
              <a:gd name="connsiteY38" fmla="*/ 4235398 h 8646493"/>
              <a:gd name="connsiteX39" fmla="*/ 3147884 w 5906847"/>
              <a:gd name="connsiteY39" fmla="*/ 7892887 h 8646493"/>
              <a:gd name="connsiteX40" fmla="*/ 3782085 w 5906847"/>
              <a:gd name="connsiteY40" fmla="*/ 8489873 h 8646493"/>
              <a:gd name="connsiteX41" fmla="*/ 4379074 w 5906847"/>
              <a:gd name="connsiteY41" fmla="*/ 7855673 h 8646493"/>
              <a:gd name="connsiteX42" fmla="*/ 4345613 w 5906847"/>
              <a:gd name="connsiteY42" fmla="*/ 6748573 h 8646493"/>
              <a:gd name="connsiteX43" fmla="*/ 4343463 w 5906847"/>
              <a:gd name="connsiteY43" fmla="*/ 6748635 h 8646493"/>
              <a:gd name="connsiteX44" fmla="*/ 4327678 w 5906847"/>
              <a:gd name="connsiteY44" fmla="*/ 6199725 h 8646493"/>
              <a:gd name="connsiteX45" fmla="*/ 4268063 w 5906847"/>
              <a:gd name="connsiteY45" fmla="*/ 4227389 h 8646493"/>
              <a:gd name="connsiteX46" fmla="*/ 4269618 w 5906847"/>
              <a:gd name="connsiteY46" fmla="*/ 4227343 h 8646493"/>
              <a:gd name="connsiteX47" fmla="*/ 4237352 w 5906847"/>
              <a:gd name="connsiteY47" fmla="*/ 3105269 h 8646493"/>
              <a:gd name="connsiteX48" fmla="*/ 4972292 w 5906847"/>
              <a:gd name="connsiteY48" fmla="*/ 2326810 h 8646493"/>
              <a:gd name="connsiteX49" fmla="*/ 5399088 w 5906847"/>
              <a:gd name="connsiteY49" fmla="*/ 2443875 h 8646493"/>
              <a:gd name="connsiteX50" fmla="*/ 5750751 w 5906847"/>
              <a:gd name="connsiteY50" fmla="*/ 3061747 h 8646493"/>
              <a:gd name="connsiteX51" fmla="*/ 5754286 w 5906847"/>
              <a:gd name="connsiteY51" fmla="*/ 3184697 h 8646493"/>
              <a:gd name="connsiteX52" fmla="*/ 5757717 w 5906847"/>
              <a:gd name="connsiteY52" fmla="*/ 3184590 h 8646493"/>
              <a:gd name="connsiteX53" fmla="*/ 5811789 w 5906847"/>
              <a:gd name="connsiteY53" fmla="*/ 4892541 h 8646493"/>
              <a:gd name="connsiteX54" fmla="*/ 5868475 w 5906847"/>
              <a:gd name="connsiteY54" fmla="*/ 6776633 h 8646493"/>
              <a:gd name="connsiteX55" fmla="*/ 5872607 w 5906847"/>
              <a:gd name="connsiteY55" fmla="*/ 6776511 h 8646493"/>
              <a:gd name="connsiteX56" fmla="*/ 5906847 w 5906847"/>
              <a:gd name="connsiteY56" fmla="*/ 7909324 h 8646493"/>
              <a:gd name="connsiteX57" fmla="*/ 5763228 w 5906847"/>
              <a:gd name="connsiteY57" fmla="*/ 8130477 h 8646493"/>
              <a:gd name="connsiteX58" fmla="*/ 5725306 w 5906847"/>
              <a:gd name="connsiteY58" fmla="*/ 6875874 h 8646493"/>
              <a:gd name="connsiteX59" fmla="*/ 5720867 w 5906847"/>
              <a:gd name="connsiteY59" fmla="*/ 6875993 h 8646493"/>
              <a:gd name="connsiteX60" fmla="*/ 5601006 w 5906847"/>
              <a:gd name="connsiteY60" fmla="*/ 3080990 h 8646493"/>
              <a:gd name="connsiteX61" fmla="*/ 4967683 w 5906847"/>
              <a:gd name="connsiteY61" fmla="*/ 2483071 h 8646493"/>
              <a:gd name="connsiteX62" fmla="*/ 4369762 w 5906847"/>
              <a:gd name="connsiteY62" fmla="*/ 3116397 h 8646493"/>
              <a:gd name="connsiteX63" fmla="*/ 4416093 w 5906847"/>
              <a:gd name="connsiteY63" fmla="*/ 4727593 h 8646493"/>
              <a:gd name="connsiteX64" fmla="*/ 4417938 w 5906847"/>
              <a:gd name="connsiteY64" fmla="*/ 4727581 h 8646493"/>
              <a:gd name="connsiteX65" fmla="*/ 4417616 w 5906847"/>
              <a:gd name="connsiteY65" fmla="*/ 4733760 h 8646493"/>
              <a:gd name="connsiteX66" fmla="*/ 4449446 w 5906847"/>
              <a:gd name="connsiteY66" fmla="*/ 5840717 h 8646493"/>
              <a:gd name="connsiteX67" fmla="*/ 4450268 w 5906847"/>
              <a:gd name="connsiteY67" fmla="*/ 5840691 h 8646493"/>
              <a:gd name="connsiteX68" fmla="*/ 4511503 w 5906847"/>
              <a:gd name="connsiteY68" fmla="*/ 7866607 h 8646493"/>
              <a:gd name="connsiteX69" fmla="*/ 3777706 w 5906847"/>
              <a:gd name="connsiteY69" fmla="*/ 8646141 h 8646493"/>
              <a:gd name="connsiteX70" fmla="*/ 3350738 w 5906847"/>
              <a:gd name="connsiteY70"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34182 w 5906847"/>
              <a:gd name="connsiteY5" fmla="*/ 2770148 h 8646493"/>
              <a:gd name="connsiteX6" fmla="*/ 2774068 w 5906847"/>
              <a:gd name="connsiteY6" fmla="*/ 759126 h 8646493"/>
              <a:gd name="connsiteX7" fmla="*/ 2141784 w 5906847"/>
              <a:gd name="connsiteY7" fmla="*/ 160107 h 8646493"/>
              <a:gd name="connsiteX8" fmla="*/ 1542763 w 5906847"/>
              <a:gd name="connsiteY8" fmla="*/ 792386 h 8646493"/>
              <a:gd name="connsiteX9" fmla="*/ 1581571 w 5906847"/>
              <a:gd name="connsiteY9" fmla="*/ 2228948 h 8646493"/>
              <a:gd name="connsiteX10" fmla="*/ 1583677 w 5906847"/>
              <a:gd name="connsiteY10" fmla="*/ 2228937 h 8646493"/>
              <a:gd name="connsiteX11" fmla="*/ 1584246 w 5906847"/>
              <a:gd name="connsiteY11" fmla="*/ 2327958 h 8646493"/>
              <a:gd name="connsiteX12" fmla="*/ 1592968 w 5906847"/>
              <a:gd name="connsiteY12" fmla="*/ 3846979 h 8646493"/>
              <a:gd name="connsiteX13" fmla="*/ 1605951 w 5906847"/>
              <a:gd name="connsiteY13" fmla="*/ 5873778 h 8646493"/>
              <a:gd name="connsiteX14" fmla="*/ 853297 w 5906847"/>
              <a:gd name="connsiteY14" fmla="*/ 6635126 h 8646493"/>
              <a:gd name="connsiteX15" fmla="*/ 429310 w 5906847"/>
              <a:gd name="connsiteY15" fmla="*/ 6508273 h 8646493"/>
              <a:gd name="connsiteX16" fmla="*/ 91951 w 5906847"/>
              <a:gd name="connsiteY16" fmla="*/ 5882475 h 8646493"/>
              <a:gd name="connsiteX17" fmla="*/ 84247 w 5906847"/>
              <a:gd name="connsiteY17" fmla="*/ 4540910 h 8646493"/>
              <a:gd name="connsiteX18" fmla="*/ 82155 w 5906847"/>
              <a:gd name="connsiteY18" fmla="*/ 4540915 h 8646493"/>
              <a:gd name="connsiteX19" fmla="*/ 76169 w 5906847"/>
              <a:gd name="connsiteY19" fmla="*/ 2724804 h 8646493"/>
              <a:gd name="connsiteX20" fmla="*/ 0 w 5906847"/>
              <a:gd name="connsiteY20" fmla="*/ 235616 h 8646493"/>
              <a:gd name="connsiteX21" fmla="*/ 140252 w 5906847"/>
              <a:gd name="connsiteY21" fmla="*/ 0 h 8646493"/>
              <a:gd name="connsiteX22" fmla="*/ 143497 w 5906847"/>
              <a:gd name="connsiteY22" fmla="*/ 136847 h 8646493"/>
              <a:gd name="connsiteX23" fmla="*/ 230132 w 5906847"/>
              <a:gd name="connsiteY23" fmla="*/ 3854806 h 8646493"/>
              <a:gd name="connsiteX24" fmla="*/ 230546 w 5906847"/>
              <a:gd name="connsiteY24" fmla="*/ 3854803 h 8646493"/>
              <a:gd name="connsiteX25" fmla="*/ 242100 w 5906847"/>
              <a:gd name="connsiteY25" fmla="*/ 5866683 h 8646493"/>
              <a:gd name="connsiteX26" fmla="*/ 861501 w 5906847"/>
              <a:gd name="connsiteY26" fmla="*/ 6479011 h 8646493"/>
              <a:gd name="connsiteX27" fmla="*/ 1473831 w 5906847"/>
              <a:gd name="connsiteY27" fmla="*/ 5859608 h 8646493"/>
              <a:gd name="connsiteX28" fmla="*/ 1464576 w 5906847"/>
              <a:gd name="connsiteY28" fmla="*/ 4247775 h 8646493"/>
              <a:gd name="connsiteX29" fmla="*/ 1462730 w 5906847"/>
              <a:gd name="connsiteY29" fmla="*/ 4247743 h 8646493"/>
              <a:gd name="connsiteX30" fmla="*/ 1463196 w 5906847"/>
              <a:gd name="connsiteY30" fmla="*/ 4241573 h 8646493"/>
              <a:gd name="connsiteX31" fmla="*/ 1452218 w 5906847"/>
              <a:gd name="connsiteY31" fmla="*/ 2330111 h 8646493"/>
              <a:gd name="connsiteX32" fmla="*/ 1410373 w 5906847"/>
              <a:gd name="connsiteY32" fmla="*/ 781031 h 8646493"/>
              <a:gd name="connsiteX33" fmla="*/ 2146669 w 5906847"/>
              <a:gd name="connsiteY33" fmla="*/ 3852 h 8646493"/>
              <a:gd name="connsiteX34" fmla="*/ 2923846 w 5906847"/>
              <a:gd name="connsiteY34" fmla="*/ 740147 h 8646493"/>
              <a:gd name="connsiteX35" fmla="*/ 2967374 w 5906847"/>
              <a:gd name="connsiteY35" fmla="*/ 2351426 h 8646493"/>
              <a:gd name="connsiteX36" fmla="*/ 3024058 w 5906847"/>
              <a:gd name="connsiteY36" fmla="*/ 4235519 h 8646493"/>
              <a:gd name="connsiteX37" fmla="*/ 3028190 w 5906847"/>
              <a:gd name="connsiteY37" fmla="*/ 4235398 h 8646493"/>
              <a:gd name="connsiteX38" fmla="*/ 3147884 w 5906847"/>
              <a:gd name="connsiteY38" fmla="*/ 7892887 h 8646493"/>
              <a:gd name="connsiteX39" fmla="*/ 3782085 w 5906847"/>
              <a:gd name="connsiteY39" fmla="*/ 8489873 h 8646493"/>
              <a:gd name="connsiteX40" fmla="*/ 4379074 w 5906847"/>
              <a:gd name="connsiteY40" fmla="*/ 7855673 h 8646493"/>
              <a:gd name="connsiteX41" fmla="*/ 4345613 w 5906847"/>
              <a:gd name="connsiteY41" fmla="*/ 6748573 h 8646493"/>
              <a:gd name="connsiteX42" fmla="*/ 4343463 w 5906847"/>
              <a:gd name="connsiteY42" fmla="*/ 6748635 h 8646493"/>
              <a:gd name="connsiteX43" fmla="*/ 4327678 w 5906847"/>
              <a:gd name="connsiteY43" fmla="*/ 6199725 h 8646493"/>
              <a:gd name="connsiteX44" fmla="*/ 4268063 w 5906847"/>
              <a:gd name="connsiteY44" fmla="*/ 4227389 h 8646493"/>
              <a:gd name="connsiteX45" fmla="*/ 4269618 w 5906847"/>
              <a:gd name="connsiteY45" fmla="*/ 4227343 h 8646493"/>
              <a:gd name="connsiteX46" fmla="*/ 4237352 w 5906847"/>
              <a:gd name="connsiteY46" fmla="*/ 3105269 h 8646493"/>
              <a:gd name="connsiteX47" fmla="*/ 4972292 w 5906847"/>
              <a:gd name="connsiteY47" fmla="*/ 2326810 h 8646493"/>
              <a:gd name="connsiteX48" fmla="*/ 5399088 w 5906847"/>
              <a:gd name="connsiteY48" fmla="*/ 2443875 h 8646493"/>
              <a:gd name="connsiteX49" fmla="*/ 5750751 w 5906847"/>
              <a:gd name="connsiteY49" fmla="*/ 3061747 h 8646493"/>
              <a:gd name="connsiteX50" fmla="*/ 5754286 w 5906847"/>
              <a:gd name="connsiteY50" fmla="*/ 3184697 h 8646493"/>
              <a:gd name="connsiteX51" fmla="*/ 5757717 w 5906847"/>
              <a:gd name="connsiteY51" fmla="*/ 3184590 h 8646493"/>
              <a:gd name="connsiteX52" fmla="*/ 5811789 w 5906847"/>
              <a:gd name="connsiteY52" fmla="*/ 4892541 h 8646493"/>
              <a:gd name="connsiteX53" fmla="*/ 5868475 w 5906847"/>
              <a:gd name="connsiteY53" fmla="*/ 6776633 h 8646493"/>
              <a:gd name="connsiteX54" fmla="*/ 5872607 w 5906847"/>
              <a:gd name="connsiteY54" fmla="*/ 6776511 h 8646493"/>
              <a:gd name="connsiteX55" fmla="*/ 5906847 w 5906847"/>
              <a:gd name="connsiteY55" fmla="*/ 7909324 h 8646493"/>
              <a:gd name="connsiteX56" fmla="*/ 5763228 w 5906847"/>
              <a:gd name="connsiteY56" fmla="*/ 8130477 h 8646493"/>
              <a:gd name="connsiteX57" fmla="*/ 5725306 w 5906847"/>
              <a:gd name="connsiteY57" fmla="*/ 6875874 h 8646493"/>
              <a:gd name="connsiteX58" fmla="*/ 5720867 w 5906847"/>
              <a:gd name="connsiteY58" fmla="*/ 6875993 h 8646493"/>
              <a:gd name="connsiteX59" fmla="*/ 5601006 w 5906847"/>
              <a:gd name="connsiteY59" fmla="*/ 3080990 h 8646493"/>
              <a:gd name="connsiteX60" fmla="*/ 4967683 w 5906847"/>
              <a:gd name="connsiteY60" fmla="*/ 2483071 h 8646493"/>
              <a:gd name="connsiteX61" fmla="*/ 4369762 w 5906847"/>
              <a:gd name="connsiteY61" fmla="*/ 3116397 h 8646493"/>
              <a:gd name="connsiteX62" fmla="*/ 4416093 w 5906847"/>
              <a:gd name="connsiteY62" fmla="*/ 4727593 h 8646493"/>
              <a:gd name="connsiteX63" fmla="*/ 4417938 w 5906847"/>
              <a:gd name="connsiteY63" fmla="*/ 4727581 h 8646493"/>
              <a:gd name="connsiteX64" fmla="*/ 4417616 w 5906847"/>
              <a:gd name="connsiteY64" fmla="*/ 4733760 h 8646493"/>
              <a:gd name="connsiteX65" fmla="*/ 4449446 w 5906847"/>
              <a:gd name="connsiteY65" fmla="*/ 5840717 h 8646493"/>
              <a:gd name="connsiteX66" fmla="*/ 4450268 w 5906847"/>
              <a:gd name="connsiteY66" fmla="*/ 5840691 h 8646493"/>
              <a:gd name="connsiteX67" fmla="*/ 4511503 w 5906847"/>
              <a:gd name="connsiteY67" fmla="*/ 7866607 h 8646493"/>
              <a:gd name="connsiteX68" fmla="*/ 3777706 w 5906847"/>
              <a:gd name="connsiteY68" fmla="*/ 8646141 h 8646493"/>
              <a:gd name="connsiteX69" fmla="*/ 3350738 w 5906847"/>
              <a:gd name="connsiteY69"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34182 w 5906847"/>
              <a:gd name="connsiteY5" fmla="*/ 2770148 h 8646493"/>
              <a:gd name="connsiteX6" fmla="*/ 2774068 w 5906847"/>
              <a:gd name="connsiteY6" fmla="*/ 759126 h 8646493"/>
              <a:gd name="connsiteX7" fmla="*/ 2141784 w 5906847"/>
              <a:gd name="connsiteY7" fmla="*/ 160107 h 8646493"/>
              <a:gd name="connsiteX8" fmla="*/ 1542763 w 5906847"/>
              <a:gd name="connsiteY8" fmla="*/ 792386 h 8646493"/>
              <a:gd name="connsiteX9" fmla="*/ 1581571 w 5906847"/>
              <a:gd name="connsiteY9" fmla="*/ 2228948 h 8646493"/>
              <a:gd name="connsiteX10" fmla="*/ 1583677 w 5906847"/>
              <a:gd name="connsiteY10" fmla="*/ 2228937 h 8646493"/>
              <a:gd name="connsiteX11" fmla="*/ 1584246 w 5906847"/>
              <a:gd name="connsiteY11" fmla="*/ 2327958 h 8646493"/>
              <a:gd name="connsiteX12" fmla="*/ 1592968 w 5906847"/>
              <a:gd name="connsiteY12" fmla="*/ 3846979 h 8646493"/>
              <a:gd name="connsiteX13" fmla="*/ 1605951 w 5906847"/>
              <a:gd name="connsiteY13" fmla="*/ 5873778 h 8646493"/>
              <a:gd name="connsiteX14" fmla="*/ 853297 w 5906847"/>
              <a:gd name="connsiteY14" fmla="*/ 6635126 h 8646493"/>
              <a:gd name="connsiteX15" fmla="*/ 429310 w 5906847"/>
              <a:gd name="connsiteY15" fmla="*/ 6508273 h 8646493"/>
              <a:gd name="connsiteX16" fmla="*/ 91951 w 5906847"/>
              <a:gd name="connsiteY16" fmla="*/ 5882475 h 8646493"/>
              <a:gd name="connsiteX17" fmla="*/ 84247 w 5906847"/>
              <a:gd name="connsiteY17" fmla="*/ 4540910 h 8646493"/>
              <a:gd name="connsiteX18" fmla="*/ 82155 w 5906847"/>
              <a:gd name="connsiteY18" fmla="*/ 4540915 h 8646493"/>
              <a:gd name="connsiteX19" fmla="*/ 76169 w 5906847"/>
              <a:gd name="connsiteY19" fmla="*/ 2724804 h 8646493"/>
              <a:gd name="connsiteX20" fmla="*/ 0 w 5906847"/>
              <a:gd name="connsiteY20" fmla="*/ 235616 h 8646493"/>
              <a:gd name="connsiteX21" fmla="*/ 140252 w 5906847"/>
              <a:gd name="connsiteY21" fmla="*/ 0 h 8646493"/>
              <a:gd name="connsiteX22" fmla="*/ 143497 w 5906847"/>
              <a:gd name="connsiteY22" fmla="*/ 136847 h 8646493"/>
              <a:gd name="connsiteX23" fmla="*/ 230132 w 5906847"/>
              <a:gd name="connsiteY23" fmla="*/ 3854806 h 8646493"/>
              <a:gd name="connsiteX24" fmla="*/ 230546 w 5906847"/>
              <a:gd name="connsiteY24" fmla="*/ 3854803 h 8646493"/>
              <a:gd name="connsiteX25" fmla="*/ 242100 w 5906847"/>
              <a:gd name="connsiteY25" fmla="*/ 5866683 h 8646493"/>
              <a:gd name="connsiteX26" fmla="*/ 861501 w 5906847"/>
              <a:gd name="connsiteY26" fmla="*/ 6479011 h 8646493"/>
              <a:gd name="connsiteX27" fmla="*/ 1473831 w 5906847"/>
              <a:gd name="connsiteY27" fmla="*/ 5859608 h 8646493"/>
              <a:gd name="connsiteX28" fmla="*/ 1464576 w 5906847"/>
              <a:gd name="connsiteY28" fmla="*/ 4247775 h 8646493"/>
              <a:gd name="connsiteX29" fmla="*/ 1462730 w 5906847"/>
              <a:gd name="connsiteY29" fmla="*/ 4247743 h 8646493"/>
              <a:gd name="connsiteX30" fmla="*/ 1463196 w 5906847"/>
              <a:gd name="connsiteY30" fmla="*/ 4241573 h 8646493"/>
              <a:gd name="connsiteX31" fmla="*/ 1452218 w 5906847"/>
              <a:gd name="connsiteY31" fmla="*/ 2330111 h 8646493"/>
              <a:gd name="connsiteX32" fmla="*/ 1410373 w 5906847"/>
              <a:gd name="connsiteY32" fmla="*/ 781031 h 8646493"/>
              <a:gd name="connsiteX33" fmla="*/ 2146669 w 5906847"/>
              <a:gd name="connsiteY33" fmla="*/ 3852 h 8646493"/>
              <a:gd name="connsiteX34" fmla="*/ 2923846 w 5906847"/>
              <a:gd name="connsiteY34" fmla="*/ 740147 h 8646493"/>
              <a:gd name="connsiteX35" fmla="*/ 2967374 w 5906847"/>
              <a:gd name="connsiteY35" fmla="*/ 2351426 h 8646493"/>
              <a:gd name="connsiteX36" fmla="*/ 3024058 w 5906847"/>
              <a:gd name="connsiteY36" fmla="*/ 4235519 h 8646493"/>
              <a:gd name="connsiteX37" fmla="*/ 3147884 w 5906847"/>
              <a:gd name="connsiteY37" fmla="*/ 7892887 h 8646493"/>
              <a:gd name="connsiteX38" fmla="*/ 3782085 w 5906847"/>
              <a:gd name="connsiteY38" fmla="*/ 8489873 h 8646493"/>
              <a:gd name="connsiteX39" fmla="*/ 4379074 w 5906847"/>
              <a:gd name="connsiteY39" fmla="*/ 7855673 h 8646493"/>
              <a:gd name="connsiteX40" fmla="*/ 4345613 w 5906847"/>
              <a:gd name="connsiteY40" fmla="*/ 6748573 h 8646493"/>
              <a:gd name="connsiteX41" fmla="*/ 4343463 w 5906847"/>
              <a:gd name="connsiteY41" fmla="*/ 6748635 h 8646493"/>
              <a:gd name="connsiteX42" fmla="*/ 4327678 w 5906847"/>
              <a:gd name="connsiteY42" fmla="*/ 6199725 h 8646493"/>
              <a:gd name="connsiteX43" fmla="*/ 4268063 w 5906847"/>
              <a:gd name="connsiteY43" fmla="*/ 4227389 h 8646493"/>
              <a:gd name="connsiteX44" fmla="*/ 4269618 w 5906847"/>
              <a:gd name="connsiteY44" fmla="*/ 4227343 h 8646493"/>
              <a:gd name="connsiteX45" fmla="*/ 4237352 w 5906847"/>
              <a:gd name="connsiteY45" fmla="*/ 3105269 h 8646493"/>
              <a:gd name="connsiteX46" fmla="*/ 4972292 w 5906847"/>
              <a:gd name="connsiteY46" fmla="*/ 2326810 h 8646493"/>
              <a:gd name="connsiteX47" fmla="*/ 5399088 w 5906847"/>
              <a:gd name="connsiteY47" fmla="*/ 2443875 h 8646493"/>
              <a:gd name="connsiteX48" fmla="*/ 5750751 w 5906847"/>
              <a:gd name="connsiteY48" fmla="*/ 3061747 h 8646493"/>
              <a:gd name="connsiteX49" fmla="*/ 5754286 w 5906847"/>
              <a:gd name="connsiteY49" fmla="*/ 3184697 h 8646493"/>
              <a:gd name="connsiteX50" fmla="*/ 5757717 w 5906847"/>
              <a:gd name="connsiteY50" fmla="*/ 3184590 h 8646493"/>
              <a:gd name="connsiteX51" fmla="*/ 5811789 w 5906847"/>
              <a:gd name="connsiteY51" fmla="*/ 4892541 h 8646493"/>
              <a:gd name="connsiteX52" fmla="*/ 5868475 w 5906847"/>
              <a:gd name="connsiteY52" fmla="*/ 6776633 h 8646493"/>
              <a:gd name="connsiteX53" fmla="*/ 5872607 w 5906847"/>
              <a:gd name="connsiteY53" fmla="*/ 6776511 h 8646493"/>
              <a:gd name="connsiteX54" fmla="*/ 5906847 w 5906847"/>
              <a:gd name="connsiteY54" fmla="*/ 7909324 h 8646493"/>
              <a:gd name="connsiteX55" fmla="*/ 5763228 w 5906847"/>
              <a:gd name="connsiteY55" fmla="*/ 8130477 h 8646493"/>
              <a:gd name="connsiteX56" fmla="*/ 5725306 w 5906847"/>
              <a:gd name="connsiteY56" fmla="*/ 6875874 h 8646493"/>
              <a:gd name="connsiteX57" fmla="*/ 5720867 w 5906847"/>
              <a:gd name="connsiteY57" fmla="*/ 6875993 h 8646493"/>
              <a:gd name="connsiteX58" fmla="*/ 5601006 w 5906847"/>
              <a:gd name="connsiteY58" fmla="*/ 3080990 h 8646493"/>
              <a:gd name="connsiteX59" fmla="*/ 4967683 w 5906847"/>
              <a:gd name="connsiteY59" fmla="*/ 2483071 h 8646493"/>
              <a:gd name="connsiteX60" fmla="*/ 4369762 w 5906847"/>
              <a:gd name="connsiteY60" fmla="*/ 3116397 h 8646493"/>
              <a:gd name="connsiteX61" fmla="*/ 4416093 w 5906847"/>
              <a:gd name="connsiteY61" fmla="*/ 4727593 h 8646493"/>
              <a:gd name="connsiteX62" fmla="*/ 4417938 w 5906847"/>
              <a:gd name="connsiteY62" fmla="*/ 4727581 h 8646493"/>
              <a:gd name="connsiteX63" fmla="*/ 4417616 w 5906847"/>
              <a:gd name="connsiteY63" fmla="*/ 4733760 h 8646493"/>
              <a:gd name="connsiteX64" fmla="*/ 4449446 w 5906847"/>
              <a:gd name="connsiteY64" fmla="*/ 5840717 h 8646493"/>
              <a:gd name="connsiteX65" fmla="*/ 4450268 w 5906847"/>
              <a:gd name="connsiteY65" fmla="*/ 5840691 h 8646493"/>
              <a:gd name="connsiteX66" fmla="*/ 4511503 w 5906847"/>
              <a:gd name="connsiteY66" fmla="*/ 7866607 h 8646493"/>
              <a:gd name="connsiteX67" fmla="*/ 3777706 w 5906847"/>
              <a:gd name="connsiteY67" fmla="*/ 8646141 h 8646493"/>
              <a:gd name="connsiteX68" fmla="*/ 3350738 w 5906847"/>
              <a:gd name="connsiteY68"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34182 w 5906847"/>
              <a:gd name="connsiteY5" fmla="*/ 2770148 h 8646493"/>
              <a:gd name="connsiteX6" fmla="*/ 2774068 w 5906847"/>
              <a:gd name="connsiteY6" fmla="*/ 759126 h 8646493"/>
              <a:gd name="connsiteX7" fmla="*/ 2141784 w 5906847"/>
              <a:gd name="connsiteY7" fmla="*/ 160107 h 8646493"/>
              <a:gd name="connsiteX8" fmla="*/ 1542763 w 5906847"/>
              <a:gd name="connsiteY8" fmla="*/ 792386 h 8646493"/>
              <a:gd name="connsiteX9" fmla="*/ 1581571 w 5906847"/>
              <a:gd name="connsiteY9" fmla="*/ 2228948 h 8646493"/>
              <a:gd name="connsiteX10" fmla="*/ 1583677 w 5906847"/>
              <a:gd name="connsiteY10" fmla="*/ 2228937 h 8646493"/>
              <a:gd name="connsiteX11" fmla="*/ 1584246 w 5906847"/>
              <a:gd name="connsiteY11" fmla="*/ 2327958 h 8646493"/>
              <a:gd name="connsiteX12" fmla="*/ 1592968 w 5906847"/>
              <a:gd name="connsiteY12" fmla="*/ 3846979 h 8646493"/>
              <a:gd name="connsiteX13" fmla="*/ 1605951 w 5906847"/>
              <a:gd name="connsiteY13" fmla="*/ 5873778 h 8646493"/>
              <a:gd name="connsiteX14" fmla="*/ 853297 w 5906847"/>
              <a:gd name="connsiteY14" fmla="*/ 6635126 h 8646493"/>
              <a:gd name="connsiteX15" fmla="*/ 429310 w 5906847"/>
              <a:gd name="connsiteY15" fmla="*/ 6508273 h 8646493"/>
              <a:gd name="connsiteX16" fmla="*/ 91951 w 5906847"/>
              <a:gd name="connsiteY16" fmla="*/ 5882475 h 8646493"/>
              <a:gd name="connsiteX17" fmla="*/ 84247 w 5906847"/>
              <a:gd name="connsiteY17" fmla="*/ 4540910 h 8646493"/>
              <a:gd name="connsiteX18" fmla="*/ 82155 w 5906847"/>
              <a:gd name="connsiteY18" fmla="*/ 4540915 h 8646493"/>
              <a:gd name="connsiteX19" fmla="*/ 76169 w 5906847"/>
              <a:gd name="connsiteY19" fmla="*/ 2724804 h 8646493"/>
              <a:gd name="connsiteX20" fmla="*/ 0 w 5906847"/>
              <a:gd name="connsiteY20" fmla="*/ 235616 h 8646493"/>
              <a:gd name="connsiteX21" fmla="*/ 140252 w 5906847"/>
              <a:gd name="connsiteY21" fmla="*/ 0 h 8646493"/>
              <a:gd name="connsiteX22" fmla="*/ 143497 w 5906847"/>
              <a:gd name="connsiteY22" fmla="*/ 136847 h 8646493"/>
              <a:gd name="connsiteX23" fmla="*/ 230132 w 5906847"/>
              <a:gd name="connsiteY23" fmla="*/ 3854806 h 8646493"/>
              <a:gd name="connsiteX24" fmla="*/ 230546 w 5906847"/>
              <a:gd name="connsiteY24" fmla="*/ 3854803 h 8646493"/>
              <a:gd name="connsiteX25" fmla="*/ 242100 w 5906847"/>
              <a:gd name="connsiteY25" fmla="*/ 5866683 h 8646493"/>
              <a:gd name="connsiteX26" fmla="*/ 861501 w 5906847"/>
              <a:gd name="connsiteY26" fmla="*/ 6479011 h 8646493"/>
              <a:gd name="connsiteX27" fmla="*/ 1473831 w 5906847"/>
              <a:gd name="connsiteY27" fmla="*/ 5859608 h 8646493"/>
              <a:gd name="connsiteX28" fmla="*/ 1464576 w 5906847"/>
              <a:gd name="connsiteY28" fmla="*/ 4247775 h 8646493"/>
              <a:gd name="connsiteX29" fmla="*/ 1462730 w 5906847"/>
              <a:gd name="connsiteY29" fmla="*/ 4247743 h 8646493"/>
              <a:gd name="connsiteX30" fmla="*/ 1463196 w 5906847"/>
              <a:gd name="connsiteY30" fmla="*/ 4241573 h 8646493"/>
              <a:gd name="connsiteX31" fmla="*/ 1452218 w 5906847"/>
              <a:gd name="connsiteY31" fmla="*/ 2330111 h 8646493"/>
              <a:gd name="connsiteX32" fmla="*/ 1410373 w 5906847"/>
              <a:gd name="connsiteY32" fmla="*/ 781031 h 8646493"/>
              <a:gd name="connsiteX33" fmla="*/ 2146669 w 5906847"/>
              <a:gd name="connsiteY33" fmla="*/ 3852 h 8646493"/>
              <a:gd name="connsiteX34" fmla="*/ 2923846 w 5906847"/>
              <a:gd name="connsiteY34" fmla="*/ 740147 h 8646493"/>
              <a:gd name="connsiteX35" fmla="*/ 2967374 w 5906847"/>
              <a:gd name="connsiteY35" fmla="*/ 2351426 h 8646493"/>
              <a:gd name="connsiteX36" fmla="*/ 3024058 w 5906847"/>
              <a:gd name="connsiteY36" fmla="*/ 4235519 h 8646493"/>
              <a:gd name="connsiteX37" fmla="*/ 3147884 w 5906847"/>
              <a:gd name="connsiteY37" fmla="*/ 7892887 h 8646493"/>
              <a:gd name="connsiteX38" fmla="*/ 3782085 w 5906847"/>
              <a:gd name="connsiteY38" fmla="*/ 8489873 h 8646493"/>
              <a:gd name="connsiteX39" fmla="*/ 4379074 w 5906847"/>
              <a:gd name="connsiteY39" fmla="*/ 7855673 h 8646493"/>
              <a:gd name="connsiteX40" fmla="*/ 4345613 w 5906847"/>
              <a:gd name="connsiteY40" fmla="*/ 6748573 h 8646493"/>
              <a:gd name="connsiteX41" fmla="*/ 4343463 w 5906847"/>
              <a:gd name="connsiteY41" fmla="*/ 6748635 h 8646493"/>
              <a:gd name="connsiteX42" fmla="*/ 4327678 w 5906847"/>
              <a:gd name="connsiteY42" fmla="*/ 6199725 h 8646493"/>
              <a:gd name="connsiteX43" fmla="*/ 4268063 w 5906847"/>
              <a:gd name="connsiteY43" fmla="*/ 4227389 h 8646493"/>
              <a:gd name="connsiteX44" fmla="*/ 4269618 w 5906847"/>
              <a:gd name="connsiteY44" fmla="*/ 4227343 h 8646493"/>
              <a:gd name="connsiteX45" fmla="*/ 4237352 w 5906847"/>
              <a:gd name="connsiteY45" fmla="*/ 3105269 h 8646493"/>
              <a:gd name="connsiteX46" fmla="*/ 4972292 w 5906847"/>
              <a:gd name="connsiteY46" fmla="*/ 2326810 h 8646493"/>
              <a:gd name="connsiteX47" fmla="*/ 5399088 w 5906847"/>
              <a:gd name="connsiteY47" fmla="*/ 2443875 h 8646493"/>
              <a:gd name="connsiteX48" fmla="*/ 5750751 w 5906847"/>
              <a:gd name="connsiteY48" fmla="*/ 3061747 h 8646493"/>
              <a:gd name="connsiteX49" fmla="*/ 5754286 w 5906847"/>
              <a:gd name="connsiteY49" fmla="*/ 3184697 h 8646493"/>
              <a:gd name="connsiteX50" fmla="*/ 5757717 w 5906847"/>
              <a:gd name="connsiteY50" fmla="*/ 3184590 h 8646493"/>
              <a:gd name="connsiteX51" fmla="*/ 5811789 w 5906847"/>
              <a:gd name="connsiteY51" fmla="*/ 4892541 h 8646493"/>
              <a:gd name="connsiteX52" fmla="*/ 5868475 w 5906847"/>
              <a:gd name="connsiteY52" fmla="*/ 6776633 h 8646493"/>
              <a:gd name="connsiteX53" fmla="*/ 5872607 w 5906847"/>
              <a:gd name="connsiteY53" fmla="*/ 6776511 h 8646493"/>
              <a:gd name="connsiteX54" fmla="*/ 5906847 w 5906847"/>
              <a:gd name="connsiteY54" fmla="*/ 7909324 h 8646493"/>
              <a:gd name="connsiteX55" fmla="*/ 5763228 w 5906847"/>
              <a:gd name="connsiteY55" fmla="*/ 8130477 h 8646493"/>
              <a:gd name="connsiteX56" fmla="*/ 5725306 w 5906847"/>
              <a:gd name="connsiteY56" fmla="*/ 6875874 h 8646493"/>
              <a:gd name="connsiteX57" fmla="*/ 5601006 w 5906847"/>
              <a:gd name="connsiteY57" fmla="*/ 3080990 h 8646493"/>
              <a:gd name="connsiteX58" fmla="*/ 4967683 w 5906847"/>
              <a:gd name="connsiteY58" fmla="*/ 2483071 h 8646493"/>
              <a:gd name="connsiteX59" fmla="*/ 4369762 w 5906847"/>
              <a:gd name="connsiteY59" fmla="*/ 3116397 h 8646493"/>
              <a:gd name="connsiteX60" fmla="*/ 4416093 w 5906847"/>
              <a:gd name="connsiteY60" fmla="*/ 4727593 h 8646493"/>
              <a:gd name="connsiteX61" fmla="*/ 4417938 w 5906847"/>
              <a:gd name="connsiteY61" fmla="*/ 4727581 h 8646493"/>
              <a:gd name="connsiteX62" fmla="*/ 4417616 w 5906847"/>
              <a:gd name="connsiteY62" fmla="*/ 4733760 h 8646493"/>
              <a:gd name="connsiteX63" fmla="*/ 4449446 w 5906847"/>
              <a:gd name="connsiteY63" fmla="*/ 5840717 h 8646493"/>
              <a:gd name="connsiteX64" fmla="*/ 4450268 w 5906847"/>
              <a:gd name="connsiteY64" fmla="*/ 5840691 h 8646493"/>
              <a:gd name="connsiteX65" fmla="*/ 4511503 w 5906847"/>
              <a:gd name="connsiteY65" fmla="*/ 7866607 h 8646493"/>
              <a:gd name="connsiteX66" fmla="*/ 3777706 w 5906847"/>
              <a:gd name="connsiteY66" fmla="*/ 8646141 h 8646493"/>
              <a:gd name="connsiteX67" fmla="*/ 3350738 w 5906847"/>
              <a:gd name="connsiteY67"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934107 w 5906847"/>
              <a:gd name="connsiteY3" fmla="*/ 6095444 h 8646493"/>
              <a:gd name="connsiteX4" fmla="*/ 2880887 w 5906847"/>
              <a:gd name="connsiteY4" fmla="*/ 4334760 h 8646493"/>
              <a:gd name="connsiteX5" fmla="*/ 2834182 w 5906847"/>
              <a:gd name="connsiteY5" fmla="*/ 2770148 h 8646493"/>
              <a:gd name="connsiteX6" fmla="*/ 2774068 w 5906847"/>
              <a:gd name="connsiteY6" fmla="*/ 759126 h 8646493"/>
              <a:gd name="connsiteX7" fmla="*/ 2141784 w 5906847"/>
              <a:gd name="connsiteY7" fmla="*/ 160107 h 8646493"/>
              <a:gd name="connsiteX8" fmla="*/ 1542763 w 5906847"/>
              <a:gd name="connsiteY8" fmla="*/ 792386 h 8646493"/>
              <a:gd name="connsiteX9" fmla="*/ 1581571 w 5906847"/>
              <a:gd name="connsiteY9" fmla="*/ 2228948 h 8646493"/>
              <a:gd name="connsiteX10" fmla="*/ 1583677 w 5906847"/>
              <a:gd name="connsiteY10" fmla="*/ 2228937 h 8646493"/>
              <a:gd name="connsiteX11" fmla="*/ 1584246 w 5906847"/>
              <a:gd name="connsiteY11" fmla="*/ 2327958 h 8646493"/>
              <a:gd name="connsiteX12" fmla="*/ 1592968 w 5906847"/>
              <a:gd name="connsiteY12" fmla="*/ 3846979 h 8646493"/>
              <a:gd name="connsiteX13" fmla="*/ 1605951 w 5906847"/>
              <a:gd name="connsiteY13" fmla="*/ 5873778 h 8646493"/>
              <a:gd name="connsiteX14" fmla="*/ 853297 w 5906847"/>
              <a:gd name="connsiteY14" fmla="*/ 6635126 h 8646493"/>
              <a:gd name="connsiteX15" fmla="*/ 429310 w 5906847"/>
              <a:gd name="connsiteY15" fmla="*/ 6508273 h 8646493"/>
              <a:gd name="connsiteX16" fmla="*/ 91951 w 5906847"/>
              <a:gd name="connsiteY16" fmla="*/ 5882475 h 8646493"/>
              <a:gd name="connsiteX17" fmla="*/ 84247 w 5906847"/>
              <a:gd name="connsiteY17" fmla="*/ 4540910 h 8646493"/>
              <a:gd name="connsiteX18" fmla="*/ 82155 w 5906847"/>
              <a:gd name="connsiteY18" fmla="*/ 4540915 h 8646493"/>
              <a:gd name="connsiteX19" fmla="*/ 76169 w 5906847"/>
              <a:gd name="connsiteY19" fmla="*/ 2724804 h 8646493"/>
              <a:gd name="connsiteX20" fmla="*/ 0 w 5906847"/>
              <a:gd name="connsiteY20" fmla="*/ 235616 h 8646493"/>
              <a:gd name="connsiteX21" fmla="*/ 140252 w 5906847"/>
              <a:gd name="connsiteY21" fmla="*/ 0 h 8646493"/>
              <a:gd name="connsiteX22" fmla="*/ 143497 w 5906847"/>
              <a:gd name="connsiteY22" fmla="*/ 136847 h 8646493"/>
              <a:gd name="connsiteX23" fmla="*/ 230132 w 5906847"/>
              <a:gd name="connsiteY23" fmla="*/ 3854806 h 8646493"/>
              <a:gd name="connsiteX24" fmla="*/ 230546 w 5906847"/>
              <a:gd name="connsiteY24" fmla="*/ 3854803 h 8646493"/>
              <a:gd name="connsiteX25" fmla="*/ 242100 w 5906847"/>
              <a:gd name="connsiteY25" fmla="*/ 5866683 h 8646493"/>
              <a:gd name="connsiteX26" fmla="*/ 861501 w 5906847"/>
              <a:gd name="connsiteY26" fmla="*/ 6479011 h 8646493"/>
              <a:gd name="connsiteX27" fmla="*/ 1473831 w 5906847"/>
              <a:gd name="connsiteY27" fmla="*/ 5859608 h 8646493"/>
              <a:gd name="connsiteX28" fmla="*/ 1464576 w 5906847"/>
              <a:gd name="connsiteY28" fmla="*/ 4247775 h 8646493"/>
              <a:gd name="connsiteX29" fmla="*/ 1462730 w 5906847"/>
              <a:gd name="connsiteY29" fmla="*/ 4247743 h 8646493"/>
              <a:gd name="connsiteX30" fmla="*/ 1463196 w 5906847"/>
              <a:gd name="connsiteY30" fmla="*/ 4241573 h 8646493"/>
              <a:gd name="connsiteX31" fmla="*/ 1452218 w 5906847"/>
              <a:gd name="connsiteY31" fmla="*/ 2330111 h 8646493"/>
              <a:gd name="connsiteX32" fmla="*/ 1410373 w 5906847"/>
              <a:gd name="connsiteY32" fmla="*/ 781031 h 8646493"/>
              <a:gd name="connsiteX33" fmla="*/ 2146669 w 5906847"/>
              <a:gd name="connsiteY33" fmla="*/ 3852 h 8646493"/>
              <a:gd name="connsiteX34" fmla="*/ 2923846 w 5906847"/>
              <a:gd name="connsiteY34" fmla="*/ 740147 h 8646493"/>
              <a:gd name="connsiteX35" fmla="*/ 2967374 w 5906847"/>
              <a:gd name="connsiteY35" fmla="*/ 2351426 h 8646493"/>
              <a:gd name="connsiteX36" fmla="*/ 3024058 w 5906847"/>
              <a:gd name="connsiteY36" fmla="*/ 4235519 h 8646493"/>
              <a:gd name="connsiteX37" fmla="*/ 3147884 w 5906847"/>
              <a:gd name="connsiteY37" fmla="*/ 7892887 h 8646493"/>
              <a:gd name="connsiteX38" fmla="*/ 3782085 w 5906847"/>
              <a:gd name="connsiteY38" fmla="*/ 8489873 h 8646493"/>
              <a:gd name="connsiteX39" fmla="*/ 4379074 w 5906847"/>
              <a:gd name="connsiteY39" fmla="*/ 7855673 h 8646493"/>
              <a:gd name="connsiteX40" fmla="*/ 4345613 w 5906847"/>
              <a:gd name="connsiteY40" fmla="*/ 6748573 h 8646493"/>
              <a:gd name="connsiteX41" fmla="*/ 4343463 w 5906847"/>
              <a:gd name="connsiteY41" fmla="*/ 6748635 h 8646493"/>
              <a:gd name="connsiteX42" fmla="*/ 4327678 w 5906847"/>
              <a:gd name="connsiteY42" fmla="*/ 6199725 h 8646493"/>
              <a:gd name="connsiteX43" fmla="*/ 4268063 w 5906847"/>
              <a:gd name="connsiteY43" fmla="*/ 4227389 h 8646493"/>
              <a:gd name="connsiteX44" fmla="*/ 4269618 w 5906847"/>
              <a:gd name="connsiteY44" fmla="*/ 4227343 h 8646493"/>
              <a:gd name="connsiteX45" fmla="*/ 4237352 w 5906847"/>
              <a:gd name="connsiteY45" fmla="*/ 3105269 h 8646493"/>
              <a:gd name="connsiteX46" fmla="*/ 4972292 w 5906847"/>
              <a:gd name="connsiteY46" fmla="*/ 2326810 h 8646493"/>
              <a:gd name="connsiteX47" fmla="*/ 5399088 w 5906847"/>
              <a:gd name="connsiteY47" fmla="*/ 2443875 h 8646493"/>
              <a:gd name="connsiteX48" fmla="*/ 5750751 w 5906847"/>
              <a:gd name="connsiteY48" fmla="*/ 3061747 h 8646493"/>
              <a:gd name="connsiteX49" fmla="*/ 5754286 w 5906847"/>
              <a:gd name="connsiteY49" fmla="*/ 3184697 h 8646493"/>
              <a:gd name="connsiteX50" fmla="*/ 5757717 w 5906847"/>
              <a:gd name="connsiteY50" fmla="*/ 3184590 h 8646493"/>
              <a:gd name="connsiteX51" fmla="*/ 5811789 w 5906847"/>
              <a:gd name="connsiteY51" fmla="*/ 4892541 h 8646493"/>
              <a:gd name="connsiteX52" fmla="*/ 5868475 w 5906847"/>
              <a:gd name="connsiteY52" fmla="*/ 6776633 h 8646493"/>
              <a:gd name="connsiteX53" fmla="*/ 5906847 w 5906847"/>
              <a:gd name="connsiteY53" fmla="*/ 7909324 h 8646493"/>
              <a:gd name="connsiteX54" fmla="*/ 5763228 w 5906847"/>
              <a:gd name="connsiteY54" fmla="*/ 8130477 h 8646493"/>
              <a:gd name="connsiteX55" fmla="*/ 5725306 w 5906847"/>
              <a:gd name="connsiteY55" fmla="*/ 6875874 h 8646493"/>
              <a:gd name="connsiteX56" fmla="*/ 5601006 w 5906847"/>
              <a:gd name="connsiteY56" fmla="*/ 3080990 h 8646493"/>
              <a:gd name="connsiteX57" fmla="*/ 4967683 w 5906847"/>
              <a:gd name="connsiteY57" fmla="*/ 2483071 h 8646493"/>
              <a:gd name="connsiteX58" fmla="*/ 4369762 w 5906847"/>
              <a:gd name="connsiteY58" fmla="*/ 3116397 h 8646493"/>
              <a:gd name="connsiteX59" fmla="*/ 4416093 w 5906847"/>
              <a:gd name="connsiteY59" fmla="*/ 4727593 h 8646493"/>
              <a:gd name="connsiteX60" fmla="*/ 4417938 w 5906847"/>
              <a:gd name="connsiteY60" fmla="*/ 4727581 h 8646493"/>
              <a:gd name="connsiteX61" fmla="*/ 4417616 w 5906847"/>
              <a:gd name="connsiteY61" fmla="*/ 4733760 h 8646493"/>
              <a:gd name="connsiteX62" fmla="*/ 4449446 w 5906847"/>
              <a:gd name="connsiteY62" fmla="*/ 5840717 h 8646493"/>
              <a:gd name="connsiteX63" fmla="*/ 4450268 w 5906847"/>
              <a:gd name="connsiteY63" fmla="*/ 5840691 h 8646493"/>
              <a:gd name="connsiteX64" fmla="*/ 4511503 w 5906847"/>
              <a:gd name="connsiteY64" fmla="*/ 7866607 h 8646493"/>
              <a:gd name="connsiteX65" fmla="*/ 3777706 w 5906847"/>
              <a:gd name="connsiteY65" fmla="*/ 8646141 h 8646493"/>
              <a:gd name="connsiteX66" fmla="*/ 3350738 w 5906847"/>
              <a:gd name="connsiteY66" fmla="*/ 8529702 h 8646493"/>
              <a:gd name="connsiteX0" fmla="*/ 3350738 w 5906847"/>
              <a:gd name="connsiteY0" fmla="*/ 8529702 h 8646493"/>
              <a:gd name="connsiteX1" fmla="*/ 2998166 w 5906847"/>
              <a:gd name="connsiteY1" fmla="*/ 7912348 h 8646493"/>
              <a:gd name="connsiteX2" fmla="*/ 2943211 w 5906847"/>
              <a:gd name="connsiteY2" fmla="*/ 6094167 h 8646493"/>
              <a:gd name="connsiteX3" fmla="*/ 2880887 w 5906847"/>
              <a:gd name="connsiteY3" fmla="*/ 4334760 h 8646493"/>
              <a:gd name="connsiteX4" fmla="*/ 2834182 w 5906847"/>
              <a:gd name="connsiteY4" fmla="*/ 2770148 h 8646493"/>
              <a:gd name="connsiteX5" fmla="*/ 2774068 w 5906847"/>
              <a:gd name="connsiteY5" fmla="*/ 759126 h 8646493"/>
              <a:gd name="connsiteX6" fmla="*/ 2141784 w 5906847"/>
              <a:gd name="connsiteY6" fmla="*/ 160107 h 8646493"/>
              <a:gd name="connsiteX7" fmla="*/ 1542763 w 5906847"/>
              <a:gd name="connsiteY7" fmla="*/ 792386 h 8646493"/>
              <a:gd name="connsiteX8" fmla="*/ 1581571 w 5906847"/>
              <a:gd name="connsiteY8" fmla="*/ 2228948 h 8646493"/>
              <a:gd name="connsiteX9" fmla="*/ 1583677 w 5906847"/>
              <a:gd name="connsiteY9" fmla="*/ 2228937 h 8646493"/>
              <a:gd name="connsiteX10" fmla="*/ 1584246 w 5906847"/>
              <a:gd name="connsiteY10" fmla="*/ 2327958 h 8646493"/>
              <a:gd name="connsiteX11" fmla="*/ 1592968 w 5906847"/>
              <a:gd name="connsiteY11" fmla="*/ 3846979 h 8646493"/>
              <a:gd name="connsiteX12" fmla="*/ 1605951 w 5906847"/>
              <a:gd name="connsiteY12" fmla="*/ 5873778 h 8646493"/>
              <a:gd name="connsiteX13" fmla="*/ 853297 w 5906847"/>
              <a:gd name="connsiteY13" fmla="*/ 6635126 h 8646493"/>
              <a:gd name="connsiteX14" fmla="*/ 429310 w 5906847"/>
              <a:gd name="connsiteY14" fmla="*/ 6508273 h 8646493"/>
              <a:gd name="connsiteX15" fmla="*/ 91951 w 5906847"/>
              <a:gd name="connsiteY15" fmla="*/ 5882475 h 8646493"/>
              <a:gd name="connsiteX16" fmla="*/ 84247 w 5906847"/>
              <a:gd name="connsiteY16" fmla="*/ 4540910 h 8646493"/>
              <a:gd name="connsiteX17" fmla="*/ 82155 w 5906847"/>
              <a:gd name="connsiteY17" fmla="*/ 4540915 h 8646493"/>
              <a:gd name="connsiteX18" fmla="*/ 76169 w 5906847"/>
              <a:gd name="connsiteY18" fmla="*/ 2724804 h 8646493"/>
              <a:gd name="connsiteX19" fmla="*/ 0 w 5906847"/>
              <a:gd name="connsiteY19" fmla="*/ 235616 h 8646493"/>
              <a:gd name="connsiteX20" fmla="*/ 140252 w 5906847"/>
              <a:gd name="connsiteY20" fmla="*/ 0 h 8646493"/>
              <a:gd name="connsiteX21" fmla="*/ 143497 w 5906847"/>
              <a:gd name="connsiteY21" fmla="*/ 136847 h 8646493"/>
              <a:gd name="connsiteX22" fmla="*/ 230132 w 5906847"/>
              <a:gd name="connsiteY22" fmla="*/ 3854806 h 8646493"/>
              <a:gd name="connsiteX23" fmla="*/ 230546 w 5906847"/>
              <a:gd name="connsiteY23" fmla="*/ 3854803 h 8646493"/>
              <a:gd name="connsiteX24" fmla="*/ 242100 w 5906847"/>
              <a:gd name="connsiteY24" fmla="*/ 5866683 h 8646493"/>
              <a:gd name="connsiteX25" fmla="*/ 861501 w 5906847"/>
              <a:gd name="connsiteY25" fmla="*/ 6479011 h 8646493"/>
              <a:gd name="connsiteX26" fmla="*/ 1473831 w 5906847"/>
              <a:gd name="connsiteY26" fmla="*/ 5859608 h 8646493"/>
              <a:gd name="connsiteX27" fmla="*/ 1464576 w 5906847"/>
              <a:gd name="connsiteY27" fmla="*/ 4247775 h 8646493"/>
              <a:gd name="connsiteX28" fmla="*/ 1462730 w 5906847"/>
              <a:gd name="connsiteY28" fmla="*/ 4247743 h 8646493"/>
              <a:gd name="connsiteX29" fmla="*/ 1463196 w 5906847"/>
              <a:gd name="connsiteY29" fmla="*/ 4241573 h 8646493"/>
              <a:gd name="connsiteX30" fmla="*/ 1452218 w 5906847"/>
              <a:gd name="connsiteY30" fmla="*/ 2330111 h 8646493"/>
              <a:gd name="connsiteX31" fmla="*/ 1410373 w 5906847"/>
              <a:gd name="connsiteY31" fmla="*/ 781031 h 8646493"/>
              <a:gd name="connsiteX32" fmla="*/ 2146669 w 5906847"/>
              <a:gd name="connsiteY32" fmla="*/ 3852 h 8646493"/>
              <a:gd name="connsiteX33" fmla="*/ 2923846 w 5906847"/>
              <a:gd name="connsiteY33" fmla="*/ 740147 h 8646493"/>
              <a:gd name="connsiteX34" fmla="*/ 2967374 w 5906847"/>
              <a:gd name="connsiteY34" fmla="*/ 2351426 h 8646493"/>
              <a:gd name="connsiteX35" fmla="*/ 3024058 w 5906847"/>
              <a:gd name="connsiteY35" fmla="*/ 4235519 h 8646493"/>
              <a:gd name="connsiteX36" fmla="*/ 3147884 w 5906847"/>
              <a:gd name="connsiteY36" fmla="*/ 7892887 h 8646493"/>
              <a:gd name="connsiteX37" fmla="*/ 3782085 w 5906847"/>
              <a:gd name="connsiteY37" fmla="*/ 8489873 h 8646493"/>
              <a:gd name="connsiteX38" fmla="*/ 4379074 w 5906847"/>
              <a:gd name="connsiteY38" fmla="*/ 7855673 h 8646493"/>
              <a:gd name="connsiteX39" fmla="*/ 4345613 w 5906847"/>
              <a:gd name="connsiteY39" fmla="*/ 6748573 h 8646493"/>
              <a:gd name="connsiteX40" fmla="*/ 4343463 w 5906847"/>
              <a:gd name="connsiteY40" fmla="*/ 6748635 h 8646493"/>
              <a:gd name="connsiteX41" fmla="*/ 4327678 w 5906847"/>
              <a:gd name="connsiteY41" fmla="*/ 6199725 h 8646493"/>
              <a:gd name="connsiteX42" fmla="*/ 4268063 w 5906847"/>
              <a:gd name="connsiteY42" fmla="*/ 4227389 h 8646493"/>
              <a:gd name="connsiteX43" fmla="*/ 4269618 w 5906847"/>
              <a:gd name="connsiteY43" fmla="*/ 4227343 h 8646493"/>
              <a:gd name="connsiteX44" fmla="*/ 4237352 w 5906847"/>
              <a:gd name="connsiteY44" fmla="*/ 3105269 h 8646493"/>
              <a:gd name="connsiteX45" fmla="*/ 4972292 w 5906847"/>
              <a:gd name="connsiteY45" fmla="*/ 2326810 h 8646493"/>
              <a:gd name="connsiteX46" fmla="*/ 5399088 w 5906847"/>
              <a:gd name="connsiteY46" fmla="*/ 2443875 h 8646493"/>
              <a:gd name="connsiteX47" fmla="*/ 5750751 w 5906847"/>
              <a:gd name="connsiteY47" fmla="*/ 3061747 h 8646493"/>
              <a:gd name="connsiteX48" fmla="*/ 5754286 w 5906847"/>
              <a:gd name="connsiteY48" fmla="*/ 3184697 h 8646493"/>
              <a:gd name="connsiteX49" fmla="*/ 5757717 w 5906847"/>
              <a:gd name="connsiteY49" fmla="*/ 3184590 h 8646493"/>
              <a:gd name="connsiteX50" fmla="*/ 5811789 w 5906847"/>
              <a:gd name="connsiteY50" fmla="*/ 4892541 h 8646493"/>
              <a:gd name="connsiteX51" fmla="*/ 5868475 w 5906847"/>
              <a:gd name="connsiteY51" fmla="*/ 6776633 h 8646493"/>
              <a:gd name="connsiteX52" fmla="*/ 5906847 w 5906847"/>
              <a:gd name="connsiteY52" fmla="*/ 7909324 h 8646493"/>
              <a:gd name="connsiteX53" fmla="*/ 5763228 w 5906847"/>
              <a:gd name="connsiteY53" fmla="*/ 8130477 h 8646493"/>
              <a:gd name="connsiteX54" fmla="*/ 5725306 w 5906847"/>
              <a:gd name="connsiteY54" fmla="*/ 6875874 h 8646493"/>
              <a:gd name="connsiteX55" fmla="*/ 5601006 w 5906847"/>
              <a:gd name="connsiteY55" fmla="*/ 3080990 h 8646493"/>
              <a:gd name="connsiteX56" fmla="*/ 4967683 w 5906847"/>
              <a:gd name="connsiteY56" fmla="*/ 2483071 h 8646493"/>
              <a:gd name="connsiteX57" fmla="*/ 4369762 w 5906847"/>
              <a:gd name="connsiteY57" fmla="*/ 3116397 h 8646493"/>
              <a:gd name="connsiteX58" fmla="*/ 4416093 w 5906847"/>
              <a:gd name="connsiteY58" fmla="*/ 4727593 h 8646493"/>
              <a:gd name="connsiteX59" fmla="*/ 4417938 w 5906847"/>
              <a:gd name="connsiteY59" fmla="*/ 4727581 h 8646493"/>
              <a:gd name="connsiteX60" fmla="*/ 4417616 w 5906847"/>
              <a:gd name="connsiteY60" fmla="*/ 4733760 h 8646493"/>
              <a:gd name="connsiteX61" fmla="*/ 4449446 w 5906847"/>
              <a:gd name="connsiteY61" fmla="*/ 5840717 h 8646493"/>
              <a:gd name="connsiteX62" fmla="*/ 4450268 w 5906847"/>
              <a:gd name="connsiteY62" fmla="*/ 5840691 h 8646493"/>
              <a:gd name="connsiteX63" fmla="*/ 4511503 w 5906847"/>
              <a:gd name="connsiteY63" fmla="*/ 7866607 h 8646493"/>
              <a:gd name="connsiteX64" fmla="*/ 3777706 w 5906847"/>
              <a:gd name="connsiteY64" fmla="*/ 8646141 h 8646493"/>
              <a:gd name="connsiteX65" fmla="*/ 3350738 w 5906847"/>
              <a:gd name="connsiteY65" fmla="*/ 8529702 h 864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906847" h="8646493">
                <a:moveTo>
                  <a:pt x="3350738" y="8529702"/>
                </a:moveTo>
                <a:cubicBezTo>
                  <a:pt x="3145355" y="8399807"/>
                  <a:pt x="3006062" y="8173534"/>
                  <a:pt x="2998166" y="7912348"/>
                </a:cubicBezTo>
                <a:lnTo>
                  <a:pt x="2943211" y="6094167"/>
                </a:lnTo>
                <a:lnTo>
                  <a:pt x="2880887" y="4334760"/>
                </a:lnTo>
                <a:lnTo>
                  <a:pt x="2834182" y="2770148"/>
                </a:lnTo>
                <a:lnTo>
                  <a:pt x="2774068" y="759126"/>
                </a:lnTo>
                <a:cubicBezTo>
                  <a:pt x="2764883" y="419110"/>
                  <a:pt x="2481801" y="150920"/>
                  <a:pt x="2141784" y="160107"/>
                </a:cubicBezTo>
                <a:cubicBezTo>
                  <a:pt x="1801770" y="169289"/>
                  <a:pt x="1533580" y="452375"/>
                  <a:pt x="1542763" y="792386"/>
                </a:cubicBezTo>
                <a:lnTo>
                  <a:pt x="1581571" y="2228948"/>
                </a:lnTo>
                <a:lnTo>
                  <a:pt x="1583677" y="2228937"/>
                </a:lnTo>
                <a:cubicBezTo>
                  <a:pt x="1583867" y="2261944"/>
                  <a:pt x="1584056" y="2294951"/>
                  <a:pt x="1584246" y="2327958"/>
                </a:cubicBezTo>
                <a:cubicBezTo>
                  <a:pt x="1587153" y="2834298"/>
                  <a:pt x="1590061" y="3340639"/>
                  <a:pt x="1592968" y="3846979"/>
                </a:cubicBezTo>
                <a:cubicBezTo>
                  <a:pt x="1597296" y="4522579"/>
                  <a:pt x="1601623" y="5198178"/>
                  <a:pt x="1605951" y="5873778"/>
                </a:cubicBezTo>
                <a:cubicBezTo>
                  <a:pt x="1608353" y="6291858"/>
                  <a:pt x="1271379" y="6632726"/>
                  <a:pt x="853297" y="6635126"/>
                </a:cubicBezTo>
                <a:cubicBezTo>
                  <a:pt x="696520" y="6636027"/>
                  <a:pt x="550597" y="6589203"/>
                  <a:pt x="429310" y="6508273"/>
                </a:cubicBezTo>
                <a:cubicBezTo>
                  <a:pt x="227165" y="6373393"/>
                  <a:pt x="93451" y="6143774"/>
                  <a:pt x="91951" y="5882475"/>
                </a:cubicBezTo>
                <a:lnTo>
                  <a:pt x="84247" y="4540910"/>
                </a:lnTo>
                <a:lnTo>
                  <a:pt x="82155" y="4540915"/>
                </a:lnTo>
                <a:cubicBezTo>
                  <a:pt x="80160" y="3935545"/>
                  <a:pt x="78164" y="3330174"/>
                  <a:pt x="76169" y="2724804"/>
                </a:cubicBezTo>
                <a:lnTo>
                  <a:pt x="0" y="235616"/>
                </a:lnTo>
                <a:lnTo>
                  <a:pt x="140252" y="0"/>
                </a:lnTo>
                <a:cubicBezTo>
                  <a:pt x="141334" y="45616"/>
                  <a:pt x="142415" y="91231"/>
                  <a:pt x="143497" y="136847"/>
                </a:cubicBezTo>
                <a:lnTo>
                  <a:pt x="230132" y="3854806"/>
                </a:lnTo>
                <a:lnTo>
                  <a:pt x="230546" y="3854803"/>
                </a:lnTo>
                <a:cubicBezTo>
                  <a:pt x="234397" y="4525430"/>
                  <a:pt x="238249" y="5196055"/>
                  <a:pt x="242100" y="5866683"/>
                </a:cubicBezTo>
                <a:cubicBezTo>
                  <a:pt x="244054" y="6206816"/>
                  <a:pt x="521369" y="6480964"/>
                  <a:pt x="861501" y="6479011"/>
                </a:cubicBezTo>
                <a:cubicBezTo>
                  <a:pt x="1201636" y="6477058"/>
                  <a:pt x="1475784" y="6199742"/>
                  <a:pt x="1473831" y="5859608"/>
                </a:cubicBezTo>
                <a:lnTo>
                  <a:pt x="1464576" y="4247775"/>
                </a:lnTo>
                <a:lnTo>
                  <a:pt x="1462730" y="4247743"/>
                </a:lnTo>
                <a:cubicBezTo>
                  <a:pt x="1463210" y="4245690"/>
                  <a:pt x="1463208" y="4243634"/>
                  <a:pt x="1463196" y="4241573"/>
                </a:cubicBezTo>
                <a:cubicBezTo>
                  <a:pt x="1459537" y="3604419"/>
                  <a:pt x="1455877" y="2967265"/>
                  <a:pt x="1452218" y="2330111"/>
                </a:cubicBezTo>
                <a:lnTo>
                  <a:pt x="1410373" y="781031"/>
                </a:lnTo>
                <a:cubicBezTo>
                  <a:pt x="1399082" y="363096"/>
                  <a:pt x="1728736" y="15141"/>
                  <a:pt x="2146669" y="3852"/>
                </a:cubicBezTo>
                <a:cubicBezTo>
                  <a:pt x="2564602" y="-7441"/>
                  <a:pt x="2912558" y="322212"/>
                  <a:pt x="2923846" y="740147"/>
                </a:cubicBezTo>
                <a:lnTo>
                  <a:pt x="2967374" y="2351426"/>
                </a:lnTo>
                <a:lnTo>
                  <a:pt x="3024058" y="4235519"/>
                </a:lnTo>
                <a:lnTo>
                  <a:pt x="3147884" y="7892887"/>
                </a:lnTo>
                <a:cubicBezTo>
                  <a:pt x="3158161" y="8232871"/>
                  <a:pt x="3442102" y="8500148"/>
                  <a:pt x="3782085" y="8489873"/>
                </a:cubicBezTo>
                <a:cubicBezTo>
                  <a:pt x="4122070" y="8479596"/>
                  <a:pt x="4389351" y="8195656"/>
                  <a:pt x="4379074" y="7855673"/>
                </a:cubicBezTo>
                <a:lnTo>
                  <a:pt x="4345613" y="6748573"/>
                </a:lnTo>
                <a:lnTo>
                  <a:pt x="4343463" y="6748635"/>
                </a:lnTo>
                <a:lnTo>
                  <a:pt x="4327678" y="6199725"/>
                </a:lnTo>
                <a:lnTo>
                  <a:pt x="4268063" y="4227389"/>
                </a:lnTo>
                <a:lnTo>
                  <a:pt x="4269618" y="4227343"/>
                </a:lnTo>
                <a:lnTo>
                  <a:pt x="4237352" y="3105269"/>
                </a:lnTo>
                <a:cubicBezTo>
                  <a:pt x="4225333" y="2687355"/>
                  <a:pt x="4554376" y="2338825"/>
                  <a:pt x="4972292" y="2326810"/>
                </a:cubicBezTo>
                <a:cubicBezTo>
                  <a:pt x="5129009" y="2322303"/>
                  <a:pt x="5275969" y="2365757"/>
                  <a:pt x="5399088" y="2443875"/>
                </a:cubicBezTo>
                <a:cubicBezTo>
                  <a:pt x="5604280" y="2574070"/>
                  <a:pt x="5743239" y="2800554"/>
                  <a:pt x="5750751" y="3061747"/>
                </a:cubicBezTo>
                <a:lnTo>
                  <a:pt x="5754286" y="3184697"/>
                </a:lnTo>
                <a:lnTo>
                  <a:pt x="5757717" y="3184590"/>
                </a:lnTo>
                <a:lnTo>
                  <a:pt x="5811789" y="4892541"/>
                </a:lnTo>
                <a:lnTo>
                  <a:pt x="5868475" y="6776633"/>
                </a:lnTo>
                <a:lnTo>
                  <a:pt x="5906847" y="7909324"/>
                </a:lnTo>
                <a:lnTo>
                  <a:pt x="5763228" y="8130477"/>
                </a:lnTo>
                <a:lnTo>
                  <a:pt x="5725306" y="6875874"/>
                </a:lnTo>
                <a:lnTo>
                  <a:pt x="5601006" y="3080990"/>
                </a:lnTo>
                <a:cubicBezTo>
                  <a:pt x="5591228" y="2740991"/>
                  <a:pt x="5307680" y="2473296"/>
                  <a:pt x="4967683" y="2483071"/>
                </a:cubicBezTo>
                <a:cubicBezTo>
                  <a:pt x="4627683" y="2492848"/>
                  <a:pt x="4359985" y="2776398"/>
                  <a:pt x="4369762" y="3116397"/>
                </a:cubicBezTo>
                <a:lnTo>
                  <a:pt x="4416093" y="4727593"/>
                </a:lnTo>
                <a:lnTo>
                  <a:pt x="4417938" y="4727581"/>
                </a:lnTo>
                <a:cubicBezTo>
                  <a:pt x="4417507" y="4729645"/>
                  <a:pt x="4417556" y="4731700"/>
                  <a:pt x="4417616" y="4733760"/>
                </a:cubicBezTo>
                <a:lnTo>
                  <a:pt x="4449446" y="5840717"/>
                </a:lnTo>
                <a:lnTo>
                  <a:pt x="4450268" y="5840691"/>
                </a:lnTo>
                <a:lnTo>
                  <a:pt x="4511503" y="7866607"/>
                </a:lnTo>
                <a:cubicBezTo>
                  <a:pt x="4524134" y="8284502"/>
                  <a:pt x="4195602" y="8633510"/>
                  <a:pt x="3777706" y="8646141"/>
                </a:cubicBezTo>
                <a:cubicBezTo>
                  <a:pt x="3620995" y="8650877"/>
                  <a:pt x="3473972" y="8607640"/>
                  <a:pt x="3350738" y="8529702"/>
                </a:cubicBezTo>
                <a:close/>
              </a:path>
            </a:pathLst>
          </a:custGeom>
          <a:solidFill>
            <a:srgbClr val="01458E"/>
          </a:solidFill>
          <a:ln w="25400" cap="flat" cmpd="sng" algn="ctr">
            <a:noFill/>
            <a:prstDash val="solid"/>
          </a:ln>
          <a:effectLst/>
          <a:scene3d>
            <a:camera prst="orthographicFront">
              <a:rot lat="0" lon="0" rev="0"/>
            </a:camera>
            <a:lightRig rig="contrasting" dir="t">
              <a:rot lat="0" lon="0" rev="7800000"/>
            </a:lightRig>
          </a:scene3d>
          <a:sp3d>
            <a:bevelT w="139700" h="139700"/>
          </a:sp3d>
        </p:spPr>
        <p:txBody>
          <a:bodyPr lIns="65261" tIns="32630" rIns="65261" bIns="3263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0" cap="none" spc="0" normalizeH="0" baseline="0" noProof="0">
              <a:ln>
                <a:noFill/>
              </a:ln>
              <a:solidFill>
                <a:sysClr val="windowText" lastClr="000000">
                  <a:lumMod val="75000"/>
                  <a:lumOff val="25000"/>
                </a:sysClr>
              </a:solidFill>
              <a:effectLst/>
              <a:uLnTx/>
              <a:uFillTx/>
              <a:latin typeface="Calibri"/>
              <a:ea typeface="+mn-ea"/>
              <a:cs typeface="+mn-cs"/>
            </a:endParaRPr>
          </a:p>
        </p:txBody>
      </p:sp>
      <p:grpSp>
        <p:nvGrpSpPr>
          <p:cNvPr id="66" name="组合 65"/>
          <p:cNvGrpSpPr>
            <a:grpSpLocks/>
          </p:cNvGrpSpPr>
          <p:nvPr/>
        </p:nvGrpSpPr>
        <p:grpSpPr bwMode="auto">
          <a:xfrm>
            <a:off x="5312671" y="1962334"/>
            <a:ext cx="1122331" cy="1858509"/>
            <a:chOff x="2342145" y="1899045"/>
            <a:chExt cx="1572854" cy="2601313"/>
          </a:xfrm>
        </p:grpSpPr>
        <p:grpSp>
          <p:nvGrpSpPr>
            <p:cNvPr id="67" name="组合 82"/>
            <p:cNvGrpSpPr>
              <a:grpSpLocks/>
            </p:cNvGrpSpPr>
            <p:nvPr/>
          </p:nvGrpSpPr>
          <p:grpSpPr bwMode="auto">
            <a:xfrm>
              <a:off x="3120480" y="3707311"/>
              <a:ext cx="794519" cy="793047"/>
              <a:chOff x="3120480" y="3707311"/>
              <a:chExt cx="794519" cy="793047"/>
            </a:xfrm>
          </p:grpSpPr>
          <p:sp>
            <p:nvSpPr>
              <p:cNvPr id="69" name="椭圆 68"/>
              <p:cNvSpPr/>
              <p:nvPr/>
            </p:nvSpPr>
            <p:spPr>
              <a:xfrm>
                <a:off x="3119843" y="3706791"/>
                <a:ext cx="795156" cy="793567"/>
              </a:xfrm>
              <a:prstGeom prst="ellipse">
                <a:avLst/>
              </a:prstGeom>
              <a:solidFill>
                <a:srgbClr val="01458E"/>
              </a:solidFill>
              <a:ln w="6350" cap="flat" cmpd="sng" algn="ctr">
                <a:noFill/>
                <a:prstDash val="solid"/>
              </a:ln>
              <a:effec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Arial Rounded MT Bold" panose="020F0704030504030204" pitchFamily="34" charset="0"/>
                    <a:ea typeface="宋体"/>
                    <a:cs typeface="+mn-cs"/>
                  </a:rPr>
                  <a:t>06</a:t>
                </a:r>
                <a:endParaRPr kumimoji="0" lang="zh-CN" altLang="en-US"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endParaRPr>
              </a:p>
            </p:txBody>
          </p:sp>
          <p:sp>
            <p:nvSpPr>
              <p:cNvPr id="70" name="椭圆 1"/>
              <p:cNvSpPr/>
              <p:nvPr/>
            </p:nvSpPr>
            <p:spPr>
              <a:xfrm rot="16200000">
                <a:off x="3382515" y="3575852"/>
                <a:ext cx="268225" cy="577718"/>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ysClr val="window" lastClr="FFFFFF"/>
                  </a:gs>
                  <a:gs pos="100000">
                    <a:sysClr val="window" lastClr="FFFFFF">
                      <a:alpha val="0"/>
                    </a:sysClr>
                  </a:gs>
                </a:gsLst>
                <a:lin ang="10800000" scaled="0"/>
                <a:tileRect/>
              </a:gra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68" name="TextBox 90"/>
            <p:cNvSpPr txBox="1"/>
            <p:nvPr/>
          </p:nvSpPr>
          <p:spPr>
            <a:xfrm rot="3360000">
              <a:off x="1716022" y="2525168"/>
              <a:ext cx="1845837" cy="593590"/>
            </a:xfrm>
            <a:prstGeom prst="rect">
              <a:avLst/>
            </a:prstGeom>
            <a:noFill/>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p:txBody>
        </p:sp>
      </p:grpSp>
      <p:grpSp>
        <p:nvGrpSpPr>
          <p:cNvPr id="71" name="组合 70"/>
          <p:cNvGrpSpPr>
            <a:grpSpLocks/>
          </p:cNvGrpSpPr>
          <p:nvPr/>
        </p:nvGrpSpPr>
        <p:grpSpPr bwMode="auto">
          <a:xfrm>
            <a:off x="4764530" y="2371683"/>
            <a:ext cx="1100813" cy="1826759"/>
            <a:chOff x="1574110" y="2471393"/>
            <a:chExt cx="1543427" cy="2557174"/>
          </a:xfrm>
        </p:grpSpPr>
        <p:grpSp>
          <p:nvGrpSpPr>
            <p:cNvPr id="72" name="组合 87"/>
            <p:cNvGrpSpPr>
              <a:grpSpLocks/>
            </p:cNvGrpSpPr>
            <p:nvPr/>
          </p:nvGrpSpPr>
          <p:grpSpPr bwMode="auto">
            <a:xfrm>
              <a:off x="2324489" y="4234048"/>
              <a:ext cx="793048" cy="794519"/>
              <a:chOff x="2324489" y="4234048"/>
              <a:chExt cx="793048" cy="794519"/>
            </a:xfrm>
          </p:grpSpPr>
          <p:sp>
            <p:nvSpPr>
              <p:cNvPr id="74" name="椭圆 73"/>
              <p:cNvSpPr/>
              <p:nvPr/>
            </p:nvSpPr>
            <p:spPr>
              <a:xfrm>
                <a:off x="2325180" y="4233319"/>
                <a:ext cx="792357" cy="795248"/>
              </a:xfrm>
              <a:prstGeom prst="ellipse">
                <a:avLst/>
              </a:prstGeom>
              <a:solidFill>
                <a:srgbClr val="01458E"/>
              </a:solidFill>
              <a:ln w="6350" cap="flat" cmpd="sng" algn="ctr">
                <a:noFill/>
                <a:prstDash val="solid"/>
              </a:ln>
              <a:effec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Arial Rounded MT Bold" panose="020F0704030504030204" pitchFamily="34" charset="0"/>
                    <a:ea typeface="宋体"/>
                    <a:cs typeface="+mn-cs"/>
                  </a:rPr>
                  <a:t>05</a:t>
                </a:r>
                <a:endParaRPr kumimoji="0" lang="zh-CN" altLang="en-US"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endParaRPr>
              </a:p>
            </p:txBody>
          </p:sp>
          <p:sp>
            <p:nvSpPr>
              <p:cNvPr id="75" name="椭圆 1"/>
              <p:cNvSpPr/>
              <p:nvPr/>
            </p:nvSpPr>
            <p:spPr>
              <a:xfrm rot="16200000">
                <a:off x="2587230" y="4104643"/>
                <a:ext cx="266670" cy="574816"/>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ysClr val="window" lastClr="FFFFFF"/>
                  </a:gs>
                  <a:gs pos="100000">
                    <a:sysClr val="window" lastClr="FFFFFF">
                      <a:alpha val="0"/>
                    </a:sysClr>
                  </a:gs>
                </a:gsLst>
                <a:lin ang="10800000" scaled="0"/>
                <a:tileRect/>
              </a:gra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73" name="TextBox 90"/>
            <p:cNvSpPr txBox="1"/>
            <p:nvPr/>
          </p:nvSpPr>
          <p:spPr>
            <a:xfrm rot="3360000">
              <a:off x="948018" y="3097485"/>
              <a:ext cx="1844467" cy="592282"/>
            </a:xfrm>
            <a:prstGeom prst="rect">
              <a:avLst/>
            </a:prstGeom>
            <a:noFill/>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p:txBody>
        </p:sp>
      </p:grpSp>
      <p:grpSp>
        <p:nvGrpSpPr>
          <p:cNvPr id="76" name="组合 75"/>
          <p:cNvGrpSpPr>
            <a:grpSpLocks/>
          </p:cNvGrpSpPr>
          <p:nvPr/>
        </p:nvGrpSpPr>
        <p:grpSpPr bwMode="auto">
          <a:xfrm>
            <a:off x="6450857" y="2866075"/>
            <a:ext cx="1115537" cy="1859643"/>
            <a:chOff x="3937068" y="3164389"/>
            <a:chExt cx="1564025" cy="2602786"/>
          </a:xfrm>
        </p:grpSpPr>
        <p:grpSp>
          <p:nvGrpSpPr>
            <p:cNvPr id="77" name="组合 92"/>
            <p:cNvGrpSpPr>
              <a:grpSpLocks/>
            </p:cNvGrpSpPr>
            <p:nvPr/>
          </p:nvGrpSpPr>
          <p:grpSpPr bwMode="auto">
            <a:xfrm>
              <a:off x="3937068" y="3164389"/>
              <a:ext cx="793048" cy="793048"/>
              <a:chOff x="3937068" y="3164389"/>
              <a:chExt cx="793048" cy="793048"/>
            </a:xfrm>
          </p:grpSpPr>
          <p:sp>
            <p:nvSpPr>
              <p:cNvPr id="79" name="椭圆 78"/>
              <p:cNvSpPr/>
              <p:nvPr/>
            </p:nvSpPr>
            <p:spPr>
              <a:xfrm>
                <a:off x="3937068" y="3164389"/>
                <a:ext cx="792334" cy="793532"/>
              </a:xfrm>
              <a:prstGeom prst="ellipse">
                <a:avLst/>
              </a:prstGeom>
              <a:solidFill>
                <a:srgbClr val="01458E"/>
              </a:solidFill>
              <a:ln w="6350" cap="flat" cmpd="sng" algn="ctr">
                <a:noFill/>
                <a:prstDash val="solid"/>
              </a:ln>
              <a:effec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Arial Rounded MT Bold" panose="020F0704030504030204" pitchFamily="34" charset="0"/>
                    <a:ea typeface="宋体"/>
                    <a:cs typeface="+mn-cs"/>
                  </a:rPr>
                  <a:t>07</a:t>
                </a:r>
                <a:endParaRPr kumimoji="0" lang="zh-CN" altLang="en-US"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endParaRPr>
              </a:p>
            </p:txBody>
          </p:sp>
          <p:sp>
            <p:nvSpPr>
              <p:cNvPr id="80" name="椭圆 1"/>
              <p:cNvSpPr/>
              <p:nvPr/>
            </p:nvSpPr>
            <p:spPr>
              <a:xfrm rot="16200000">
                <a:off x="4198334" y="3034903"/>
                <a:ext cx="268213" cy="574799"/>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ysClr val="window" lastClr="FFFFFF"/>
                  </a:gs>
                  <a:gs pos="100000">
                    <a:sysClr val="window" lastClr="FFFFFF">
                      <a:alpha val="0"/>
                    </a:sysClr>
                  </a:gs>
                </a:gsLst>
                <a:lin ang="10800000" scaled="0"/>
                <a:tileRect/>
              </a:gra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78" name="TextBox 90"/>
            <p:cNvSpPr txBox="1"/>
            <p:nvPr/>
          </p:nvSpPr>
          <p:spPr>
            <a:xfrm rot="3360000">
              <a:off x="4282082" y="4548164"/>
              <a:ext cx="1845756" cy="592266"/>
            </a:xfrm>
            <a:prstGeom prst="rect">
              <a:avLst/>
            </a:prstGeom>
            <a:noFill/>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p:txBody>
        </p:sp>
      </p:grpSp>
      <p:grpSp>
        <p:nvGrpSpPr>
          <p:cNvPr id="81" name="组合 80"/>
          <p:cNvGrpSpPr>
            <a:grpSpLocks/>
          </p:cNvGrpSpPr>
          <p:nvPr/>
        </p:nvGrpSpPr>
        <p:grpSpPr bwMode="auto">
          <a:xfrm>
            <a:off x="7018253" y="2481674"/>
            <a:ext cx="1126861" cy="1892526"/>
            <a:chOff x="4733059" y="2625882"/>
            <a:chExt cx="1580209" cy="2649868"/>
          </a:xfrm>
        </p:grpSpPr>
        <p:grpSp>
          <p:nvGrpSpPr>
            <p:cNvPr id="82" name="组合 97"/>
            <p:cNvGrpSpPr>
              <a:grpSpLocks/>
            </p:cNvGrpSpPr>
            <p:nvPr/>
          </p:nvGrpSpPr>
          <p:grpSpPr bwMode="auto">
            <a:xfrm>
              <a:off x="4733059" y="2625882"/>
              <a:ext cx="793047" cy="794519"/>
              <a:chOff x="4733059" y="2625882"/>
              <a:chExt cx="793047" cy="794519"/>
            </a:xfrm>
          </p:grpSpPr>
          <p:sp>
            <p:nvSpPr>
              <p:cNvPr id="84" name="椭圆 83"/>
              <p:cNvSpPr/>
              <p:nvPr/>
            </p:nvSpPr>
            <p:spPr>
              <a:xfrm>
                <a:off x="4733059" y="2625882"/>
                <a:ext cx="792487" cy="793849"/>
              </a:xfrm>
              <a:prstGeom prst="ellipse">
                <a:avLst/>
              </a:prstGeom>
              <a:solidFill>
                <a:srgbClr val="01458E"/>
              </a:solidFill>
              <a:ln w="6350" cap="flat" cmpd="sng" algn="ctr">
                <a:noFill/>
                <a:prstDash val="solid"/>
              </a:ln>
              <a:effectLst/>
            </p:spPr>
            <p:txBody>
              <a:bodyPr lIns="0" tIns="0" rIns="0" b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Arial Rounded MT Bold" panose="020F0704030504030204" pitchFamily="34" charset="0"/>
                    <a:ea typeface="宋体"/>
                    <a:cs typeface="+mn-cs"/>
                  </a:rPr>
                  <a:t>07</a:t>
                </a:r>
                <a:endParaRPr kumimoji="0" lang="zh-CN" altLang="en-US" sz="1600" b="1" i="0" u="none" strike="noStrike" kern="0" cap="none" spc="0" normalizeH="0" baseline="0" noProof="0" dirty="0">
                  <a:ln>
                    <a:noFill/>
                  </a:ln>
                  <a:solidFill>
                    <a:sysClr val="window" lastClr="FFFFFF"/>
                  </a:solidFill>
                  <a:effectLst/>
                  <a:uLnTx/>
                  <a:uFillTx/>
                  <a:latin typeface="Arial Rounded MT Bold" panose="020F0704030504030204" pitchFamily="34" charset="0"/>
                  <a:ea typeface="宋体"/>
                  <a:cs typeface="+mn-cs"/>
                </a:endParaRPr>
              </a:p>
            </p:txBody>
          </p:sp>
          <p:sp>
            <p:nvSpPr>
              <p:cNvPr id="85" name="椭圆 1"/>
              <p:cNvSpPr/>
              <p:nvPr/>
            </p:nvSpPr>
            <p:spPr>
              <a:xfrm rot="16200000">
                <a:off x="4995142" y="2495608"/>
                <a:ext cx="266733" cy="574911"/>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ysClr val="window" lastClr="FFFFFF"/>
                  </a:gs>
                  <a:gs pos="100000">
                    <a:sysClr val="window" lastClr="FFFFFF">
                      <a:alpha val="0"/>
                    </a:sysClr>
                  </a:gs>
                </a:gsLst>
                <a:lin ang="10800000" scaled="0"/>
                <a:tileRect/>
              </a:gra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050" b="0" i="0" u="none" strike="noStrike" kern="1200" cap="none" spc="0" normalizeH="0" baseline="0" noProof="0">
                  <a:ln>
                    <a:noFill/>
                  </a:ln>
                  <a:solidFill>
                    <a:sysClr val="windowText" lastClr="000000">
                      <a:lumMod val="75000"/>
                      <a:lumOff val="25000"/>
                    </a:sysClr>
                  </a:solidFill>
                  <a:effectLst/>
                  <a:uLnTx/>
                  <a:uFillTx/>
                  <a:latin typeface="Calibri"/>
                  <a:ea typeface="宋体"/>
                  <a:cs typeface="+mn-cs"/>
                </a:endParaRPr>
              </a:p>
            </p:txBody>
          </p:sp>
        </p:grpSp>
        <p:sp>
          <p:nvSpPr>
            <p:cNvPr id="83" name="TextBox 90"/>
            <p:cNvSpPr txBox="1"/>
            <p:nvPr/>
          </p:nvSpPr>
          <p:spPr>
            <a:xfrm rot="3360000">
              <a:off x="5094626" y="4057108"/>
              <a:ext cx="1844905" cy="592380"/>
            </a:xfrm>
            <a:prstGeom prst="rect">
              <a:avLst/>
            </a:prstGeom>
            <a:noFill/>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a:p>
              <a:pPr marL="0" marR="0" lvl="0" indent="0" algn="just" defTabSz="914400" rtl="0" eaLnBrk="1" fontAlgn="auto" latinLnBrk="0" hangingPunct="1">
                <a:lnSpc>
                  <a:spcPct val="13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itchFamily="34" charset="-122"/>
                  <a:cs typeface="+mn-cs"/>
                </a:rPr>
                <a:t>请在此处输入您的文本</a:t>
              </a: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down)">
                                      <p:cBhvr>
                                        <p:cTn id="11" dur="500"/>
                                        <p:tgtEl>
                                          <p:spTgt spid="5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down)">
                                      <p:cBhvr>
                                        <p:cTn id="15" dur="500"/>
                                        <p:tgtEl>
                                          <p:spTgt spid="45"/>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up)">
                                      <p:cBhvr>
                                        <p:cTn id="19" dur="500"/>
                                        <p:tgtEl>
                                          <p:spTgt spid="5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wipe(up)">
                                      <p:cBhvr>
                                        <p:cTn id="23" dur="500"/>
                                        <p:tgtEl>
                                          <p:spTgt spid="6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wipe(left)">
                                      <p:cBhvr>
                                        <p:cTn id="27" dur="500"/>
                                        <p:tgtEl>
                                          <p:spTgt spid="65"/>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wipe(down)">
                                      <p:cBhvr>
                                        <p:cTn id="31" dur="500"/>
                                        <p:tgtEl>
                                          <p:spTgt spid="71"/>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wipe(down)">
                                      <p:cBhvr>
                                        <p:cTn id="35" dur="500"/>
                                        <p:tgtEl>
                                          <p:spTgt spid="66"/>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wipe(up)">
                                      <p:cBhvr>
                                        <p:cTn id="39" dur="500"/>
                                        <p:tgtEl>
                                          <p:spTgt spid="76"/>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81"/>
                                        </p:tgtEl>
                                        <p:attrNameLst>
                                          <p:attrName>style.visibility</p:attrName>
                                        </p:attrNameLst>
                                      </p:cBhvr>
                                      <p:to>
                                        <p:strVal val="visible"/>
                                      </p:to>
                                    </p:set>
                                    <p:animEffect transition="in" filter="wipe(up)">
                                      <p:cBhvr>
                                        <p:cTn id="43"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 name="组合 113"/>
          <p:cNvGrpSpPr/>
          <p:nvPr/>
        </p:nvGrpSpPr>
        <p:grpSpPr>
          <a:xfrm>
            <a:off x="448056" y="2321724"/>
            <a:ext cx="2741436" cy="2115388"/>
            <a:chOff x="448056" y="1627632"/>
            <a:chExt cx="2741436" cy="2115388"/>
          </a:xfrm>
        </p:grpSpPr>
        <p:grpSp>
          <p:nvGrpSpPr>
            <p:cNvPr id="115" name="组合 114"/>
            <p:cNvGrpSpPr/>
            <p:nvPr/>
          </p:nvGrpSpPr>
          <p:grpSpPr>
            <a:xfrm>
              <a:off x="448056" y="1627632"/>
              <a:ext cx="2741436" cy="1819656"/>
              <a:chOff x="448056" y="1627632"/>
              <a:chExt cx="2741436" cy="1819656"/>
            </a:xfrm>
          </p:grpSpPr>
          <p:grpSp>
            <p:nvGrpSpPr>
              <p:cNvPr id="118" name="组合 117"/>
              <p:cNvGrpSpPr/>
              <p:nvPr/>
            </p:nvGrpSpPr>
            <p:grpSpPr>
              <a:xfrm>
                <a:off x="448056" y="1627632"/>
                <a:ext cx="2741436" cy="1819656"/>
                <a:chOff x="448056" y="1627632"/>
                <a:chExt cx="2741436" cy="1819656"/>
              </a:xfrm>
            </p:grpSpPr>
            <p:grpSp>
              <p:nvGrpSpPr>
                <p:cNvPr id="120" name="组合 119"/>
                <p:cNvGrpSpPr/>
                <p:nvPr/>
              </p:nvGrpSpPr>
              <p:grpSpPr>
                <a:xfrm flipV="1">
                  <a:off x="448056" y="1920951"/>
                  <a:ext cx="1392696" cy="808276"/>
                  <a:chOff x="837732" y="1756273"/>
                  <a:chExt cx="4394668" cy="1710028"/>
                </a:xfrm>
              </p:grpSpPr>
              <p:sp>
                <p:nvSpPr>
                  <p:cNvPr id="129" name="椭圆 128"/>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30" name="矩形 129"/>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21" name="组合 120"/>
                <p:cNvGrpSpPr/>
                <p:nvPr/>
              </p:nvGrpSpPr>
              <p:grpSpPr>
                <a:xfrm flipV="1">
                  <a:off x="1796796" y="1920951"/>
                  <a:ext cx="1392696" cy="808276"/>
                  <a:chOff x="837732" y="1756273"/>
                  <a:chExt cx="4394668" cy="1710028"/>
                </a:xfrm>
              </p:grpSpPr>
              <p:sp>
                <p:nvSpPr>
                  <p:cNvPr id="127" name="椭圆 126"/>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28" name="矩形 127"/>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22" name="空心弧 121"/>
                <p:cNvSpPr/>
                <p:nvPr/>
              </p:nvSpPr>
              <p:spPr>
                <a:xfrm>
                  <a:off x="886968" y="1627632"/>
                  <a:ext cx="1819656" cy="1819656"/>
                </a:xfrm>
                <a:prstGeom prst="blockArc">
                  <a:avLst/>
                </a:prstGeom>
                <a:solidFill>
                  <a:srgbClr val="0E7A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123" name="组合 122"/>
                <p:cNvGrpSpPr/>
                <p:nvPr/>
              </p:nvGrpSpPr>
              <p:grpSpPr>
                <a:xfrm>
                  <a:off x="1596303" y="2664851"/>
                  <a:ext cx="356807" cy="355760"/>
                  <a:chOff x="7150101" y="3190875"/>
                  <a:chExt cx="541338" cy="539750"/>
                </a:xfrm>
              </p:grpSpPr>
              <p:sp>
                <p:nvSpPr>
                  <p:cNvPr id="124" name="Freeform 90"/>
                  <p:cNvSpPr>
                    <a:spLocks noEditPoints="1"/>
                  </p:cNvSpPr>
                  <p:nvPr/>
                </p:nvSpPr>
                <p:spPr bwMode="auto">
                  <a:xfrm>
                    <a:off x="7353301" y="3392488"/>
                    <a:ext cx="134938" cy="13493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1 w 48"/>
                      <a:gd name="T11" fmla="*/ 16 h 48"/>
                      <a:gd name="T12" fmla="*/ 16 w 48"/>
                      <a:gd name="T13" fmla="*/ 21 h 48"/>
                      <a:gd name="T14" fmla="*/ 12 w 48"/>
                      <a:gd name="T15" fmla="*/ 24 h 48"/>
                      <a:gd name="T16" fmla="*/ 11 w 48"/>
                      <a:gd name="T17" fmla="*/ 24 h 48"/>
                      <a:gd name="T18" fmla="*/ 8 w 48"/>
                      <a:gd name="T19" fmla="*/ 19 h 48"/>
                      <a:gd name="T20" fmla="*/ 19 w 48"/>
                      <a:gd name="T21" fmla="*/ 8 h 48"/>
                      <a:gd name="T22" fmla="*/ 24 w 48"/>
                      <a:gd name="T23" fmla="*/ 11 h 48"/>
                      <a:gd name="T24" fmla="*/ 21 w 48"/>
                      <a:gd name="T25"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1" y="16"/>
                        </a:moveTo>
                        <a:cubicBezTo>
                          <a:pt x="19" y="17"/>
                          <a:pt x="17" y="19"/>
                          <a:pt x="16" y="21"/>
                        </a:cubicBezTo>
                        <a:cubicBezTo>
                          <a:pt x="15" y="23"/>
                          <a:pt x="14" y="24"/>
                          <a:pt x="12" y="24"/>
                        </a:cubicBezTo>
                        <a:cubicBezTo>
                          <a:pt x="12" y="24"/>
                          <a:pt x="11" y="24"/>
                          <a:pt x="11" y="24"/>
                        </a:cubicBezTo>
                        <a:cubicBezTo>
                          <a:pt x="9" y="23"/>
                          <a:pt x="8" y="21"/>
                          <a:pt x="8" y="19"/>
                        </a:cubicBezTo>
                        <a:cubicBezTo>
                          <a:pt x="10" y="14"/>
                          <a:pt x="14" y="10"/>
                          <a:pt x="19" y="8"/>
                        </a:cubicBezTo>
                        <a:cubicBezTo>
                          <a:pt x="21" y="7"/>
                          <a:pt x="23" y="8"/>
                          <a:pt x="24" y="11"/>
                        </a:cubicBezTo>
                        <a:cubicBezTo>
                          <a:pt x="25" y="13"/>
                          <a:pt x="24" y="15"/>
                          <a:pt x="21" y="16"/>
                        </a:cubicBez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91"/>
                  <p:cNvSpPr>
                    <a:spLocks noEditPoints="1"/>
                  </p:cNvSpPr>
                  <p:nvPr/>
                </p:nvSpPr>
                <p:spPr bwMode="auto">
                  <a:xfrm>
                    <a:off x="7150101" y="3190875"/>
                    <a:ext cx="541338" cy="539750"/>
                  </a:xfrm>
                  <a:custGeom>
                    <a:avLst/>
                    <a:gdLst>
                      <a:gd name="T0" fmla="*/ 179 w 192"/>
                      <a:gd name="T1" fmla="*/ 47 h 192"/>
                      <a:gd name="T2" fmla="*/ 185 w 192"/>
                      <a:gd name="T3" fmla="*/ 41 h 192"/>
                      <a:gd name="T4" fmla="*/ 192 w 192"/>
                      <a:gd name="T5" fmla="*/ 24 h 192"/>
                      <a:gd name="T6" fmla="*/ 185 w 192"/>
                      <a:gd name="T7" fmla="*/ 7 h 192"/>
                      <a:gd name="T8" fmla="*/ 168 w 192"/>
                      <a:gd name="T9" fmla="*/ 0 h 192"/>
                      <a:gd name="T10" fmla="*/ 151 w 192"/>
                      <a:gd name="T11" fmla="*/ 7 h 192"/>
                      <a:gd name="T12" fmla="*/ 145 w 192"/>
                      <a:gd name="T13" fmla="*/ 13 h 192"/>
                      <a:gd name="T14" fmla="*/ 96 w 192"/>
                      <a:gd name="T15" fmla="*/ 0 h 192"/>
                      <a:gd name="T16" fmla="*/ 47 w 192"/>
                      <a:gd name="T17" fmla="*/ 13 h 192"/>
                      <a:gd name="T18" fmla="*/ 41 w 192"/>
                      <a:gd name="T19" fmla="*/ 7 h 192"/>
                      <a:gd name="T20" fmla="*/ 24 w 192"/>
                      <a:gd name="T21" fmla="*/ 0 h 192"/>
                      <a:gd name="T22" fmla="*/ 7 w 192"/>
                      <a:gd name="T23" fmla="*/ 7 h 192"/>
                      <a:gd name="T24" fmla="*/ 0 w 192"/>
                      <a:gd name="T25" fmla="*/ 24 h 192"/>
                      <a:gd name="T26" fmla="*/ 7 w 192"/>
                      <a:gd name="T27" fmla="*/ 41 h 192"/>
                      <a:gd name="T28" fmla="*/ 14 w 192"/>
                      <a:gd name="T29" fmla="*/ 47 h 192"/>
                      <a:gd name="T30" fmla="*/ 0 w 192"/>
                      <a:gd name="T31" fmla="*/ 96 h 192"/>
                      <a:gd name="T32" fmla="*/ 13 w 192"/>
                      <a:gd name="T33" fmla="*/ 145 h 192"/>
                      <a:gd name="T34" fmla="*/ 7 w 192"/>
                      <a:gd name="T35" fmla="*/ 151 h 192"/>
                      <a:gd name="T36" fmla="*/ 0 w 192"/>
                      <a:gd name="T37" fmla="*/ 168 h 192"/>
                      <a:gd name="T38" fmla="*/ 7 w 192"/>
                      <a:gd name="T39" fmla="*/ 185 h 192"/>
                      <a:gd name="T40" fmla="*/ 24 w 192"/>
                      <a:gd name="T41" fmla="*/ 192 h 192"/>
                      <a:gd name="T42" fmla="*/ 41 w 192"/>
                      <a:gd name="T43" fmla="*/ 185 h 192"/>
                      <a:gd name="T44" fmla="*/ 47 w 192"/>
                      <a:gd name="T45" fmla="*/ 179 h 192"/>
                      <a:gd name="T46" fmla="*/ 96 w 192"/>
                      <a:gd name="T47" fmla="*/ 192 h 192"/>
                      <a:gd name="T48" fmla="*/ 145 w 192"/>
                      <a:gd name="T49" fmla="*/ 179 h 192"/>
                      <a:gd name="T50" fmla="*/ 151 w 192"/>
                      <a:gd name="T51" fmla="*/ 185 h 192"/>
                      <a:gd name="T52" fmla="*/ 168 w 192"/>
                      <a:gd name="T53" fmla="*/ 192 h 192"/>
                      <a:gd name="T54" fmla="*/ 185 w 192"/>
                      <a:gd name="T55" fmla="*/ 185 h 192"/>
                      <a:gd name="T56" fmla="*/ 192 w 192"/>
                      <a:gd name="T57" fmla="*/ 168 h 192"/>
                      <a:gd name="T58" fmla="*/ 185 w 192"/>
                      <a:gd name="T59" fmla="*/ 151 h 192"/>
                      <a:gd name="T60" fmla="*/ 179 w 192"/>
                      <a:gd name="T61" fmla="*/ 145 h 192"/>
                      <a:gd name="T62" fmla="*/ 192 w 192"/>
                      <a:gd name="T63" fmla="*/ 96 h 192"/>
                      <a:gd name="T64" fmla="*/ 179 w 192"/>
                      <a:gd name="T65" fmla="*/ 47 h 192"/>
                      <a:gd name="T66" fmla="*/ 96 w 192"/>
                      <a:gd name="T67" fmla="*/ 176 h 192"/>
                      <a:gd name="T68" fmla="*/ 16 w 192"/>
                      <a:gd name="T69" fmla="*/ 96 h 192"/>
                      <a:gd name="T70" fmla="*/ 96 w 192"/>
                      <a:gd name="T71" fmla="*/ 16 h 192"/>
                      <a:gd name="T72" fmla="*/ 176 w 192"/>
                      <a:gd name="T73" fmla="*/ 96 h 192"/>
                      <a:gd name="T74" fmla="*/ 96 w 192"/>
                      <a:gd name="T7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92">
                        <a:moveTo>
                          <a:pt x="179" y="47"/>
                        </a:moveTo>
                        <a:cubicBezTo>
                          <a:pt x="185" y="41"/>
                          <a:pt x="185" y="41"/>
                          <a:pt x="185" y="41"/>
                        </a:cubicBezTo>
                        <a:cubicBezTo>
                          <a:pt x="190" y="36"/>
                          <a:pt x="192" y="30"/>
                          <a:pt x="192" y="24"/>
                        </a:cubicBezTo>
                        <a:cubicBezTo>
                          <a:pt x="192" y="17"/>
                          <a:pt x="190" y="11"/>
                          <a:pt x="185" y="7"/>
                        </a:cubicBezTo>
                        <a:cubicBezTo>
                          <a:pt x="181" y="2"/>
                          <a:pt x="175" y="0"/>
                          <a:pt x="168" y="0"/>
                        </a:cubicBezTo>
                        <a:cubicBezTo>
                          <a:pt x="162" y="0"/>
                          <a:pt x="156" y="2"/>
                          <a:pt x="151" y="7"/>
                        </a:cubicBezTo>
                        <a:cubicBezTo>
                          <a:pt x="145" y="13"/>
                          <a:pt x="145" y="13"/>
                          <a:pt x="145" y="13"/>
                        </a:cubicBezTo>
                        <a:cubicBezTo>
                          <a:pt x="130" y="5"/>
                          <a:pt x="113" y="0"/>
                          <a:pt x="96" y="0"/>
                        </a:cubicBezTo>
                        <a:cubicBezTo>
                          <a:pt x="79" y="0"/>
                          <a:pt x="62" y="5"/>
                          <a:pt x="47" y="13"/>
                        </a:cubicBezTo>
                        <a:cubicBezTo>
                          <a:pt x="41" y="7"/>
                          <a:pt x="41" y="7"/>
                          <a:pt x="41" y="7"/>
                        </a:cubicBezTo>
                        <a:cubicBezTo>
                          <a:pt x="37" y="2"/>
                          <a:pt x="31" y="0"/>
                          <a:pt x="24" y="0"/>
                        </a:cubicBezTo>
                        <a:cubicBezTo>
                          <a:pt x="18" y="0"/>
                          <a:pt x="12" y="2"/>
                          <a:pt x="7" y="7"/>
                        </a:cubicBezTo>
                        <a:cubicBezTo>
                          <a:pt x="3" y="11"/>
                          <a:pt x="0" y="17"/>
                          <a:pt x="0" y="24"/>
                        </a:cubicBezTo>
                        <a:cubicBezTo>
                          <a:pt x="0" y="30"/>
                          <a:pt x="3" y="36"/>
                          <a:pt x="7" y="41"/>
                        </a:cubicBezTo>
                        <a:cubicBezTo>
                          <a:pt x="14" y="47"/>
                          <a:pt x="14" y="47"/>
                          <a:pt x="14" y="47"/>
                        </a:cubicBezTo>
                        <a:cubicBezTo>
                          <a:pt x="5" y="62"/>
                          <a:pt x="0" y="79"/>
                          <a:pt x="0" y="96"/>
                        </a:cubicBezTo>
                        <a:cubicBezTo>
                          <a:pt x="0" y="113"/>
                          <a:pt x="5" y="130"/>
                          <a:pt x="13" y="145"/>
                        </a:cubicBezTo>
                        <a:cubicBezTo>
                          <a:pt x="7" y="151"/>
                          <a:pt x="7" y="151"/>
                          <a:pt x="7" y="151"/>
                        </a:cubicBezTo>
                        <a:cubicBezTo>
                          <a:pt x="3" y="155"/>
                          <a:pt x="0" y="161"/>
                          <a:pt x="0" y="168"/>
                        </a:cubicBezTo>
                        <a:cubicBezTo>
                          <a:pt x="0" y="174"/>
                          <a:pt x="3" y="180"/>
                          <a:pt x="7" y="185"/>
                        </a:cubicBezTo>
                        <a:cubicBezTo>
                          <a:pt x="12" y="189"/>
                          <a:pt x="18" y="192"/>
                          <a:pt x="24" y="192"/>
                        </a:cubicBezTo>
                        <a:cubicBezTo>
                          <a:pt x="31" y="192"/>
                          <a:pt x="37" y="189"/>
                          <a:pt x="41" y="185"/>
                        </a:cubicBezTo>
                        <a:cubicBezTo>
                          <a:pt x="47" y="179"/>
                          <a:pt x="47" y="179"/>
                          <a:pt x="47" y="179"/>
                        </a:cubicBezTo>
                        <a:cubicBezTo>
                          <a:pt x="62" y="187"/>
                          <a:pt x="79" y="192"/>
                          <a:pt x="96" y="192"/>
                        </a:cubicBezTo>
                        <a:cubicBezTo>
                          <a:pt x="113" y="192"/>
                          <a:pt x="130" y="187"/>
                          <a:pt x="145" y="179"/>
                        </a:cubicBezTo>
                        <a:cubicBezTo>
                          <a:pt x="151" y="185"/>
                          <a:pt x="151" y="185"/>
                          <a:pt x="151" y="185"/>
                        </a:cubicBezTo>
                        <a:cubicBezTo>
                          <a:pt x="156" y="189"/>
                          <a:pt x="162" y="192"/>
                          <a:pt x="168" y="192"/>
                        </a:cubicBezTo>
                        <a:cubicBezTo>
                          <a:pt x="175" y="192"/>
                          <a:pt x="181" y="189"/>
                          <a:pt x="185" y="185"/>
                        </a:cubicBezTo>
                        <a:cubicBezTo>
                          <a:pt x="190" y="180"/>
                          <a:pt x="192" y="174"/>
                          <a:pt x="192" y="168"/>
                        </a:cubicBezTo>
                        <a:cubicBezTo>
                          <a:pt x="192" y="161"/>
                          <a:pt x="190" y="155"/>
                          <a:pt x="185" y="151"/>
                        </a:cubicBezTo>
                        <a:cubicBezTo>
                          <a:pt x="179" y="145"/>
                          <a:pt x="179" y="145"/>
                          <a:pt x="179" y="145"/>
                        </a:cubicBezTo>
                        <a:cubicBezTo>
                          <a:pt x="188" y="130"/>
                          <a:pt x="192" y="113"/>
                          <a:pt x="192" y="96"/>
                        </a:cubicBezTo>
                        <a:cubicBezTo>
                          <a:pt x="192" y="79"/>
                          <a:pt x="188" y="62"/>
                          <a:pt x="179" y="47"/>
                        </a:cubicBezTo>
                        <a:close/>
                        <a:moveTo>
                          <a:pt x="96" y="176"/>
                        </a:moveTo>
                        <a:cubicBezTo>
                          <a:pt x="52" y="176"/>
                          <a:pt x="16" y="140"/>
                          <a:pt x="16" y="96"/>
                        </a:cubicBezTo>
                        <a:cubicBezTo>
                          <a:pt x="16" y="52"/>
                          <a:pt x="52" y="16"/>
                          <a:pt x="96" y="16"/>
                        </a:cubicBezTo>
                        <a:cubicBezTo>
                          <a:pt x="140" y="16"/>
                          <a:pt x="176" y="52"/>
                          <a:pt x="176" y="96"/>
                        </a:cubicBezTo>
                        <a:cubicBezTo>
                          <a:pt x="176" y="140"/>
                          <a:pt x="140" y="176"/>
                          <a:pt x="96" y="176"/>
                        </a:cubicBez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92"/>
                  <p:cNvSpPr>
                    <a:spLocks noEditPoints="1"/>
                  </p:cNvSpPr>
                  <p:nvPr/>
                </p:nvSpPr>
                <p:spPr bwMode="auto">
                  <a:xfrm>
                    <a:off x="7218363" y="3257550"/>
                    <a:ext cx="404813" cy="40640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4 w 144"/>
                      <a:gd name="T11" fmla="*/ 72 h 144"/>
                      <a:gd name="T12" fmla="*/ 72 w 144"/>
                      <a:gd name="T13" fmla="*/ 104 h 144"/>
                      <a:gd name="T14" fmla="*/ 40 w 144"/>
                      <a:gd name="T15" fmla="*/ 72 h 144"/>
                      <a:gd name="T16" fmla="*/ 47 w 144"/>
                      <a:gd name="T17" fmla="*/ 52 h 144"/>
                      <a:gd name="T18" fmla="*/ 41 w 144"/>
                      <a:gd name="T19" fmla="*/ 47 h 144"/>
                      <a:gd name="T20" fmla="*/ 41 w 144"/>
                      <a:gd name="T21" fmla="*/ 41 h 144"/>
                      <a:gd name="T22" fmla="*/ 47 w 144"/>
                      <a:gd name="T23" fmla="*/ 41 h 144"/>
                      <a:gd name="T24" fmla="*/ 53 w 144"/>
                      <a:gd name="T25" fmla="*/ 47 h 144"/>
                      <a:gd name="T26" fmla="*/ 72 w 144"/>
                      <a:gd name="T27" fmla="*/ 40 h 144"/>
                      <a:gd name="T28" fmla="*/ 92 w 144"/>
                      <a:gd name="T29" fmla="*/ 47 h 144"/>
                      <a:gd name="T30" fmla="*/ 98 w 144"/>
                      <a:gd name="T31" fmla="*/ 41 h 144"/>
                      <a:gd name="T32" fmla="*/ 103 w 144"/>
                      <a:gd name="T33" fmla="*/ 41 h 144"/>
                      <a:gd name="T34" fmla="*/ 103 w 144"/>
                      <a:gd name="T35" fmla="*/ 47 h 144"/>
                      <a:gd name="T36" fmla="*/ 97 w 144"/>
                      <a:gd name="T37" fmla="*/ 52 h 144"/>
                      <a:gd name="T38" fmla="*/ 104 w 144"/>
                      <a:gd name="T3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4" y="72"/>
                        </a:moveTo>
                        <a:cubicBezTo>
                          <a:pt x="104" y="90"/>
                          <a:pt x="90" y="104"/>
                          <a:pt x="72" y="104"/>
                        </a:cubicBezTo>
                        <a:cubicBezTo>
                          <a:pt x="55" y="104"/>
                          <a:pt x="40" y="90"/>
                          <a:pt x="40" y="72"/>
                        </a:cubicBezTo>
                        <a:cubicBezTo>
                          <a:pt x="40" y="64"/>
                          <a:pt x="43" y="58"/>
                          <a:pt x="47" y="52"/>
                        </a:cubicBezTo>
                        <a:cubicBezTo>
                          <a:pt x="41" y="47"/>
                          <a:pt x="41" y="47"/>
                          <a:pt x="41" y="47"/>
                        </a:cubicBezTo>
                        <a:cubicBezTo>
                          <a:pt x="40" y="45"/>
                          <a:pt x="40" y="43"/>
                          <a:pt x="41" y="41"/>
                        </a:cubicBezTo>
                        <a:cubicBezTo>
                          <a:pt x="43" y="39"/>
                          <a:pt x="45" y="39"/>
                          <a:pt x="47" y="41"/>
                        </a:cubicBezTo>
                        <a:cubicBezTo>
                          <a:pt x="53" y="47"/>
                          <a:pt x="53" y="47"/>
                          <a:pt x="53" y="47"/>
                        </a:cubicBezTo>
                        <a:cubicBezTo>
                          <a:pt x="58" y="42"/>
                          <a:pt x="65" y="40"/>
                          <a:pt x="72" y="40"/>
                        </a:cubicBezTo>
                        <a:cubicBezTo>
                          <a:pt x="80" y="40"/>
                          <a:pt x="86" y="42"/>
                          <a:pt x="92" y="47"/>
                        </a:cubicBezTo>
                        <a:cubicBezTo>
                          <a:pt x="98" y="41"/>
                          <a:pt x="98" y="41"/>
                          <a:pt x="98" y="41"/>
                        </a:cubicBezTo>
                        <a:cubicBezTo>
                          <a:pt x="99" y="39"/>
                          <a:pt x="102" y="39"/>
                          <a:pt x="103" y="41"/>
                        </a:cubicBezTo>
                        <a:cubicBezTo>
                          <a:pt x="105" y="43"/>
                          <a:pt x="105" y="45"/>
                          <a:pt x="103" y="47"/>
                        </a:cubicBezTo>
                        <a:cubicBezTo>
                          <a:pt x="97" y="52"/>
                          <a:pt x="97" y="52"/>
                          <a:pt x="97" y="52"/>
                        </a:cubicBezTo>
                        <a:cubicBezTo>
                          <a:pt x="102" y="58"/>
                          <a:pt x="104" y="65"/>
                          <a:pt x="104" y="72"/>
                        </a:cubicBez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119" name="文本框 27"/>
              <p:cNvSpPr txBox="1"/>
              <p:nvPr/>
            </p:nvSpPr>
            <p:spPr>
              <a:xfrm>
                <a:off x="1536184"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01</a:t>
                </a:r>
                <a:endParaRPr lang="zh-CN" altLang="en-US" sz="2700" b="1" dirty="0">
                  <a:solidFill>
                    <a:schemeClr val="tx1">
                      <a:lumMod val="65000"/>
                      <a:lumOff val="35000"/>
                    </a:schemeClr>
                  </a:solidFill>
                </a:endParaRPr>
              </a:p>
            </p:txBody>
          </p:sp>
        </p:grpSp>
        <p:sp>
          <p:nvSpPr>
            <p:cNvPr id="116" name="文本框 43"/>
            <p:cNvSpPr txBox="1"/>
            <p:nvPr/>
          </p:nvSpPr>
          <p:spPr>
            <a:xfrm>
              <a:off x="1387966" y="3147992"/>
              <a:ext cx="786850" cy="300083"/>
            </a:xfrm>
            <a:prstGeom prst="rect">
              <a:avLst/>
            </a:prstGeom>
            <a:noFill/>
          </p:spPr>
          <p:txBody>
            <a:bodyPr wrap="none" lIns="68580" tIns="34290" rIns="68580" bIns="34290" rtlCol="0">
              <a:spAutoFit/>
            </a:bodyPr>
            <a:lstStyle/>
            <a:p>
              <a:pPr algn="ctr"/>
              <a:r>
                <a:rPr lang="en-US" altLang="zh-CN" sz="1500" b="1" dirty="0">
                  <a:solidFill>
                    <a:srgbClr val="3A3A3A"/>
                  </a:solidFill>
                </a:rPr>
                <a:t>Manage</a:t>
              </a:r>
              <a:endParaRPr lang="zh-CN" altLang="en-US" sz="1500" b="1" dirty="0">
                <a:solidFill>
                  <a:srgbClr val="3A3A3A"/>
                </a:solidFill>
              </a:endParaRPr>
            </a:p>
          </p:txBody>
        </p:sp>
        <p:sp>
          <p:nvSpPr>
            <p:cNvPr id="117" name="文本框 44"/>
            <p:cNvSpPr txBox="1"/>
            <p:nvPr/>
          </p:nvSpPr>
          <p:spPr>
            <a:xfrm>
              <a:off x="1106477" y="3427549"/>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nvGrpSpPr>
          <p:cNvPr id="131" name="组合 130"/>
          <p:cNvGrpSpPr/>
          <p:nvPr/>
        </p:nvGrpSpPr>
        <p:grpSpPr>
          <a:xfrm>
            <a:off x="2252663" y="2259227"/>
            <a:ext cx="2303857" cy="1879275"/>
            <a:chOff x="2252663" y="1565135"/>
            <a:chExt cx="2303857" cy="1879275"/>
          </a:xfrm>
        </p:grpSpPr>
        <p:sp>
          <p:nvSpPr>
            <p:cNvPr id="132" name="空心弧 131"/>
            <p:cNvSpPr/>
            <p:nvPr/>
          </p:nvSpPr>
          <p:spPr>
            <a:xfrm rot="10800000">
              <a:off x="2252663" y="1624754"/>
              <a:ext cx="1819656" cy="1819656"/>
            </a:xfrm>
            <a:prstGeom prst="blockArc">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133" name="组合 132"/>
            <p:cNvGrpSpPr/>
            <p:nvPr/>
          </p:nvGrpSpPr>
          <p:grpSpPr>
            <a:xfrm flipV="1">
              <a:off x="3163824" y="1920951"/>
              <a:ext cx="1392696" cy="808276"/>
              <a:chOff x="837732" y="1756273"/>
              <a:chExt cx="4394668" cy="1710028"/>
            </a:xfrm>
          </p:grpSpPr>
          <p:sp>
            <p:nvSpPr>
              <p:cNvPr id="137" name="椭圆 136"/>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38" name="矩形 137"/>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34" name="文本框 30"/>
            <p:cNvSpPr txBox="1"/>
            <p:nvPr/>
          </p:nvSpPr>
          <p:spPr>
            <a:xfrm>
              <a:off x="2925716" y="2520387"/>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02</a:t>
              </a:r>
              <a:endParaRPr lang="zh-CN" altLang="en-US" sz="2700" b="1" dirty="0">
                <a:solidFill>
                  <a:schemeClr val="tx1">
                    <a:lumMod val="65000"/>
                    <a:lumOff val="35000"/>
                  </a:schemeClr>
                </a:solidFill>
              </a:endParaRPr>
            </a:p>
          </p:txBody>
        </p:sp>
        <p:sp>
          <p:nvSpPr>
            <p:cNvPr id="135" name="燕尾形 134"/>
            <p:cNvSpPr/>
            <p:nvPr/>
          </p:nvSpPr>
          <p:spPr>
            <a:xfrm rot="16200000">
              <a:off x="3026976" y="2145562"/>
              <a:ext cx="261257" cy="261257"/>
            </a:xfrm>
            <a:prstGeom prst="chevron">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136" name="文本框 50"/>
            <p:cNvSpPr txBox="1"/>
            <p:nvPr/>
          </p:nvSpPr>
          <p:spPr>
            <a:xfrm>
              <a:off x="2487576" y="1565135"/>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nvGrpSpPr>
          <p:cNvPr id="139" name="组合 138"/>
          <p:cNvGrpSpPr/>
          <p:nvPr/>
        </p:nvGrpSpPr>
        <p:grpSpPr>
          <a:xfrm>
            <a:off x="3617905" y="2321724"/>
            <a:ext cx="2287355" cy="2115388"/>
            <a:chOff x="3617905" y="1627632"/>
            <a:chExt cx="2287355" cy="2115388"/>
          </a:xfrm>
        </p:grpSpPr>
        <p:grpSp>
          <p:nvGrpSpPr>
            <p:cNvPr id="140" name="组合 139"/>
            <p:cNvGrpSpPr/>
            <p:nvPr/>
          </p:nvGrpSpPr>
          <p:grpSpPr>
            <a:xfrm flipV="1">
              <a:off x="4512564" y="1920951"/>
              <a:ext cx="1392696" cy="808276"/>
              <a:chOff x="837732" y="1756273"/>
              <a:chExt cx="4394668" cy="1710028"/>
            </a:xfrm>
          </p:grpSpPr>
          <p:sp>
            <p:nvSpPr>
              <p:cNvPr id="150" name="椭圆 149"/>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51" name="矩形 150"/>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41" name="空心弧 140"/>
            <p:cNvSpPr/>
            <p:nvPr/>
          </p:nvSpPr>
          <p:spPr>
            <a:xfrm>
              <a:off x="3617905" y="1627632"/>
              <a:ext cx="1819656" cy="1819656"/>
            </a:xfrm>
            <a:prstGeom prst="blockArc">
              <a:avLst/>
            </a:prstGeom>
            <a:solidFill>
              <a:srgbClr val="0E7A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142" name="文本框 28"/>
            <p:cNvSpPr txBox="1"/>
            <p:nvPr/>
          </p:nvSpPr>
          <p:spPr>
            <a:xfrm>
              <a:off x="4280169"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03</a:t>
              </a:r>
              <a:endParaRPr lang="zh-CN" altLang="en-US" sz="2700" b="1" dirty="0">
                <a:solidFill>
                  <a:schemeClr val="tx1">
                    <a:lumMod val="65000"/>
                    <a:lumOff val="35000"/>
                  </a:schemeClr>
                </a:solidFill>
              </a:endParaRPr>
            </a:p>
          </p:txBody>
        </p:sp>
        <p:grpSp>
          <p:nvGrpSpPr>
            <p:cNvPr id="143" name="组合 142"/>
            <p:cNvGrpSpPr/>
            <p:nvPr/>
          </p:nvGrpSpPr>
          <p:grpSpPr>
            <a:xfrm>
              <a:off x="4239299" y="2750765"/>
              <a:ext cx="571295" cy="336053"/>
              <a:chOff x="5687624" y="1413289"/>
              <a:chExt cx="761726" cy="448071"/>
            </a:xfrm>
          </p:grpSpPr>
          <p:sp>
            <p:nvSpPr>
              <p:cNvPr id="146" name="任意多边形 145"/>
              <p:cNvSpPr/>
              <p:nvPr/>
            </p:nvSpPr>
            <p:spPr>
              <a:xfrm rot="2700000">
                <a:off x="5812942" y="1413289"/>
                <a:ext cx="448071" cy="448071"/>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rot="2700000">
                <a:off x="6260835" y="1459625"/>
                <a:ext cx="188515" cy="188515"/>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rot="2700000">
                <a:off x="5687624" y="1660895"/>
                <a:ext cx="113810" cy="113810"/>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rot="2700000">
                <a:off x="5749093" y="1601982"/>
                <a:ext cx="60720" cy="60720"/>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4" name="文本框 36"/>
            <p:cNvSpPr txBox="1"/>
            <p:nvPr/>
          </p:nvSpPr>
          <p:spPr>
            <a:xfrm>
              <a:off x="4067105" y="3147992"/>
              <a:ext cx="915684" cy="300083"/>
            </a:xfrm>
            <a:prstGeom prst="rect">
              <a:avLst/>
            </a:prstGeom>
            <a:noFill/>
          </p:spPr>
          <p:txBody>
            <a:bodyPr wrap="none" lIns="68580" tIns="34290" rIns="68580" bIns="34290" rtlCol="0">
              <a:spAutoFit/>
            </a:bodyPr>
            <a:lstStyle/>
            <a:p>
              <a:pPr algn="ctr"/>
              <a:r>
                <a:rPr lang="en-US" altLang="zh-CN" sz="1500" b="1" dirty="0">
                  <a:solidFill>
                    <a:srgbClr val="3A3A3A"/>
                  </a:solidFill>
                </a:rPr>
                <a:t>BUSINESS</a:t>
              </a:r>
              <a:endParaRPr lang="zh-CN" altLang="en-US" sz="1500" b="1" dirty="0">
                <a:solidFill>
                  <a:srgbClr val="3A3A3A"/>
                </a:solidFill>
              </a:endParaRPr>
            </a:p>
          </p:txBody>
        </p:sp>
        <p:sp>
          <p:nvSpPr>
            <p:cNvPr id="145" name="文本框 37"/>
            <p:cNvSpPr txBox="1"/>
            <p:nvPr/>
          </p:nvSpPr>
          <p:spPr>
            <a:xfrm>
              <a:off x="3850033" y="3427549"/>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nvGrpSpPr>
          <p:cNvPr id="152" name="组合 151"/>
          <p:cNvGrpSpPr/>
          <p:nvPr/>
        </p:nvGrpSpPr>
        <p:grpSpPr>
          <a:xfrm>
            <a:off x="4981361" y="2259227"/>
            <a:ext cx="2334883" cy="1879275"/>
            <a:chOff x="4981361" y="1565135"/>
            <a:chExt cx="2334883" cy="1879275"/>
          </a:xfrm>
        </p:grpSpPr>
        <p:sp>
          <p:nvSpPr>
            <p:cNvPr id="153" name="空心弧 152"/>
            <p:cNvSpPr/>
            <p:nvPr/>
          </p:nvSpPr>
          <p:spPr>
            <a:xfrm rot="10800000">
              <a:off x="4981361" y="1624754"/>
              <a:ext cx="1819656" cy="1819656"/>
            </a:xfrm>
            <a:prstGeom prst="blockArc">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154" name="组合 153"/>
            <p:cNvGrpSpPr/>
            <p:nvPr/>
          </p:nvGrpSpPr>
          <p:grpSpPr>
            <a:xfrm flipV="1">
              <a:off x="5923548" y="1920951"/>
              <a:ext cx="1392696" cy="808276"/>
              <a:chOff x="837732" y="1756273"/>
              <a:chExt cx="4394668" cy="1710028"/>
            </a:xfrm>
          </p:grpSpPr>
          <p:sp>
            <p:nvSpPr>
              <p:cNvPr id="158" name="椭圆 157"/>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59" name="矩形 158"/>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55" name="文本框 31"/>
            <p:cNvSpPr txBox="1"/>
            <p:nvPr/>
          </p:nvSpPr>
          <p:spPr>
            <a:xfrm>
              <a:off x="5639731" y="2520387"/>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04</a:t>
              </a:r>
              <a:endParaRPr lang="zh-CN" altLang="en-US" sz="2700" b="1" dirty="0">
                <a:solidFill>
                  <a:schemeClr val="tx1">
                    <a:lumMod val="65000"/>
                    <a:lumOff val="35000"/>
                  </a:schemeClr>
                </a:solidFill>
              </a:endParaRPr>
            </a:p>
          </p:txBody>
        </p:sp>
        <p:sp>
          <p:nvSpPr>
            <p:cNvPr id="156" name="燕尾形 155"/>
            <p:cNvSpPr/>
            <p:nvPr/>
          </p:nvSpPr>
          <p:spPr>
            <a:xfrm rot="16200000">
              <a:off x="5770988" y="2145562"/>
              <a:ext cx="261257" cy="261257"/>
            </a:xfrm>
            <a:prstGeom prst="chevron">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157" name="文本框 51"/>
            <p:cNvSpPr txBox="1"/>
            <p:nvPr/>
          </p:nvSpPr>
          <p:spPr>
            <a:xfrm>
              <a:off x="5248634" y="1565135"/>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nvGrpSpPr>
          <p:cNvPr id="160" name="组合 159"/>
          <p:cNvGrpSpPr/>
          <p:nvPr/>
        </p:nvGrpSpPr>
        <p:grpSpPr>
          <a:xfrm>
            <a:off x="6342817" y="2321724"/>
            <a:ext cx="2322167" cy="2115388"/>
            <a:chOff x="6342817" y="1627632"/>
            <a:chExt cx="2322167" cy="2115388"/>
          </a:xfrm>
        </p:grpSpPr>
        <p:grpSp>
          <p:nvGrpSpPr>
            <p:cNvPr id="161" name="组合 160"/>
            <p:cNvGrpSpPr/>
            <p:nvPr/>
          </p:nvGrpSpPr>
          <p:grpSpPr>
            <a:xfrm flipV="1">
              <a:off x="7272288" y="1920951"/>
              <a:ext cx="1392696" cy="808276"/>
              <a:chOff x="837732" y="1756273"/>
              <a:chExt cx="4394668" cy="1710028"/>
            </a:xfrm>
          </p:grpSpPr>
          <p:sp>
            <p:nvSpPr>
              <p:cNvPr id="168" name="椭圆 167"/>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69" name="矩形 168"/>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62" name="组合 161"/>
            <p:cNvGrpSpPr/>
            <p:nvPr/>
          </p:nvGrpSpPr>
          <p:grpSpPr>
            <a:xfrm>
              <a:off x="6342817" y="1627632"/>
              <a:ext cx="1819656" cy="2115388"/>
              <a:chOff x="6342817" y="1627632"/>
              <a:chExt cx="1819656" cy="2115388"/>
            </a:xfrm>
          </p:grpSpPr>
          <p:sp>
            <p:nvSpPr>
              <p:cNvPr id="163" name="空心弧 162"/>
              <p:cNvSpPr/>
              <p:nvPr/>
            </p:nvSpPr>
            <p:spPr>
              <a:xfrm>
                <a:off x="6342817" y="1627632"/>
                <a:ext cx="1819656" cy="1819656"/>
              </a:xfrm>
              <a:prstGeom prst="blockArc">
                <a:avLst/>
              </a:prstGeom>
              <a:solidFill>
                <a:srgbClr val="0E7A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164" name="文本框 29"/>
              <p:cNvSpPr txBox="1"/>
              <p:nvPr/>
            </p:nvSpPr>
            <p:spPr>
              <a:xfrm>
                <a:off x="7034890"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05</a:t>
                </a:r>
                <a:endParaRPr lang="zh-CN" altLang="en-US" sz="2700" b="1" dirty="0">
                  <a:solidFill>
                    <a:schemeClr val="tx1">
                      <a:lumMod val="65000"/>
                      <a:lumOff val="35000"/>
                    </a:schemeClr>
                  </a:solidFill>
                </a:endParaRPr>
              </a:p>
            </p:txBody>
          </p:sp>
          <p:sp>
            <p:nvSpPr>
              <p:cNvPr id="165" name="Freeform 155"/>
              <p:cNvSpPr>
                <a:spLocks noEditPoints="1"/>
              </p:cNvSpPr>
              <p:nvPr/>
            </p:nvSpPr>
            <p:spPr bwMode="auto">
              <a:xfrm>
                <a:off x="7114748" y="2789647"/>
                <a:ext cx="366997" cy="311304"/>
              </a:xfrm>
              <a:custGeom>
                <a:avLst/>
                <a:gdLst>
                  <a:gd name="T0" fmla="*/ 156 w 342"/>
                  <a:gd name="T1" fmla="*/ 187 h 290"/>
                  <a:gd name="T2" fmla="*/ 165 w 342"/>
                  <a:gd name="T3" fmla="*/ 216 h 290"/>
                  <a:gd name="T4" fmla="*/ 184 w 342"/>
                  <a:gd name="T5" fmla="*/ 220 h 290"/>
                  <a:gd name="T6" fmla="*/ 200 w 342"/>
                  <a:gd name="T7" fmla="*/ 183 h 290"/>
                  <a:gd name="T8" fmla="*/ 184 w 342"/>
                  <a:gd name="T9" fmla="*/ 164 h 290"/>
                  <a:gd name="T10" fmla="*/ 204 w 342"/>
                  <a:gd name="T11" fmla="*/ 161 h 290"/>
                  <a:gd name="T12" fmla="*/ 208 w 342"/>
                  <a:gd name="T13" fmla="*/ 160 h 290"/>
                  <a:gd name="T14" fmla="*/ 229 w 342"/>
                  <a:gd name="T15" fmla="*/ 165 h 290"/>
                  <a:gd name="T16" fmla="*/ 242 w 342"/>
                  <a:gd name="T17" fmla="*/ 164 h 290"/>
                  <a:gd name="T18" fmla="*/ 250 w 342"/>
                  <a:gd name="T19" fmla="*/ 171 h 290"/>
                  <a:gd name="T20" fmla="*/ 259 w 342"/>
                  <a:gd name="T21" fmla="*/ 145 h 290"/>
                  <a:gd name="T22" fmla="*/ 264 w 342"/>
                  <a:gd name="T23" fmla="*/ 134 h 290"/>
                  <a:gd name="T24" fmla="*/ 276 w 342"/>
                  <a:gd name="T25" fmla="*/ 133 h 290"/>
                  <a:gd name="T26" fmla="*/ 245 w 342"/>
                  <a:gd name="T27" fmla="*/ 112 h 290"/>
                  <a:gd name="T28" fmla="*/ 215 w 342"/>
                  <a:gd name="T29" fmla="*/ 110 h 290"/>
                  <a:gd name="T30" fmla="*/ 186 w 342"/>
                  <a:gd name="T31" fmla="*/ 124 h 290"/>
                  <a:gd name="T32" fmla="*/ 174 w 342"/>
                  <a:gd name="T33" fmla="*/ 124 h 290"/>
                  <a:gd name="T34" fmla="*/ 168 w 342"/>
                  <a:gd name="T35" fmla="*/ 136 h 290"/>
                  <a:gd name="T36" fmla="*/ 165 w 342"/>
                  <a:gd name="T37" fmla="*/ 142 h 290"/>
                  <a:gd name="T38" fmla="*/ 153 w 342"/>
                  <a:gd name="T39" fmla="*/ 148 h 290"/>
                  <a:gd name="T40" fmla="*/ 162 w 342"/>
                  <a:gd name="T41" fmla="*/ 151 h 290"/>
                  <a:gd name="T42" fmla="*/ 172 w 342"/>
                  <a:gd name="T43" fmla="*/ 156 h 290"/>
                  <a:gd name="T44" fmla="*/ 177 w 342"/>
                  <a:gd name="T45" fmla="*/ 156 h 290"/>
                  <a:gd name="T46" fmla="*/ 171 w 342"/>
                  <a:gd name="T47" fmla="*/ 164 h 290"/>
                  <a:gd name="T48" fmla="*/ 149 w 342"/>
                  <a:gd name="T49" fmla="*/ 156 h 290"/>
                  <a:gd name="T50" fmla="*/ 141 w 342"/>
                  <a:gd name="T51" fmla="*/ 183 h 290"/>
                  <a:gd name="T52" fmla="*/ 267 w 342"/>
                  <a:gd name="T53" fmla="*/ 189 h 290"/>
                  <a:gd name="T54" fmla="*/ 150 w 342"/>
                  <a:gd name="T55" fmla="*/ 134 h 290"/>
                  <a:gd name="T56" fmla="*/ 246 w 342"/>
                  <a:gd name="T57" fmla="*/ 181 h 290"/>
                  <a:gd name="T58" fmla="*/ 197 w 342"/>
                  <a:gd name="T59" fmla="*/ 114 h 290"/>
                  <a:gd name="T60" fmla="*/ 298 w 342"/>
                  <a:gd name="T61" fmla="*/ 204 h 290"/>
                  <a:gd name="T62" fmla="*/ 165 w 342"/>
                  <a:gd name="T63" fmla="*/ 123 h 290"/>
                  <a:gd name="T64" fmla="*/ 165 w 342"/>
                  <a:gd name="T65" fmla="*/ 119 h 290"/>
                  <a:gd name="T66" fmla="*/ 144 w 342"/>
                  <a:gd name="T67" fmla="*/ 128 h 290"/>
                  <a:gd name="T68" fmla="*/ 187 w 342"/>
                  <a:gd name="T69" fmla="*/ 247 h 290"/>
                  <a:gd name="T70" fmla="*/ 103 w 342"/>
                  <a:gd name="T71" fmla="*/ 237 h 290"/>
                  <a:gd name="T72" fmla="*/ 44 w 342"/>
                  <a:gd name="T73" fmla="*/ 260 h 290"/>
                  <a:gd name="T74" fmla="*/ 270 w 342"/>
                  <a:gd name="T75" fmla="*/ 250 h 290"/>
                  <a:gd name="T76" fmla="*/ 273 w 342"/>
                  <a:gd name="T77" fmla="*/ 182 h 290"/>
                  <a:gd name="T78" fmla="*/ 279 w 342"/>
                  <a:gd name="T79" fmla="*/ 200 h 290"/>
                  <a:gd name="T80" fmla="*/ 264 w 342"/>
                  <a:gd name="T81" fmla="*/ 218 h 290"/>
                  <a:gd name="T82" fmla="*/ 342 w 342"/>
                  <a:gd name="T83" fmla="*/ 290 h 290"/>
                  <a:gd name="T84" fmla="*/ 13 w 342"/>
                  <a:gd name="T85" fmla="*/ 56 h 290"/>
                  <a:gd name="T86" fmla="*/ 342 w 342"/>
                  <a:gd name="T87" fmla="*/ 290 h 290"/>
                  <a:gd name="T88" fmla="*/ 302 w 342"/>
                  <a:gd name="T89" fmla="*/ 110 h 290"/>
                  <a:gd name="T90" fmla="*/ 145 w 342"/>
                  <a:gd name="T91" fmla="*/ 113 h 290"/>
                  <a:gd name="T92" fmla="*/ 116 w 342"/>
                  <a:gd name="T93" fmla="*/ 110 h 290"/>
                  <a:gd name="T94" fmla="*/ 106 w 342"/>
                  <a:gd name="T95" fmla="*/ 118 h 290"/>
                  <a:gd name="T96" fmla="*/ 88 w 342"/>
                  <a:gd name="T97" fmla="*/ 125 h 290"/>
                  <a:gd name="T98" fmla="*/ 109 w 342"/>
                  <a:gd name="T99" fmla="*/ 137 h 290"/>
                  <a:gd name="T100" fmla="*/ 69 w 342"/>
                  <a:gd name="T101" fmla="*/ 166 h 290"/>
                  <a:gd name="T102" fmla="*/ 50 w 342"/>
                  <a:gd name="T103" fmla="*/ 131 h 290"/>
                  <a:gd name="T104" fmla="*/ 171 w 342"/>
                  <a:gd name="T105" fmla="*/ 276 h 290"/>
                  <a:gd name="T106" fmla="*/ 298 w 342"/>
                  <a:gd name="T107" fmla="*/ 242 h 290"/>
                  <a:gd name="T108" fmla="*/ 92 w 342"/>
                  <a:gd name="T109" fmla="*/ 231 h 290"/>
                  <a:gd name="T110" fmla="*/ 119 w 342"/>
                  <a:gd name="T111" fmla="*/ 189 h 290"/>
                  <a:gd name="T112" fmla="*/ 76 w 342"/>
                  <a:gd name="T113" fmla="*/ 195 h 290"/>
                  <a:gd name="T114" fmla="*/ 264 w 342"/>
                  <a:gd name="T115" fmla="*/ 133 h 290"/>
                  <a:gd name="T116" fmla="*/ 276 w 342"/>
                  <a:gd name="T117" fmla="*/ 147 h 290"/>
                  <a:gd name="T118" fmla="*/ 274 w 342"/>
                  <a:gd name="T119" fmla="*/ 155 h 290"/>
                  <a:gd name="T120" fmla="*/ 69 w 342"/>
                  <a:gd name="T121" fmla="*/ 11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2" h="290">
                    <a:moveTo>
                      <a:pt x="150" y="138"/>
                    </a:moveTo>
                    <a:cubicBezTo>
                      <a:pt x="151" y="140"/>
                      <a:pt x="148" y="141"/>
                      <a:pt x="147" y="140"/>
                    </a:cubicBezTo>
                    <a:cubicBezTo>
                      <a:pt x="145" y="139"/>
                      <a:pt x="148" y="135"/>
                      <a:pt x="150" y="138"/>
                    </a:cubicBezTo>
                    <a:close/>
                    <a:moveTo>
                      <a:pt x="141" y="183"/>
                    </a:moveTo>
                    <a:cubicBezTo>
                      <a:pt x="143" y="186"/>
                      <a:pt x="145" y="186"/>
                      <a:pt x="148" y="186"/>
                    </a:cubicBezTo>
                    <a:cubicBezTo>
                      <a:pt x="150" y="187"/>
                      <a:pt x="151" y="187"/>
                      <a:pt x="153" y="187"/>
                    </a:cubicBezTo>
                    <a:cubicBezTo>
                      <a:pt x="154" y="187"/>
                      <a:pt x="155" y="186"/>
                      <a:pt x="156" y="187"/>
                    </a:cubicBezTo>
                    <a:cubicBezTo>
                      <a:pt x="158" y="188"/>
                      <a:pt x="160" y="187"/>
                      <a:pt x="161" y="192"/>
                    </a:cubicBezTo>
                    <a:cubicBezTo>
                      <a:pt x="161" y="193"/>
                      <a:pt x="160" y="201"/>
                      <a:pt x="165" y="206"/>
                    </a:cubicBezTo>
                    <a:cubicBezTo>
                      <a:pt x="165" y="206"/>
                      <a:pt x="165" y="206"/>
                      <a:pt x="165" y="206"/>
                    </a:cubicBezTo>
                    <a:cubicBezTo>
                      <a:pt x="165" y="207"/>
                      <a:pt x="165" y="208"/>
                      <a:pt x="165" y="208"/>
                    </a:cubicBezTo>
                    <a:cubicBezTo>
                      <a:pt x="165" y="209"/>
                      <a:pt x="165" y="209"/>
                      <a:pt x="165" y="210"/>
                    </a:cubicBezTo>
                    <a:cubicBezTo>
                      <a:pt x="164" y="210"/>
                      <a:pt x="164" y="212"/>
                      <a:pt x="164" y="213"/>
                    </a:cubicBezTo>
                    <a:cubicBezTo>
                      <a:pt x="164" y="214"/>
                      <a:pt x="165" y="215"/>
                      <a:pt x="165" y="216"/>
                    </a:cubicBezTo>
                    <a:cubicBezTo>
                      <a:pt x="166" y="217"/>
                      <a:pt x="166" y="217"/>
                      <a:pt x="166" y="218"/>
                    </a:cubicBezTo>
                    <a:cubicBezTo>
                      <a:pt x="167" y="219"/>
                      <a:pt x="167" y="220"/>
                      <a:pt x="167" y="221"/>
                    </a:cubicBezTo>
                    <a:cubicBezTo>
                      <a:pt x="167" y="222"/>
                      <a:pt x="168" y="223"/>
                      <a:pt x="169" y="224"/>
                    </a:cubicBezTo>
                    <a:cubicBezTo>
                      <a:pt x="170" y="224"/>
                      <a:pt x="170" y="225"/>
                      <a:pt x="170" y="226"/>
                    </a:cubicBezTo>
                    <a:cubicBezTo>
                      <a:pt x="170" y="228"/>
                      <a:pt x="172" y="229"/>
                      <a:pt x="174" y="228"/>
                    </a:cubicBezTo>
                    <a:cubicBezTo>
                      <a:pt x="177" y="227"/>
                      <a:pt x="179" y="226"/>
                      <a:pt x="181" y="223"/>
                    </a:cubicBezTo>
                    <a:cubicBezTo>
                      <a:pt x="183" y="222"/>
                      <a:pt x="183" y="221"/>
                      <a:pt x="184" y="220"/>
                    </a:cubicBezTo>
                    <a:cubicBezTo>
                      <a:pt x="184" y="218"/>
                      <a:pt x="185" y="217"/>
                      <a:pt x="186" y="216"/>
                    </a:cubicBezTo>
                    <a:cubicBezTo>
                      <a:pt x="187" y="215"/>
                      <a:pt x="187" y="214"/>
                      <a:pt x="187" y="213"/>
                    </a:cubicBezTo>
                    <a:cubicBezTo>
                      <a:pt x="187" y="212"/>
                      <a:pt x="187" y="211"/>
                      <a:pt x="188" y="210"/>
                    </a:cubicBezTo>
                    <a:cubicBezTo>
                      <a:pt x="190" y="208"/>
                      <a:pt x="192" y="207"/>
                      <a:pt x="192" y="204"/>
                    </a:cubicBezTo>
                    <a:cubicBezTo>
                      <a:pt x="192" y="201"/>
                      <a:pt x="192" y="199"/>
                      <a:pt x="191" y="197"/>
                    </a:cubicBezTo>
                    <a:cubicBezTo>
                      <a:pt x="190" y="195"/>
                      <a:pt x="193" y="191"/>
                      <a:pt x="195" y="189"/>
                    </a:cubicBezTo>
                    <a:cubicBezTo>
                      <a:pt x="196" y="187"/>
                      <a:pt x="199" y="185"/>
                      <a:pt x="200" y="183"/>
                    </a:cubicBezTo>
                    <a:cubicBezTo>
                      <a:pt x="200" y="181"/>
                      <a:pt x="200" y="180"/>
                      <a:pt x="201" y="178"/>
                    </a:cubicBezTo>
                    <a:cubicBezTo>
                      <a:pt x="202" y="177"/>
                      <a:pt x="202" y="176"/>
                      <a:pt x="202" y="175"/>
                    </a:cubicBezTo>
                    <a:cubicBezTo>
                      <a:pt x="201" y="175"/>
                      <a:pt x="199" y="176"/>
                      <a:pt x="198" y="177"/>
                    </a:cubicBezTo>
                    <a:cubicBezTo>
                      <a:pt x="196" y="178"/>
                      <a:pt x="195" y="178"/>
                      <a:pt x="193" y="177"/>
                    </a:cubicBezTo>
                    <a:cubicBezTo>
                      <a:pt x="192" y="175"/>
                      <a:pt x="190" y="174"/>
                      <a:pt x="189" y="173"/>
                    </a:cubicBezTo>
                    <a:cubicBezTo>
                      <a:pt x="188" y="171"/>
                      <a:pt x="187" y="168"/>
                      <a:pt x="185" y="166"/>
                    </a:cubicBezTo>
                    <a:cubicBezTo>
                      <a:pt x="184" y="165"/>
                      <a:pt x="184" y="165"/>
                      <a:pt x="184" y="164"/>
                    </a:cubicBezTo>
                    <a:cubicBezTo>
                      <a:pt x="184" y="163"/>
                      <a:pt x="185" y="163"/>
                      <a:pt x="185" y="163"/>
                    </a:cubicBezTo>
                    <a:cubicBezTo>
                      <a:pt x="188" y="164"/>
                      <a:pt x="188" y="168"/>
                      <a:pt x="190" y="169"/>
                    </a:cubicBezTo>
                    <a:cubicBezTo>
                      <a:pt x="192" y="171"/>
                      <a:pt x="194" y="172"/>
                      <a:pt x="194" y="175"/>
                    </a:cubicBezTo>
                    <a:cubicBezTo>
                      <a:pt x="195" y="176"/>
                      <a:pt x="197" y="175"/>
                      <a:pt x="198" y="174"/>
                    </a:cubicBezTo>
                    <a:cubicBezTo>
                      <a:pt x="201" y="172"/>
                      <a:pt x="204" y="169"/>
                      <a:pt x="206" y="167"/>
                    </a:cubicBezTo>
                    <a:cubicBezTo>
                      <a:pt x="207" y="166"/>
                      <a:pt x="208" y="164"/>
                      <a:pt x="208" y="163"/>
                    </a:cubicBezTo>
                    <a:cubicBezTo>
                      <a:pt x="208" y="162"/>
                      <a:pt x="205" y="161"/>
                      <a:pt x="204" y="161"/>
                    </a:cubicBezTo>
                    <a:cubicBezTo>
                      <a:pt x="203" y="162"/>
                      <a:pt x="202" y="163"/>
                      <a:pt x="201" y="162"/>
                    </a:cubicBezTo>
                    <a:cubicBezTo>
                      <a:pt x="200" y="162"/>
                      <a:pt x="200" y="162"/>
                      <a:pt x="199" y="161"/>
                    </a:cubicBezTo>
                    <a:cubicBezTo>
                      <a:pt x="199" y="161"/>
                      <a:pt x="196" y="159"/>
                      <a:pt x="197" y="158"/>
                    </a:cubicBezTo>
                    <a:cubicBezTo>
                      <a:pt x="197" y="157"/>
                      <a:pt x="200" y="159"/>
                      <a:pt x="201" y="159"/>
                    </a:cubicBezTo>
                    <a:cubicBezTo>
                      <a:pt x="202" y="159"/>
                      <a:pt x="202" y="159"/>
                      <a:pt x="203" y="160"/>
                    </a:cubicBezTo>
                    <a:cubicBezTo>
                      <a:pt x="204" y="160"/>
                      <a:pt x="204" y="159"/>
                      <a:pt x="205" y="160"/>
                    </a:cubicBezTo>
                    <a:cubicBezTo>
                      <a:pt x="206" y="161"/>
                      <a:pt x="206" y="160"/>
                      <a:pt x="208" y="160"/>
                    </a:cubicBezTo>
                    <a:cubicBezTo>
                      <a:pt x="209" y="160"/>
                      <a:pt x="210" y="160"/>
                      <a:pt x="211" y="159"/>
                    </a:cubicBezTo>
                    <a:cubicBezTo>
                      <a:pt x="213" y="159"/>
                      <a:pt x="217" y="158"/>
                      <a:pt x="217" y="161"/>
                    </a:cubicBezTo>
                    <a:cubicBezTo>
                      <a:pt x="216" y="162"/>
                      <a:pt x="218" y="162"/>
                      <a:pt x="219" y="162"/>
                    </a:cubicBezTo>
                    <a:cubicBezTo>
                      <a:pt x="220" y="162"/>
                      <a:pt x="220" y="164"/>
                      <a:pt x="221" y="165"/>
                    </a:cubicBezTo>
                    <a:cubicBezTo>
                      <a:pt x="221" y="167"/>
                      <a:pt x="223" y="168"/>
                      <a:pt x="224" y="170"/>
                    </a:cubicBezTo>
                    <a:cubicBezTo>
                      <a:pt x="225" y="170"/>
                      <a:pt x="228" y="174"/>
                      <a:pt x="229" y="174"/>
                    </a:cubicBezTo>
                    <a:cubicBezTo>
                      <a:pt x="234" y="174"/>
                      <a:pt x="229" y="167"/>
                      <a:pt x="229" y="165"/>
                    </a:cubicBezTo>
                    <a:cubicBezTo>
                      <a:pt x="230" y="164"/>
                      <a:pt x="231" y="163"/>
                      <a:pt x="232" y="161"/>
                    </a:cubicBezTo>
                    <a:cubicBezTo>
                      <a:pt x="233" y="160"/>
                      <a:pt x="233" y="159"/>
                      <a:pt x="234" y="158"/>
                    </a:cubicBezTo>
                    <a:cubicBezTo>
                      <a:pt x="235" y="157"/>
                      <a:pt x="235" y="157"/>
                      <a:pt x="235" y="157"/>
                    </a:cubicBezTo>
                    <a:cubicBezTo>
                      <a:pt x="235" y="157"/>
                      <a:pt x="236" y="157"/>
                      <a:pt x="237" y="158"/>
                    </a:cubicBezTo>
                    <a:cubicBezTo>
                      <a:pt x="238" y="158"/>
                      <a:pt x="238" y="160"/>
                      <a:pt x="239" y="160"/>
                    </a:cubicBezTo>
                    <a:cubicBezTo>
                      <a:pt x="240" y="161"/>
                      <a:pt x="240" y="162"/>
                      <a:pt x="241" y="163"/>
                    </a:cubicBezTo>
                    <a:cubicBezTo>
                      <a:pt x="241" y="163"/>
                      <a:pt x="241" y="164"/>
                      <a:pt x="242" y="164"/>
                    </a:cubicBezTo>
                    <a:cubicBezTo>
                      <a:pt x="243" y="165"/>
                      <a:pt x="244" y="165"/>
                      <a:pt x="244" y="167"/>
                    </a:cubicBezTo>
                    <a:cubicBezTo>
                      <a:pt x="246" y="169"/>
                      <a:pt x="245" y="172"/>
                      <a:pt x="247" y="174"/>
                    </a:cubicBezTo>
                    <a:cubicBezTo>
                      <a:pt x="249" y="176"/>
                      <a:pt x="250" y="179"/>
                      <a:pt x="252" y="181"/>
                    </a:cubicBezTo>
                    <a:cubicBezTo>
                      <a:pt x="253" y="182"/>
                      <a:pt x="253" y="181"/>
                      <a:pt x="253" y="180"/>
                    </a:cubicBezTo>
                    <a:cubicBezTo>
                      <a:pt x="253" y="179"/>
                      <a:pt x="252" y="178"/>
                      <a:pt x="251" y="177"/>
                    </a:cubicBezTo>
                    <a:cubicBezTo>
                      <a:pt x="250" y="175"/>
                      <a:pt x="247" y="173"/>
                      <a:pt x="247" y="171"/>
                    </a:cubicBezTo>
                    <a:cubicBezTo>
                      <a:pt x="247" y="169"/>
                      <a:pt x="249" y="170"/>
                      <a:pt x="250" y="171"/>
                    </a:cubicBezTo>
                    <a:cubicBezTo>
                      <a:pt x="251" y="172"/>
                      <a:pt x="253" y="173"/>
                      <a:pt x="254" y="173"/>
                    </a:cubicBezTo>
                    <a:cubicBezTo>
                      <a:pt x="255" y="173"/>
                      <a:pt x="256" y="173"/>
                      <a:pt x="256" y="172"/>
                    </a:cubicBezTo>
                    <a:cubicBezTo>
                      <a:pt x="257" y="171"/>
                      <a:pt x="256" y="162"/>
                      <a:pt x="257" y="162"/>
                    </a:cubicBezTo>
                    <a:cubicBezTo>
                      <a:pt x="259" y="162"/>
                      <a:pt x="259" y="163"/>
                      <a:pt x="260" y="162"/>
                    </a:cubicBezTo>
                    <a:cubicBezTo>
                      <a:pt x="262" y="161"/>
                      <a:pt x="264" y="158"/>
                      <a:pt x="263" y="155"/>
                    </a:cubicBezTo>
                    <a:cubicBezTo>
                      <a:pt x="260" y="150"/>
                      <a:pt x="257" y="151"/>
                      <a:pt x="255" y="146"/>
                    </a:cubicBezTo>
                    <a:cubicBezTo>
                      <a:pt x="255" y="145"/>
                      <a:pt x="257" y="143"/>
                      <a:pt x="259" y="145"/>
                    </a:cubicBezTo>
                    <a:cubicBezTo>
                      <a:pt x="260" y="146"/>
                      <a:pt x="261" y="146"/>
                      <a:pt x="261" y="147"/>
                    </a:cubicBezTo>
                    <a:cubicBezTo>
                      <a:pt x="261" y="148"/>
                      <a:pt x="264" y="151"/>
                      <a:pt x="265" y="152"/>
                    </a:cubicBezTo>
                    <a:cubicBezTo>
                      <a:pt x="266" y="152"/>
                      <a:pt x="267" y="152"/>
                      <a:pt x="267" y="151"/>
                    </a:cubicBezTo>
                    <a:cubicBezTo>
                      <a:pt x="267" y="150"/>
                      <a:pt x="264" y="148"/>
                      <a:pt x="264" y="147"/>
                    </a:cubicBezTo>
                    <a:cubicBezTo>
                      <a:pt x="263" y="145"/>
                      <a:pt x="264" y="144"/>
                      <a:pt x="265" y="144"/>
                    </a:cubicBezTo>
                    <a:cubicBezTo>
                      <a:pt x="267" y="144"/>
                      <a:pt x="267" y="142"/>
                      <a:pt x="267" y="140"/>
                    </a:cubicBezTo>
                    <a:cubicBezTo>
                      <a:pt x="267" y="138"/>
                      <a:pt x="266" y="135"/>
                      <a:pt x="264" y="134"/>
                    </a:cubicBezTo>
                    <a:cubicBezTo>
                      <a:pt x="263" y="133"/>
                      <a:pt x="262" y="132"/>
                      <a:pt x="261" y="132"/>
                    </a:cubicBezTo>
                    <a:cubicBezTo>
                      <a:pt x="260" y="131"/>
                      <a:pt x="259" y="132"/>
                      <a:pt x="259" y="131"/>
                    </a:cubicBezTo>
                    <a:cubicBezTo>
                      <a:pt x="257" y="129"/>
                      <a:pt x="260" y="127"/>
                      <a:pt x="262" y="128"/>
                    </a:cubicBezTo>
                    <a:cubicBezTo>
                      <a:pt x="269" y="129"/>
                      <a:pt x="270" y="127"/>
                      <a:pt x="272" y="128"/>
                    </a:cubicBezTo>
                    <a:cubicBezTo>
                      <a:pt x="274" y="129"/>
                      <a:pt x="272" y="131"/>
                      <a:pt x="272" y="132"/>
                    </a:cubicBezTo>
                    <a:cubicBezTo>
                      <a:pt x="272" y="134"/>
                      <a:pt x="275" y="137"/>
                      <a:pt x="277" y="138"/>
                    </a:cubicBezTo>
                    <a:cubicBezTo>
                      <a:pt x="280" y="141"/>
                      <a:pt x="279" y="134"/>
                      <a:pt x="276" y="133"/>
                    </a:cubicBezTo>
                    <a:cubicBezTo>
                      <a:pt x="274" y="131"/>
                      <a:pt x="275" y="130"/>
                      <a:pt x="277" y="131"/>
                    </a:cubicBezTo>
                    <a:cubicBezTo>
                      <a:pt x="278" y="131"/>
                      <a:pt x="279" y="131"/>
                      <a:pt x="280" y="130"/>
                    </a:cubicBezTo>
                    <a:cubicBezTo>
                      <a:pt x="280" y="130"/>
                      <a:pt x="284" y="129"/>
                      <a:pt x="285" y="128"/>
                    </a:cubicBezTo>
                    <a:cubicBezTo>
                      <a:pt x="285" y="126"/>
                      <a:pt x="279" y="125"/>
                      <a:pt x="277" y="124"/>
                    </a:cubicBezTo>
                    <a:cubicBezTo>
                      <a:pt x="274" y="123"/>
                      <a:pt x="267" y="119"/>
                      <a:pt x="260" y="118"/>
                    </a:cubicBezTo>
                    <a:cubicBezTo>
                      <a:pt x="259" y="118"/>
                      <a:pt x="254" y="116"/>
                      <a:pt x="253" y="115"/>
                    </a:cubicBezTo>
                    <a:cubicBezTo>
                      <a:pt x="251" y="113"/>
                      <a:pt x="247" y="112"/>
                      <a:pt x="245" y="112"/>
                    </a:cubicBezTo>
                    <a:cubicBezTo>
                      <a:pt x="243" y="112"/>
                      <a:pt x="240" y="112"/>
                      <a:pt x="237" y="110"/>
                    </a:cubicBezTo>
                    <a:cubicBezTo>
                      <a:pt x="236" y="110"/>
                      <a:pt x="235" y="109"/>
                      <a:pt x="234" y="109"/>
                    </a:cubicBezTo>
                    <a:cubicBezTo>
                      <a:pt x="233" y="108"/>
                      <a:pt x="232" y="108"/>
                      <a:pt x="231" y="108"/>
                    </a:cubicBezTo>
                    <a:cubicBezTo>
                      <a:pt x="230" y="108"/>
                      <a:pt x="230" y="108"/>
                      <a:pt x="230" y="108"/>
                    </a:cubicBezTo>
                    <a:cubicBezTo>
                      <a:pt x="229" y="109"/>
                      <a:pt x="227" y="109"/>
                      <a:pt x="226" y="109"/>
                    </a:cubicBezTo>
                    <a:cubicBezTo>
                      <a:pt x="225" y="109"/>
                      <a:pt x="224" y="108"/>
                      <a:pt x="223" y="108"/>
                    </a:cubicBezTo>
                    <a:cubicBezTo>
                      <a:pt x="221" y="108"/>
                      <a:pt x="217" y="109"/>
                      <a:pt x="215" y="110"/>
                    </a:cubicBezTo>
                    <a:cubicBezTo>
                      <a:pt x="214" y="110"/>
                      <a:pt x="210" y="111"/>
                      <a:pt x="209" y="112"/>
                    </a:cubicBezTo>
                    <a:cubicBezTo>
                      <a:pt x="208" y="113"/>
                      <a:pt x="209" y="113"/>
                      <a:pt x="208" y="114"/>
                    </a:cubicBezTo>
                    <a:cubicBezTo>
                      <a:pt x="207" y="114"/>
                      <a:pt x="199" y="115"/>
                      <a:pt x="199" y="117"/>
                    </a:cubicBezTo>
                    <a:cubicBezTo>
                      <a:pt x="198" y="119"/>
                      <a:pt x="200" y="119"/>
                      <a:pt x="201" y="119"/>
                    </a:cubicBezTo>
                    <a:cubicBezTo>
                      <a:pt x="201" y="121"/>
                      <a:pt x="196" y="120"/>
                      <a:pt x="195" y="120"/>
                    </a:cubicBezTo>
                    <a:cubicBezTo>
                      <a:pt x="194" y="120"/>
                      <a:pt x="193" y="121"/>
                      <a:pt x="192" y="122"/>
                    </a:cubicBezTo>
                    <a:cubicBezTo>
                      <a:pt x="191" y="122"/>
                      <a:pt x="188" y="125"/>
                      <a:pt x="186" y="124"/>
                    </a:cubicBezTo>
                    <a:cubicBezTo>
                      <a:pt x="186" y="123"/>
                      <a:pt x="185" y="124"/>
                      <a:pt x="185" y="124"/>
                    </a:cubicBezTo>
                    <a:cubicBezTo>
                      <a:pt x="185" y="126"/>
                      <a:pt x="185" y="126"/>
                      <a:pt x="184" y="127"/>
                    </a:cubicBezTo>
                    <a:cubicBezTo>
                      <a:pt x="183" y="127"/>
                      <a:pt x="183" y="128"/>
                      <a:pt x="182" y="129"/>
                    </a:cubicBezTo>
                    <a:cubicBezTo>
                      <a:pt x="180" y="129"/>
                      <a:pt x="177" y="127"/>
                      <a:pt x="181" y="127"/>
                    </a:cubicBezTo>
                    <a:cubicBezTo>
                      <a:pt x="181" y="127"/>
                      <a:pt x="183" y="126"/>
                      <a:pt x="183" y="126"/>
                    </a:cubicBezTo>
                    <a:cubicBezTo>
                      <a:pt x="183" y="124"/>
                      <a:pt x="179" y="124"/>
                      <a:pt x="178" y="124"/>
                    </a:cubicBezTo>
                    <a:cubicBezTo>
                      <a:pt x="176" y="124"/>
                      <a:pt x="175" y="123"/>
                      <a:pt x="174" y="124"/>
                    </a:cubicBezTo>
                    <a:cubicBezTo>
                      <a:pt x="168" y="124"/>
                      <a:pt x="166" y="129"/>
                      <a:pt x="165" y="130"/>
                    </a:cubicBezTo>
                    <a:cubicBezTo>
                      <a:pt x="165" y="130"/>
                      <a:pt x="164" y="131"/>
                      <a:pt x="164" y="131"/>
                    </a:cubicBezTo>
                    <a:cubicBezTo>
                      <a:pt x="163" y="132"/>
                      <a:pt x="162" y="132"/>
                      <a:pt x="161" y="133"/>
                    </a:cubicBezTo>
                    <a:cubicBezTo>
                      <a:pt x="159" y="133"/>
                      <a:pt x="158" y="134"/>
                      <a:pt x="159" y="137"/>
                    </a:cubicBezTo>
                    <a:cubicBezTo>
                      <a:pt x="161" y="138"/>
                      <a:pt x="162" y="136"/>
                      <a:pt x="164" y="137"/>
                    </a:cubicBezTo>
                    <a:cubicBezTo>
                      <a:pt x="164" y="138"/>
                      <a:pt x="165" y="139"/>
                      <a:pt x="165" y="140"/>
                    </a:cubicBezTo>
                    <a:cubicBezTo>
                      <a:pt x="167" y="139"/>
                      <a:pt x="168" y="137"/>
                      <a:pt x="168" y="136"/>
                    </a:cubicBezTo>
                    <a:cubicBezTo>
                      <a:pt x="169" y="136"/>
                      <a:pt x="168" y="135"/>
                      <a:pt x="168" y="135"/>
                    </a:cubicBezTo>
                    <a:cubicBezTo>
                      <a:pt x="167" y="134"/>
                      <a:pt x="170" y="131"/>
                      <a:pt x="171" y="130"/>
                    </a:cubicBezTo>
                    <a:cubicBezTo>
                      <a:pt x="172" y="130"/>
                      <a:pt x="173" y="130"/>
                      <a:pt x="172" y="131"/>
                    </a:cubicBezTo>
                    <a:cubicBezTo>
                      <a:pt x="170" y="134"/>
                      <a:pt x="174" y="134"/>
                      <a:pt x="172" y="136"/>
                    </a:cubicBezTo>
                    <a:cubicBezTo>
                      <a:pt x="172" y="137"/>
                      <a:pt x="171" y="139"/>
                      <a:pt x="170" y="140"/>
                    </a:cubicBezTo>
                    <a:cubicBezTo>
                      <a:pt x="169" y="141"/>
                      <a:pt x="167" y="141"/>
                      <a:pt x="166" y="141"/>
                    </a:cubicBezTo>
                    <a:cubicBezTo>
                      <a:pt x="166" y="142"/>
                      <a:pt x="166" y="142"/>
                      <a:pt x="165" y="142"/>
                    </a:cubicBezTo>
                    <a:cubicBezTo>
                      <a:pt x="164" y="142"/>
                      <a:pt x="164" y="142"/>
                      <a:pt x="163" y="141"/>
                    </a:cubicBezTo>
                    <a:cubicBezTo>
                      <a:pt x="163" y="140"/>
                      <a:pt x="163" y="139"/>
                      <a:pt x="162" y="139"/>
                    </a:cubicBezTo>
                    <a:cubicBezTo>
                      <a:pt x="161" y="139"/>
                      <a:pt x="162" y="141"/>
                      <a:pt x="162" y="141"/>
                    </a:cubicBezTo>
                    <a:cubicBezTo>
                      <a:pt x="161" y="142"/>
                      <a:pt x="160" y="141"/>
                      <a:pt x="159" y="141"/>
                    </a:cubicBezTo>
                    <a:cubicBezTo>
                      <a:pt x="158" y="141"/>
                      <a:pt x="157" y="142"/>
                      <a:pt x="156" y="143"/>
                    </a:cubicBezTo>
                    <a:cubicBezTo>
                      <a:pt x="155" y="143"/>
                      <a:pt x="152" y="143"/>
                      <a:pt x="152" y="145"/>
                    </a:cubicBezTo>
                    <a:cubicBezTo>
                      <a:pt x="152" y="146"/>
                      <a:pt x="153" y="147"/>
                      <a:pt x="153" y="148"/>
                    </a:cubicBezTo>
                    <a:cubicBezTo>
                      <a:pt x="153" y="149"/>
                      <a:pt x="153" y="150"/>
                      <a:pt x="151" y="149"/>
                    </a:cubicBezTo>
                    <a:cubicBezTo>
                      <a:pt x="150" y="149"/>
                      <a:pt x="149" y="148"/>
                      <a:pt x="147" y="148"/>
                    </a:cubicBezTo>
                    <a:cubicBezTo>
                      <a:pt x="146" y="147"/>
                      <a:pt x="146" y="149"/>
                      <a:pt x="146" y="150"/>
                    </a:cubicBezTo>
                    <a:cubicBezTo>
                      <a:pt x="146" y="151"/>
                      <a:pt x="145" y="153"/>
                      <a:pt x="146" y="154"/>
                    </a:cubicBezTo>
                    <a:cubicBezTo>
                      <a:pt x="148" y="155"/>
                      <a:pt x="149" y="156"/>
                      <a:pt x="151" y="156"/>
                    </a:cubicBezTo>
                    <a:cubicBezTo>
                      <a:pt x="157" y="155"/>
                      <a:pt x="157" y="151"/>
                      <a:pt x="158" y="151"/>
                    </a:cubicBezTo>
                    <a:cubicBezTo>
                      <a:pt x="160" y="151"/>
                      <a:pt x="161" y="150"/>
                      <a:pt x="162" y="151"/>
                    </a:cubicBezTo>
                    <a:cubicBezTo>
                      <a:pt x="163" y="152"/>
                      <a:pt x="163" y="153"/>
                      <a:pt x="164" y="154"/>
                    </a:cubicBezTo>
                    <a:cubicBezTo>
                      <a:pt x="165" y="156"/>
                      <a:pt x="165" y="152"/>
                      <a:pt x="165" y="152"/>
                    </a:cubicBezTo>
                    <a:cubicBezTo>
                      <a:pt x="164" y="151"/>
                      <a:pt x="164" y="150"/>
                      <a:pt x="165" y="150"/>
                    </a:cubicBezTo>
                    <a:cubicBezTo>
                      <a:pt x="165" y="151"/>
                      <a:pt x="165" y="151"/>
                      <a:pt x="165" y="151"/>
                    </a:cubicBezTo>
                    <a:cubicBezTo>
                      <a:pt x="166" y="151"/>
                      <a:pt x="166" y="151"/>
                      <a:pt x="167" y="152"/>
                    </a:cubicBezTo>
                    <a:cubicBezTo>
                      <a:pt x="168" y="153"/>
                      <a:pt x="170" y="152"/>
                      <a:pt x="170" y="154"/>
                    </a:cubicBezTo>
                    <a:cubicBezTo>
                      <a:pt x="170" y="155"/>
                      <a:pt x="172" y="156"/>
                      <a:pt x="172" y="156"/>
                    </a:cubicBezTo>
                    <a:cubicBezTo>
                      <a:pt x="173" y="156"/>
                      <a:pt x="172" y="157"/>
                      <a:pt x="173" y="157"/>
                    </a:cubicBezTo>
                    <a:cubicBezTo>
                      <a:pt x="173" y="158"/>
                      <a:pt x="174" y="157"/>
                      <a:pt x="174" y="157"/>
                    </a:cubicBezTo>
                    <a:cubicBezTo>
                      <a:pt x="174" y="156"/>
                      <a:pt x="175" y="155"/>
                      <a:pt x="174" y="155"/>
                    </a:cubicBezTo>
                    <a:cubicBezTo>
                      <a:pt x="174" y="155"/>
                      <a:pt x="173" y="154"/>
                      <a:pt x="173" y="153"/>
                    </a:cubicBezTo>
                    <a:cubicBezTo>
                      <a:pt x="174" y="153"/>
                      <a:pt x="175" y="153"/>
                      <a:pt x="176" y="152"/>
                    </a:cubicBezTo>
                    <a:cubicBezTo>
                      <a:pt x="177" y="152"/>
                      <a:pt x="177" y="153"/>
                      <a:pt x="176" y="154"/>
                    </a:cubicBezTo>
                    <a:cubicBezTo>
                      <a:pt x="176" y="154"/>
                      <a:pt x="177" y="155"/>
                      <a:pt x="177" y="156"/>
                    </a:cubicBezTo>
                    <a:cubicBezTo>
                      <a:pt x="178" y="156"/>
                      <a:pt x="178" y="157"/>
                      <a:pt x="179" y="156"/>
                    </a:cubicBezTo>
                    <a:cubicBezTo>
                      <a:pt x="180" y="156"/>
                      <a:pt x="184" y="153"/>
                      <a:pt x="185" y="155"/>
                    </a:cubicBezTo>
                    <a:cubicBezTo>
                      <a:pt x="185" y="156"/>
                      <a:pt x="185" y="157"/>
                      <a:pt x="185" y="158"/>
                    </a:cubicBezTo>
                    <a:cubicBezTo>
                      <a:pt x="185" y="161"/>
                      <a:pt x="182" y="159"/>
                      <a:pt x="181" y="160"/>
                    </a:cubicBezTo>
                    <a:cubicBezTo>
                      <a:pt x="179" y="162"/>
                      <a:pt x="177" y="161"/>
                      <a:pt x="175" y="161"/>
                    </a:cubicBezTo>
                    <a:cubicBezTo>
                      <a:pt x="174" y="161"/>
                      <a:pt x="173" y="161"/>
                      <a:pt x="172" y="162"/>
                    </a:cubicBezTo>
                    <a:cubicBezTo>
                      <a:pt x="171" y="162"/>
                      <a:pt x="172" y="163"/>
                      <a:pt x="171" y="164"/>
                    </a:cubicBezTo>
                    <a:cubicBezTo>
                      <a:pt x="169" y="166"/>
                      <a:pt x="167" y="163"/>
                      <a:pt x="166" y="163"/>
                    </a:cubicBezTo>
                    <a:cubicBezTo>
                      <a:pt x="165" y="163"/>
                      <a:pt x="165" y="163"/>
                      <a:pt x="165" y="163"/>
                    </a:cubicBezTo>
                    <a:cubicBezTo>
                      <a:pt x="164" y="163"/>
                      <a:pt x="163" y="162"/>
                      <a:pt x="163" y="162"/>
                    </a:cubicBezTo>
                    <a:cubicBezTo>
                      <a:pt x="162" y="161"/>
                      <a:pt x="163" y="160"/>
                      <a:pt x="163" y="160"/>
                    </a:cubicBezTo>
                    <a:cubicBezTo>
                      <a:pt x="164" y="157"/>
                      <a:pt x="159" y="157"/>
                      <a:pt x="158" y="157"/>
                    </a:cubicBezTo>
                    <a:cubicBezTo>
                      <a:pt x="156" y="157"/>
                      <a:pt x="154" y="157"/>
                      <a:pt x="153" y="157"/>
                    </a:cubicBezTo>
                    <a:cubicBezTo>
                      <a:pt x="152" y="157"/>
                      <a:pt x="150" y="157"/>
                      <a:pt x="149" y="156"/>
                    </a:cubicBezTo>
                    <a:cubicBezTo>
                      <a:pt x="148" y="156"/>
                      <a:pt x="148" y="156"/>
                      <a:pt x="148" y="157"/>
                    </a:cubicBezTo>
                    <a:cubicBezTo>
                      <a:pt x="147" y="158"/>
                      <a:pt x="146" y="158"/>
                      <a:pt x="145" y="158"/>
                    </a:cubicBezTo>
                    <a:cubicBezTo>
                      <a:pt x="144" y="159"/>
                      <a:pt x="145" y="161"/>
                      <a:pt x="144" y="162"/>
                    </a:cubicBezTo>
                    <a:cubicBezTo>
                      <a:pt x="143" y="162"/>
                      <a:pt x="142" y="162"/>
                      <a:pt x="141" y="163"/>
                    </a:cubicBezTo>
                    <a:cubicBezTo>
                      <a:pt x="139" y="165"/>
                      <a:pt x="138" y="167"/>
                      <a:pt x="137" y="169"/>
                    </a:cubicBezTo>
                    <a:cubicBezTo>
                      <a:pt x="136" y="172"/>
                      <a:pt x="136" y="174"/>
                      <a:pt x="137" y="177"/>
                    </a:cubicBezTo>
                    <a:cubicBezTo>
                      <a:pt x="138" y="179"/>
                      <a:pt x="140" y="181"/>
                      <a:pt x="141" y="183"/>
                    </a:cubicBezTo>
                    <a:close/>
                    <a:moveTo>
                      <a:pt x="267" y="189"/>
                    </a:moveTo>
                    <a:cubicBezTo>
                      <a:pt x="268" y="188"/>
                      <a:pt x="268" y="184"/>
                      <a:pt x="269" y="182"/>
                    </a:cubicBezTo>
                    <a:cubicBezTo>
                      <a:pt x="269" y="181"/>
                      <a:pt x="265" y="178"/>
                      <a:pt x="264" y="179"/>
                    </a:cubicBezTo>
                    <a:cubicBezTo>
                      <a:pt x="263" y="180"/>
                      <a:pt x="262" y="181"/>
                      <a:pt x="261" y="181"/>
                    </a:cubicBezTo>
                    <a:cubicBezTo>
                      <a:pt x="260" y="182"/>
                      <a:pt x="258" y="180"/>
                      <a:pt x="257" y="182"/>
                    </a:cubicBezTo>
                    <a:cubicBezTo>
                      <a:pt x="257" y="183"/>
                      <a:pt x="258" y="184"/>
                      <a:pt x="259" y="185"/>
                    </a:cubicBezTo>
                    <a:cubicBezTo>
                      <a:pt x="260" y="187"/>
                      <a:pt x="265" y="191"/>
                      <a:pt x="267" y="189"/>
                    </a:cubicBezTo>
                    <a:close/>
                    <a:moveTo>
                      <a:pt x="152" y="138"/>
                    </a:moveTo>
                    <a:cubicBezTo>
                      <a:pt x="152" y="139"/>
                      <a:pt x="151" y="140"/>
                      <a:pt x="151" y="140"/>
                    </a:cubicBezTo>
                    <a:cubicBezTo>
                      <a:pt x="150" y="142"/>
                      <a:pt x="152" y="142"/>
                      <a:pt x="154" y="142"/>
                    </a:cubicBezTo>
                    <a:cubicBezTo>
                      <a:pt x="155" y="142"/>
                      <a:pt x="156" y="142"/>
                      <a:pt x="156" y="141"/>
                    </a:cubicBezTo>
                    <a:cubicBezTo>
                      <a:pt x="155" y="140"/>
                      <a:pt x="154" y="139"/>
                      <a:pt x="154" y="138"/>
                    </a:cubicBezTo>
                    <a:cubicBezTo>
                      <a:pt x="153" y="137"/>
                      <a:pt x="154" y="135"/>
                      <a:pt x="153" y="134"/>
                    </a:cubicBezTo>
                    <a:cubicBezTo>
                      <a:pt x="152" y="133"/>
                      <a:pt x="151" y="133"/>
                      <a:pt x="150" y="134"/>
                    </a:cubicBezTo>
                    <a:cubicBezTo>
                      <a:pt x="149" y="134"/>
                      <a:pt x="150" y="136"/>
                      <a:pt x="151" y="137"/>
                    </a:cubicBezTo>
                    <a:cubicBezTo>
                      <a:pt x="151" y="138"/>
                      <a:pt x="151" y="138"/>
                      <a:pt x="152" y="138"/>
                    </a:cubicBezTo>
                    <a:close/>
                    <a:moveTo>
                      <a:pt x="250" y="181"/>
                    </a:moveTo>
                    <a:cubicBezTo>
                      <a:pt x="249" y="180"/>
                      <a:pt x="247" y="178"/>
                      <a:pt x="246" y="177"/>
                    </a:cubicBezTo>
                    <a:cubicBezTo>
                      <a:pt x="245" y="176"/>
                      <a:pt x="243" y="174"/>
                      <a:pt x="242" y="175"/>
                    </a:cubicBezTo>
                    <a:cubicBezTo>
                      <a:pt x="242" y="175"/>
                      <a:pt x="242" y="177"/>
                      <a:pt x="243" y="178"/>
                    </a:cubicBezTo>
                    <a:cubicBezTo>
                      <a:pt x="244" y="179"/>
                      <a:pt x="245" y="180"/>
                      <a:pt x="246" y="181"/>
                    </a:cubicBezTo>
                    <a:cubicBezTo>
                      <a:pt x="247" y="183"/>
                      <a:pt x="248" y="184"/>
                      <a:pt x="249" y="186"/>
                    </a:cubicBezTo>
                    <a:cubicBezTo>
                      <a:pt x="250" y="187"/>
                      <a:pt x="255" y="193"/>
                      <a:pt x="263" y="195"/>
                    </a:cubicBezTo>
                    <a:cubicBezTo>
                      <a:pt x="265" y="196"/>
                      <a:pt x="266" y="195"/>
                      <a:pt x="265" y="194"/>
                    </a:cubicBezTo>
                    <a:cubicBezTo>
                      <a:pt x="256" y="190"/>
                      <a:pt x="252" y="182"/>
                      <a:pt x="250" y="181"/>
                    </a:cubicBezTo>
                    <a:close/>
                    <a:moveTo>
                      <a:pt x="193" y="120"/>
                    </a:moveTo>
                    <a:cubicBezTo>
                      <a:pt x="194" y="119"/>
                      <a:pt x="189" y="119"/>
                      <a:pt x="193" y="117"/>
                    </a:cubicBezTo>
                    <a:cubicBezTo>
                      <a:pt x="193" y="117"/>
                      <a:pt x="198" y="114"/>
                      <a:pt x="197" y="114"/>
                    </a:cubicBezTo>
                    <a:cubicBezTo>
                      <a:pt x="195" y="113"/>
                      <a:pt x="189" y="117"/>
                      <a:pt x="189" y="120"/>
                    </a:cubicBezTo>
                    <a:cubicBezTo>
                      <a:pt x="189" y="121"/>
                      <a:pt x="192" y="121"/>
                      <a:pt x="193" y="120"/>
                    </a:cubicBezTo>
                    <a:close/>
                    <a:moveTo>
                      <a:pt x="279" y="189"/>
                    </a:moveTo>
                    <a:cubicBezTo>
                      <a:pt x="279" y="190"/>
                      <a:pt x="282" y="193"/>
                      <a:pt x="283" y="194"/>
                    </a:cubicBezTo>
                    <a:cubicBezTo>
                      <a:pt x="284" y="195"/>
                      <a:pt x="285" y="195"/>
                      <a:pt x="286" y="196"/>
                    </a:cubicBezTo>
                    <a:cubicBezTo>
                      <a:pt x="288" y="198"/>
                      <a:pt x="290" y="201"/>
                      <a:pt x="292" y="201"/>
                    </a:cubicBezTo>
                    <a:cubicBezTo>
                      <a:pt x="293" y="201"/>
                      <a:pt x="297" y="203"/>
                      <a:pt x="298" y="204"/>
                    </a:cubicBezTo>
                    <a:cubicBezTo>
                      <a:pt x="299" y="204"/>
                      <a:pt x="301" y="205"/>
                      <a:pt x="301" y="204"/>
                    </a:cubicBezTo>
                    <a:cubicBezTo>
                      <a:pt x="302" y="203"/>
                      <a:pt x="300" y="202"/>
                      <a:pt x="299" y="202"/>
                    </a:cubicBezTo>
                    <a:cubicBezTo>
                      <a:pt x="298" y="201"/>
                      <a:pt x="293" y="193"/>
                      <a:pt x="289" y="193"/>
                    </a:cubicBezTo>
                    <a:cubicBezTo>
                      <a:pt x="286" y="193"/>
                      <a:pt x="284" y="192"/>
                      <a:pt x="283" y="191"/>
                    </a:cubicBezTo>
                    <a:cubicBezTo>
                      <a:pt x="283" y="190"/>
                      <a:pt x="281" y="188"/>
                      <a:pt x="279" y="189"/>
                    </a:cubicBezTo>
                    <a:close/>
                    <a:moveTo>
                      <a:pt x="165" y="123"/>
                    </a:moveTo>
                    <a:cubicBezTo>
                      <a:pt x="165" y="123"/>
                      <a:pt x="165" y="123"/>
                      <a:pt x="165" y="123"/>
                    </a:cubicBezTo>
                    <a:cubicBezTo>
                      <a:pt x="167" y="123"/>
                      <a:pt x="167" y="121"/>
                      <a:pt x="168" y="121"/>
                    </a:cubicBezTo>
                    <a:cubicBezTo>
                      <a:pt x="169" y="121"/>
                      <a:pt x="170" y="122"/>
                      <a:pt x="171" y="121"/>
                    </a:cubicBezTo>
                    <a:cubicBezTo>
                      <a:pt x="171" y="120"/>
                      <a:pt x="170" y="120"/>
                      <a:pt x="171" y="119"/>
                    </a:cubicBezTo>
                    <a:cubicBezTo>
                      <a:pt x="171" y="119"/>
                      <a:pt x="172" y="118"/>
                      <a:pt x="172" y="118"/>
                    </a:cubicBezTo>
                    <a:cubicBezTo>
                      <a:pt x="172" y="117"/>
                      <a:pt x="170" y="117"/>
                      <a:pt x="169" y="118"/>
                    </a:cubicBezTo>
                    <a:cubicBezTo>
                      <a:pt x="168" y="118"/>
                      <a:pt x="167" y="118"/>
                      <a:pt x="165" y="119"/>
                    </a:cubicBezTo>
                    <a:cubicBezTo>
                      <a:pt x="165" y="119"/>
                      <a:pt x="165" y="119"/>
                      <a:pt x="165" y="119"/>
                    </a:cubicBezTo>
                    <a:cubicBezTo>
                      <a:pt x="164" y="119"/>
                      <a:pt x="163" y="119"/>
                      <a:pt x="162" y="120"/>
                    </a:cubicBezTo>
                    <a:cubicBezTo>
                      <a:pt x="162" y="120"/>
                      <a:pt x="165" y="122"/>
                      <a:pt x="165" y="123"/>
                    </a:cubicBezTo>
                    <a:close/>
                    <a:moveTo>
                      <a:pt x="144" y="128"/>
                    </a:moveTo>
                    <a:cubicBezTo>
                      <a:pt x="145" y="127"/>
                      <a:pt x="147" y="127"/>
                      <a:pt x="146" y="126"/>
                    </a:cubicBezTo>
                    <a:cubicBezTo>
                      <a:pt x="144" y="124"/>
                      <a:pt x="143" y="125"/>
                      <a:pt x="141" y="125"/>
                    </a:cubicBezTo>
                    <a:cubicBezTo>
                      <a:pt x="140" y="124"/>
                      <a:pt x="138" y="125"/>
                      <a:pt x="140" y="126"/>
                    </a:cubicBezTo>
                    <a:cubicBezTo>
                      <a:pt x="141" y="128"/>
                      <a:pt x="143" y="128"/>
                      <a:pt x="144" y="128"/>
                    </a:cubicBezTo>
                    <a:close/>
                    <a:moveTo>
                      <a:pt x="270" y="250"/>
                    </a:moveTo>
                    <a:cubicBezTo>
                      <a:pt x="267" y="249"/>
                      <a:pt x="263" y="250"/>
                      <a:pt x="260" y="248"/>
                    </a:cubicBezTo>
                    <a:cubicBezTo>
                      <a:pt x="255" y="245"/>
                      <a:pt x="274" y="246"/>
                      <a:pt x="269" y="244"/>
                    </a:cubicBezTo>
                    <a:cubicBezTo>
                      <a:pt x="260" y="239"/>
                      <a:pt x="250" y="236"/>
                      <a:pt x="241" y="234"/>
                    </a:cubicBezTo>
                    <a:cubicBezTo>
                      <a:pt x="238" y="234"/>
                      <a:pt x="235" y="235"/>
                      <a:pt x="232" y="236"/>
                    </a:cubicBezTo>
                    <a:cubicBezTo>
                      <a:pt x="221" y="238"/>
                      <a:pt x="209" y="244"/>
                      <a:pt x="197" y="245"/>
                    </a:cubicBezTo>
                    <a:cubicBezTo>
                      <a:pt x="194" y="245"/>
                      <a:pt x="190" y="245"/>
                      <a:pt x="187" y="247"/>
                    </a:cubicBezTo>
                    <a:cubicBezTo>
                      <a:pt x="186" y="247"/>
                      <a:pt x="185" y="249"/>
                      <a:pt x="183" y="250"/>
                    </a:cubicBezTo>
                    <a:cubicBezTo>
                      <a:pt x="179" y="253"/>
                      <a:pt x="171" y="253"/>
                      <a:pt x="166" y="254"/>
                    </a:cubicBezTo>
                    <a:cubicBezTo>
                      <a:pt x="165" y="254"/>
                      <a:pt x="165" y="254"/>
                      <a:pt x="165" y="254"/>
                    </a:cubicBezTo>
                    <a:cubicBezTo>
                      <a:pt x="159" y="253"/>
                      <a:pt x="152" y="252"/>
                      <a:pt x="146" y="251"/>
                    </a:cubicBezTo>
                    <a:cubicBezTo>
                      <a:pt x="141" y="249"/>
                      <a:pt x="137" y="251"/>
                      <a:pt x="133" y="252"/>
                    </a:cubicBezTo>
                    <a:cubicBezTo>
                      <a:pt x="126" y="252"/>
                      <a:pt x="110" y="249"/>
                      <a:pt x="106" y="242"/>
                    </a:cubicBezTo>
                    <a:cubicBezTo>
                      <a:pt x="105" y="240"/>
                      <a:pt x="104" y="240"/>
                      <a:pt x="103" y="237"/>
                    </a:cubicBezTo>
                    <a:cubicBezTo>
                      <a:pt x="102" y="236"/>
                      <a:pt x="99" y="238"/>
                      <a:pt x="101" y="242"/>
                    </a:cubicBezTo>
                    <a:cubicBezTo>
                      <a:pt x="102" y="245"/>
                      <a:pt x="94" y="242"/>
                      <a:pt x="89" y="241"/>
                    </a:cubicBezTo>
                    <a:cubicBezTo>
                      <a:pt x="86" y="241"/>
                      <a:pt x="83" y="241"/>
                      <a:pt x="81" y="241"/>
                    </a:cubicBezTo>
                    <a:cubicBezTo>
                      <a:pt x="73" y="243"/>
                      <a:pt x="65" y="246"/>
                      <a:pt x="57" y="247"/>
                    </a:cubicBezTo>
                    <a:cubicBezTo>
                      <a:pt x="54" y="248"/>
                      <a:pt x="50" y="253"/>
                      <a:pt x="47" y="254"/>
                    </a:cubicBezTo>
                    <a:cubicBezTo>
                      <a:pt x="42" y="255"/>
                      <a:pt x="39" y="259"/>
                      <a:pt x="35" y="262"/>
                    </a:cubicBezTo>
                    <a:cubicBezTo>
                      <a:pt x="38" y="261"/>
                      <a:pt x="41" y="261"/>
                      <a:pt x="44" y="260"/>
                    </a:cubicBezTo>
                    <a:cubicBezTo>
                      <a:pt x="59" y="257"/>
                      <a:pt x="74" y="254"/>
                      <a:pt x="88" y="251"/>
                    </a:cubicBezTo>
                    <a:cubicBezTo>
                      <a:pt x="88" y="251"/>
                      <a:pt x="88" y="251"/>
                      <a:pt x="88" y="251"/>
                    </a:cubicBezTo>
                    <a:cubicBezTo>
                      <a:pt x="118" y="257"/>
                      <a:pt x="134" y="261"/>
                      <a:pt x="165" y="268"/>
                    </a:cubicBezTo>
                    <a:cubicBezTo>
                      <a:pt x="165" y="268"/>
                      <a:pt x="165" y="268"/>
                      <a:pt x="165" y="268"/>
                    </a:cubicBezTo>
                    <a:cubicBezTo>
                      <a:pt x="191" y="262"/>
                      <a:pt x="217" y="256"/>
                      <a:pt x="243" y="251"/>
                    </a:cubicBezTo>
                    <a:cubicBezTo>
                      <a:pt x="255" y="253"/>
                      <a:pt x="268" y="256"/>
                      <a:pt x="281" y="259"/>
                    </a:cubicBezTo>
                    <a:cubicBezTo>
                      <a:pt x="280" y="256"/>
                      <a:pt x="273" y="251"/>
                      <a:pt x="270" y="250"/>
                    </a:cubicBezTo>
                    <a:close/>
                    <a:moveTo>
                      <a:pt x="273" y="182"/>
                    </a:moveTo>
                    <a:cubicBezTo>
                      <a:pt x="274" y="182"/>
                      <a:pt x="277" y="179"/>
                      <a:pt x="277" y="178"/>
                    </a:cubicBezTo>
                    <a:cubicBezTo>
                      <a:pt x="276" y="177"/>
                      <a:pt x="271" y="174"/>
                      <a:pt x="270" y="173"/>
                    </a:cubicBezTo>
                    <a:cubicBezTo>
                      <a:pt x="270" y="173"/>
                      <a:pt x="269" y="173"/>
                      <a:pt x="268" y="172"/>
                    </a:cubicBezTo>
                    <a:cubicBezTo>
                      <a:pt x="267" y="170"/>
                      <a:pt x="269" y="169"/>
                      <a:pt x="267" y="167"/>
                    </a:cubicBezTo>
                    <a:cubicBezTo>
                      <a:pt x="266" y="167"/>
                      <a:pt x="266" y="170"/>
                      <a:pt x="266" y="173"/>
                    </a:cubicBezTo>
                    <a:cubicBezTo>
                      <a:pt x="267" y="177"/>
                      <a:pt x="272" y="182"/>
                      <a:pt x="273" y="182"/>
                    </a:cubicBezTo>
                    <a:close/>
                    <a:moveTo>
                      <a:pt x="293" y="223"/>
                    </a:moveTo>
                    <a:cubicBezTo>
                      <a:pt x="295" y="222"/>
                      <a:pt x="297" y="220"/>
                      <a:pt x="296" y="216"/>
                    </a:cubicBezTo>
                    <a:cubicBezTo>
                      <a:pt x="295" y="214"/>
                      <a:pt x="292" y="211"/>
                      <a:pt x="291" y="209"/>
                    </a:cubicBezTo>
                    <a:cubicBezTo>
                      <a:pt x="290" y="208"/>
                      <a:pt x="291" y="205"/>
                      <a:pt x="287" y="201"/>
                    </a:cubicBezTo>
                    <a:cubicBezTo>
                      <a:pt x="286" y="198"/>
                      <a:pt x="286" y="203"/>
                      <a:pt x="286" y="203"/>
                    </a:cubicBezTo>
                    <a:cubicBezTo>
                      <a:pt x="286" y="205"/>
                      <a:pt x="286" y="208"/>
                      <a:pt x="283" y="206"/>
                    </a:cubicBezTo>
                    <a:cubicBezTo>
                      <a:pt x="282" y="205"/>
                      <a:pt x="281" y="201"/>
                      <a:pt x="279" y="200"/>
                    </a:cubicBezTo>
                    <a:cubicBezTo>
                      <a:pt x="278" y="199"/>
                      <a:pt x="276" y="198"/>
                      <a:pt x="275" y="199"/>
                    </a:cubicBezTo>
                    <a:cubicBezTo>
                      <a:pt x="275" y="200"/>
                      <a:pt x="275" y="202"/>
                      <a:pt x="273" y="201"/>
                    </a:cubicBezTo>
                    <a:cubicBezTo>
                      <a:pt x="272" y="201"/>
                      <a:pt x="272" y="200"/>
                      <a:pt x="270" y="200"/>
                    </a:cubicBezTo>
                    <a:cubicBezTo>
                      <a:pt x="269" y="200"/>
                      <a:pt x="263" y="202"/>
                      <a:pt x="259" y="207"/>
                    </a:cubicBezTo>
                    <a:cubicBezTo>
                      <a:pt x="256" y="210"/>
                      <a:pt x="256" y="216"/>
                      <a:pt x="257" y="217"/>
                    </a:cubicBezTo>
                    <a:cubicBezTo>
                      <a:pt x="257" y="218"/>
                      <a:pt x="259" y="218"/>
                      <a:pt x="259" y="218"/>
                    </a:cubicBezTo>
                    <a:cubicBezTo>
                      <a:pt x="261" y="218"/>
                      <a:pt x="262" y="218"/>
                      <a:pt x="264" y="218"/>
                    </a:cubicBezTo>
                    <a:cubicBezTo>
                      <a:pt x="266" y="218"/>
                      <a:pt x="267" y="216"/>
                      <a:pt x="270" y="217"/>
                    </a:cubicBezTo>
                    <a:cubicBezTo>
                      <a:pt x="272" y="217"/>
                      <a:pt x="273" y="218"/>
                      <a:pt x="274" y="218"/>
                    </a:cubicBezTo>
                    <a:cubicBezTo>
                      <a:pt x="276" y="219"/>
                      <a:pt x="282" y="227"/>
                      <a:pt x="283" y="227"/>
                    </a:cubicBezTo>
                    <a:cubicBezTo>
                      <a:pt x="284" y="226"/>
                      <a:pt x="285" y="228"/>
                      <a:pt x="286" y="228"/>
                    </a:cubicBezTo>
                    <a:cubicBezTo>
                      <a:pt x="288" y="227"/>
                      <a:pt x="289" y="228"/>
                      <a:pt x="290" y="227"/>
                    </a:cubicBezTo>
                    <a:cubicBezTo>
                      <a:pt x="291" y="225"/>
                      <a:pt x="291" y="224"/>
                      <a:pt x="293" y="223"/>
                    </a:cubicBezTo>
                    <a:close/>
                    <a:moveTo>
                      <a:pt x="342" y="290"/>
                    </a:moveTo>
                    <a:cubicBezTo>
                      <a:pt x="342" y="290"/>
                      <a:pt x="277" y="277"/>
                      <a:pt x="248" y="270"/>
                    </a:cubicBezTo>
                    <a:cubicBezTo>
                      <a:pt x="220" y="277"/>
                      <a:pt x="171" y="287"/>
                      <a:pt x="171" y="287"/>
                    </a:cubicBezTo>
                    <a:cubicBezTo>
                      <a:pt x="171" y="287"/>
                      <a:pt x="122" y="277"/>
                      <a:pt x="93" y="270"/>
                    </a:cubicBezTo>
                    <a:cubicBezTo>
                      <a:pt x="64" y="277"/>
                      <a:pt x="0" y="290"/>
                      <a:pt x="0" y="290"/>
                    </a:cubicBezTo>
                    <a:cubicBezTo>
                      <a:pt x="29" y="101"/>
                      <a:pt x="29" y="101"/>
                      <a:pt x="29" y="101"/>
                    </a:cubicBezTo>
                    <a:cubicBezTo>
                      <a:pt x="30" y="100"/>
                      <a:pt x="30" y="100"/>
                      <a:pt x="30" y="100"/>
                    </a:cubicBezTo>
                    <a:cubicBezTo>
                      <a:pt x="18" y="85"/>
                      <a:pt x="13" y="72"/>
                      <a:pt x="13" y="56"/>
                    </a:cubicBezTo>
                    <a:cubicBezTo>
                      <a:pt x="13" y="25"/>
                      <a:pt x="38" y="0"/>
                      <a:pt x="69" y="0"/>
                    </a:cubicBezTo>
                    <a:cubicBezTo>
                      <a:pt x="100" y="0"/>
                      <a:pt x="125" y="25"/>
                      <a:pt x="125" y="56"/>
                    </a:cubicBezTo>
                    <a:cubicBezTo>
                      <a:pt x="125" y="66"/>
                      <a:pt x="123" y="75"/>
                      <a:pt x="118" y="84"/>
                    </a:cubicBezTo>
                    <a:cubicBezTo>
                      <a:pt x="132" y="88"/>
                      <a:pt x="155" y="94"/>
                      <a:pt x="171" y="98"/>
                    </a:cubicBezTo>
                    <a:cubicBezTo>
                      <a:pt x="195" y="92"/>
                      <a:pt x="235" y="81"/>
                      <a:pt x="235" y="81"/>
                    </a:cubicBezTo>
                    <a:cubicBezTo>
                      <a:pt x="312" y="101"/>
                      <a:pt x="312" y="101"/>
                      <a:pt x="312" y="101"/>
                    </a:cubicBezTo>
                    <a:lnTo>
                      <a:pt x="342" y="290"/>
                    </a:lnTo>
                    <a:close/>
                    <a:moveTo>
                      <a:pt x="69" y="127"/>
                    </a:moveTo>
                    <a:cubicBezTo>
                      <a:pt x="101" y="93"/>
                      <a:pt x="114" y="78"/>
                      <a:pt x="114" y="56"/>
                    </a:cubicBezTo>
                    <a:cubicBezTo>
                      <a:pt x="114" y="32"/>
                      <a:pt x="94" y="11"/>
                      <a:pt x="69" y="11"/>
                    </a:cubicBezTo>
                    <a:cubicBezTo>
                      <a:pt x="44" y="11"/>
                      <a:pt x="24" y="32"/>
                      <a:pt x="24" y="56"/>
                    </a:cubicBezTo>
                    <a:cubicBezTo>
                      <a:pt x="24" y="78"/>
                      <a:pt x="37" y="93"/>
                      <a:pt x="69" y="127"/>
                    </a:cubicBezTo>
                    <a:close/>
                    <a:moveTo>
                      <a:pt x="328" y="276"/>
                    </a:moveTo>
                    <a:cubicBezTo>
                      <a:pt x="319" y="220"/>
                      <a:pt x="311" y="165"/>
                      <a:pt x="302" y="110"/>
                    </a:cubicBezTo>
                    <a:cubicBezTo>
                      <a:pt x="275" y="103"/>
                      <a:pt x="261" y="100"/>
                      <a:pt x="235" y="93"/>
                    </a:cubicBezTo>
                    <a:cubicBezTo>
                      <a:pt x="210" y="100"/>
                      <a:pt x="197" y="103"/>
                      <a:pt x="171" y="110"/>
                    </a:cubicBezTo>
                    <a:cubicBezTo>
                      <a:pt x="147" y="103"/>
                      <a:pt x="134" y="100"/>
                      <a:pt x="112" y="94"/>
                    </a:cubicBezTo>
                    <a:cubicBezTo>
                      <a:pt x="110" y="97"/>
                      <a:pt x="108" y="99"/>
                      <a:pt x="106" y="102"/>
                    </a:cubicBezTo>
                    <a:cubicBezTo>
                      <a:pt x="107" y="102"/>
                      <a:pt x="107" y="102"/>
                      <a:pt x="108" y="102"/>
                    </a:cubicBezTo>
                    <a:cubicBezTo>
                      <a:pt x="112" y="102"/>
                      <a:pt x="114" y="105"/>
                      <a:pt x="117" y="106"/>
                    </a:cubicBezTo>
                    <a:cubicBezTo>
                      <a:pt x="128" y="109"/>
                      <a:pt x="134" y="105"/>
                      <a:pt x="145" y="113"/>
                    </a:cubicBezTo>
                    <a:cubicBezTo>
                      <a:pt x="147" y="114"/>
                      <a:pt x="147" y="116"/>
                      <a:pt x="147" y="116"/>
                    </a:cubicBezTo>
                    <a:cubicBezTo>
                      <a:pt x="144" y="118"/>
                      <a:pt x="142" y="122"/>
                      <a:pt x="138" y="123"/>
                    </a:cubicBezTo>
                    <a:cubicBezTo>
                      <a:pt x="134" y="123"/>
                      <a:pt x="128" y="128"/>
                      <a:pt x="125" y="130"/>
                    </a:cubicBezTo>
                    <a:cubicBezTo>
                      <a:pt x="123" y="131"/>
                      <a:pt x="122" y="132"/>
                      <a:pt x="120" y="130"/>
                    </a:cubicBezTo>
                    <a:cubicBezTo>
                      <a:pt x="119" y="128"/>
                      <a:pt x="120" y="120"/>
                      <a:pt x="120" y="118"/>
                    </a:cubicBezTo>
                    <a:cubicBezTo>
                      <a:pt x="121" y="116"/>
                      <a:pt x="123" y="113"/>
                      <a:pt x="120" y="112"/>
                    </a:cubicBezTo>
                    <a:cubicBezTo>
                      <a:pt x="119" y="111"/>
                      <a:pt x="117" y="111"/>
                      <a:pt x="116" y="110"/>
                    </a:cubicBezTo>
                    <a:cubicBezTo>
                      <a:pt x="115" y="109"/>
                      <a:pt x="113" y="108"/>
                      <a:pt x="113" y="108"/>
                    </a:cubicBezTo>
                    <a:cubicBezTo>
                      <a:pt x="112" y="108"/>
                      <a:pt x="108" y="109"/>
                      <a:pt x="109" y="111"/>
                    </a:cubicBezTo>
                    <a:cubicBezTo>
                      <a:pt x="109" y="112"/>
                      <a:pt x="113" y="113"/>
                      <a:pt x="112" y="115"/>
                    </a:cubicBezTo>
                    <a:cubicBezTo>
                      <a:pt x="112" y="117"/>
                      <a:pt x="115" y="117"/>
                      <a:pt x="114" y="118"/>
                    </a:cubicBezTo>
                    <a:cubicBezTo>
                      <a:pt x="113" y="121"/>
                      <a:pt x="112" y="117"/>
                      <a:pt x="111" y="119"/>
                    </a:cubicBezTo>
                    <a:cubicBezTo>
                      <a:pt x="111" y="120"/>
                      <a:pt x="110" y="120"/>
                      <a:pt x="110" y="120"/>
                    </a:cubicBezTo>
                    <a:cubicBezTo>
                      <a:pt x="108" y="121"/>
                      <a:pt x="107" y="119"/>
                      <a:pt x="106" y="118"/>
                    </a:cubicBezTo>
                    <a:cubicBezTo>
                      <a:pt x="106" y="118"/>
                      <a:pt x="103" y="116"/>
                      <a:pt x="104" y="116"/>
                    </a:cubicBezTo>
                    <a:cubicBezTo>
                      <a:pt x="105" y="116"/>
                      <a:pt x="106" y="116"/>
                      <a:pt x="106" y="114"/>
                    </a:cubicBezTo>
                    <a:cubicBezTo>
                      <a:pt x="104" y="109"/>
                      <a:pt x="100" y="117"/>
                      <a:pt x="99" y="117"/>
                    </a:cubicBezTo>
                    <a:cubicBezTo>
                      <a:pt x="99" y="117"/>
                      <a:pt x="91" y="120"/>
                      <a:pt x="90" y="121"/>
                    </a:cubicBezTo>
                    <a:cubicBezTo>
                      <a:pt x="90" y="121"/>
                      <a:pt x="90" y="121"/>
                      <a:pt x="90" y="121"/>
                    </a:cubicBezTo>
                    <a:cubicBezTo>
                      <a:pt x="89" y="122"/>
                      <a:pt x="88" y="123"/>
                      <a:pt x="87" y="124"/>
                    </a:cubicBezTo>
                    <a:cubicBezTo>
                      <a:pt x="87" y="124"/>
                      <a:pt x="88" y="125"/>
                      <a:pt x="88" y="125"/>
                    </a:cubicBezTo>
                    <a:cubicBezTo>
                      <a:pt x="92" y="127"/>
                      <a:pt x="99" y="120"/>
                      <a:pt x="99" y="120"/>
                    </a:cubicBezTo>
                    <a:cubicBezTo>
                      <a:pt x="99" y="119"/>
                      <a:pt x="100" y="119"/>
                      <a:pt x="100" y="118"/>
                    </a:cubicBezTo>
                    <a:cubicBezTo>
                      <a:pt x="101" y="117"/>
                      <a:pt x="103" y="118"/>
                      <a:pt x="104" y="119"/>
                    </a:cubicBezTo>
                    <a:cubicBezTo>
                      <a:pt x="105" y="120"/>
                      <a:pt x="105" y="120"/>
                      <a:pt x="105" y="122"/>
                    </a:cubicBezTo>
                    <a:cubicBezTo>
                      <a:pt x="105" y="123"/>
                      <a:pt x="107" y="121"/>
                      <a:pt x="108" y="121"/>
                    </a:cubicBezTo>
                    <a:cubicBezTo>
                      <a:pt x="114" y="126"/>
                      <a:pt x="111" y="134"/>
                      <a:pt x="112" y="136"/>
                    </a:cubicBezTo>
                    <a:cubicBezTo>
                      <a:pt x="112" y="138"/>
                      <a:pt x="111" y="138"/>
                      <a:pt x="109" y="137"/>
                    </a:cubicBezTo>
                    <a:cubicBezTo>
                      <a:pt x="104" y="134"/>
                      <a:pt x="92" y="134"/>
                      <a:pt x="82" y="151"/>
                    </a:cubicBezTo>
                    <a:cubicBezTo>
                      <a:pt x="80" y="153"/>
                      <a:pt x="81" y="154"/>
                      <a:pt x="81" y="156"/>
                    </a:cubicBezTo>
                    <a:cubicBezTo>
                      <a:pt x="81" y="157"/>
                      <a:pt x="79" y="159"/>
                      <a:pt x="78" y="157"/>
                    </a:cubicBezTo>
                    <a:cubicBezTo>
                      <a:pt x="77" y="156"/>
                      <a:pt x="78" y="154"/>
                      <a:pt x="75" y="155"/>
                    </a:cubicBezTo>
                    <a:cubicBezTo>
                      <a:pt x="74" y="155"/>
                      <a:pt x="72" y="155"/>
                      <a:pt x="70" y="156"/>
                    </a:cubicBezTo>
                    <a:cubicBezTo>
                      <a:pt x="67" y="157"/>
                      <a:pt x="65" y="159"/>
                      <a:pt x="64" y="162"/>
                    </a:cubicBezTo>
                    <a:cubicBezTo>
                      <a:pt x="64" y="163"/>
                      <a:pt x="67" y="166"/>
                      <a:pt x="69" y="166"/>
                    </a:cubicBezTo>
                    <a:cubicBezTo>
                      <a:pt x="75" y="166"/>
                      <a:pt x="75" y="171"/>
                      <a:pt x="75" y="173"/>
                    </a:cubicBezTo>
                    <a:cubicBezTo>
                      <a:pt x="76" y="179"/>
                      <a:pt x="73" y="181"/>
                      <a:pt x="70" y="176"/>
                    </a:cubicBezTo>
                    <a:cubicBezTo>
                      <a:pt x="69" y="174"/>
                      <a:pt x="66" y="174"/>
                      <a:pt x="64" y="173"/>
                    </a:cubicBezTo>
                    <a:cubicBezTo>
                      <a:pt x="62" y="172"/>
                      <a:pt x="46" y="168"/>
                      <a:pt x="46" y="156"/>
                    </a:cubicBezTo>
                    <a:cubicBezTo>
                      <a:pt x="46" y="152"/>
                      <a:pt x="49" y="147"/>
                      <a:pt x="51" y="145"/>
                    </a:cubicBezTo>
                    <a:cubicBezTo>
                      <a:pt x="54" y="142"/>
                      <a:pt x="54" y="135"/>
                      <a:pt x="54" y="134"/>
                    </a:cubicBezTo>
                    <a:cubicBezTo>
                      <a:pt x="53" y="132"/>
                      <a:pt x="52" y="131"/>
                      <a:pt x="50" y="131"/>
                    </a:cubicBezTo>
                    <a:cubicBezTo>
                      <a:pt x="47" y="132"/>
                      <a:pt x="44" y="134"/>
                      <a:pt x="40" y="135"/>
                    </a:cubicBezTo>
                    <a:cubicBezTo>
                      <a:pt x="39" y="135"/>
                      <a:pt x="35" y="136"/>
                      <a:pt x="36" y="134"/>
                    </a:cubicBezTo>
                    <a:cubicBezTo>
                      <a:pt x="36" y="133"/>
                      <a:pt x="38" y="127"/>
                      <a:pt x="48" y="122"/>
                    </a:cubicBezTo>
                    <a:cubicBezTo>
                      <a:pt x="45" y="118"/>
                      <a:pt x="42" y="115"/>
                      <a:pt x="39" y="111"/>
                    </a:cubicBezTo>
                    <a:cubicBezTo>
                      <a:pt x="31" y="166"/>
                      <a:pt x="22" y="221"/>
                      <a:pt x="13" y="276"/>
                    </a:cubicBezTo>
                    <a:cubicBezTo>
                      <a:pt x="46" y="269"/>
                      <a:pt x="62" y="265"/>
                      <a:pt x="93" y="259"/>
                    </a:cubicBezTo>
                    <a:cubicBezTo>
                      <a:pt x="124" y="265"/>
                      <a:pt x="139" y="269"/>
                      <a:pt x="171" y="276"/>
                    </a:cubicBezTo>
                    <a:cubicBezTo>
                      <a:pt x="202" y="269"/>
                      <a:pt x="218" y="265"/>
                      <a:pt x="248" y="259"/>
                    </a:cubicBezTo>
                    <a:cubicBezTo>
                      <a:pt x="280" y="265"/>
                      <a:pt x="296" y="269"/>
                      <a:pt x="328" y="276"/>
                    </a:cubicBezTo>
                    <a:close/>
                    <a:moveTo>
                      <a:pt x="304" y="230"/>
                    </a:moveTo>
                    <a:cubicBezTo>
                      <a:pt x="301" y="231"/>
                      <a:pt x="297" y="240"/>
                      <a:pt x="293" y="240"/>
                    </a:cubicBezTo>
                    <a:cubicBezTo>
                      <a:pt x="292" y="241"/>
                      <a:pt x="290" y="241"/>
                      <a:pt x="290" y="242"/>
                    </a:cubicBezTo>
                    <a:cubicBezTo>
                      <a:pt x="289" y="243"/>
                      <a:pt x="291" y="243"/>
                      <a:pt x="292" y="243"/>
                    </a:cubicBezTo>
                    <a:cubicBezTo>
                      <a:pt x="295" y="244"/>
                      <a:pt x="296" y="243"/>
                      <a:pt x="298" y="242"/>
                    </a:cubicBezTo>
                    <a:cubicBezTo>
                      <a:pt x="299" y="242"/>
                      <a:pt x="301" y="241"/>
                      <a:pt x="301" y="240"/>
                    </a:cubicBezTo>
                    <a:cubicBezTo>
                      <a:pt x="309" y="235"/>
                      <a:pt x="306" y="230"/>
                      <a:pt x="304" y="230"/>
                    </a:cubicBezTo>
                    <a:close/>
                    <a:moveTo>
                      <a:pt x="81" y="199"/>
                    </a:moveTo>
                    <a:cubicBezTo>
                      <a:pt x="84" y="200"/>
                      <a:pt x="85" y="201"/>
                      <a:pt x="85" y="203"/>
                    </a:cubicBezTo>
                    <a:cubicBezTo>
                      <a:pt x="85" y="205"/>
                      <a:pt x="81" y="215"/>
                      <a:pt x="84" y="221"/>
                    </a:cubicBezTo>
                    <a:cubicBezTo>
                      <a:pt x="85" y="222"/>
                      <a:pt x="88" y="229"/>
                      <a:pt x="90" y="230"/>
                    </a:cubicBezTo>
                    <a:cubicBezTo>
                      <a:pt x="91" y="230"/>
                      <a:pt x="91" y="231"/>
                      <a:pt x="92" y="231"/>
                    </a:cubicBezTo>
                    <a:cubicBezTo>
                      <a:pt x="93" y="233"/>
                      <a:pt x="95" y="233"/>
                      <a:pt x="96" y="232"/>
                    </a:cubicBezTo>
                    <a:cubicBezTo>
                      <a:pt x="98" y="230"/>
                      <a:pt x="94" y="227"/>
                      <a:pt x="95" y="226"/>
                    </a:cubicBezTo>
                    <a:cubicBezTo>
                      <a:pt x="97" y="223"/>
                      <a:pt x="94" y="220"/>
                      <a:pt x="99" y="217"/>
                    </a:cubicBezTo>
                    <a:cubicBezTo>
                      <a:pt x="100" y="217"/>
                      <a:pt x="99" y="215"/>
                      <a:pt x="100" y="214"/>
                    </a:cubicBezTo>
                    <a:cubicBezTo>
                      <a:pt x="101" y="214"/>
                      <a:pt x="102" y="214"/>
                      <a:pt x="103" y="213"/>
                    </a:cubicBezTo>
                    <a:cubicBezTo>
                      <a:pt x="104" y="212"/>
                      <a:pt x="107" y="206"/>
                      <a:pt x="109" y="206"/>
                    </a:cubicBezTo>
                    <a:cubicBezTo>
                      <a:pt x="111" y="206"/>
                      <a:pt x="123" y="194"/>
                      <a:pt x="119" y="189"/>
                    </a:cubicBezTo>
                    <a:cubicBezTo>
                      <a:pt x="117" y="187"/>
                      <a:pt x="104" y="180"/>
                      <a:pt x="103" y="178"/>
                    </a:cubicBezTo>
                    <a:cubicBezTo>
                      <a:pt x="103" y="177"/>
                      <a:pt x="103" y="175"/>
                      <a:pt x="101" y="174"/>
                    </a:cubicBezTo>
                    <a:cubicBezTo>
                      <a:pt x="101" y="174"/>
                      <a:pt x="96" y="170"/>
                      <a:pt x="95" y="169"/>
                    </a:cubicBezTo>
                    <a:cubicBezTo>
                      <a:pt x="95" y="168"/>
                      <a:pt x="88" y="166"/>
                      <a:pt x="82" y="171"/>
                    </a:cubicBezTo>
                    <a:cubicBezTo>
                      <a:pt x="81" y="171"/>
                      <a:pt x="77" y="180"/>
                      <a:pt x="76" y="182"/>
                    </a:cubicBezTo>
                    <a:cubicBezTo>
                      <a:pt x="74" y="184"/>
                      <a:pt x="73" y="187"/>
                      <a:pt x="73" y="189"/>
                    </a:cubicBezTo>
                    <a:cubicBezTo>
                      <a:pt x="73" y="192"/>
                      <a:pt x="75" y="193"/>
                      <a:pt x="76" y="195"/>
                    </a:cubicBezTo>
                    <a:cubicBezTo>
                      <a:pt x="78" y="197"/>
                      <a:pt x="78" y="199"/>
                      <a:pt x="81" y="199"/>
                    </a:cubicBezTo>
                    <a:close/>
                    <a:moveTo>
                      <a:pt x="271" y="142"/>
                    </a:moveTo>
                    <a:cubicBezTo>
                      <a:pt x="271" y="142"/>
                      <a:pt x="273" y="142"/>
                      <a:pt x="272" y="141"/>
                    </a:cubicBezTo>
                    <a:cubicBezTo>
                      <a:pt x="272" y="141"/>
                      <a:pt x="271" y="140"/>
                      <a:pt x="270" y="140"/>
                    </a:cubicBezTo>
                    <a:cubicBezTo>
                      <a:pt x="270" y="138"/>
                      <a:pt x="271" y="138"/>
                      <a:pt x="269" y="137"/>
                    </a:cubicBezTo>
                    <a:cubicBezTo>
                      <a:pt x="269" y="136"/>
                      <a:pt x="268" y="135"/>
                      <a:pt x="267" y="134"/>
                    </a:cubicBezTo>
                    <a:cubicBezTo>
                      <a:pt x="267" y="134"/>
                      <a:pt x="265" y="132"/>
                      <a:pt x="264" y="133"/>
                    </a:cubicBezTo>
                    <a:cubicBezTo>
                      <a:pt x="264" y="133"/>
                      <a:pt x="267" y="136"/>
                      <a:pt x="267" y="137"/>
                    </a:cubicBezTo>
                    <a:cubicBezTo>
                      <a:pt x="268" y="138"/>
                      <a:pt x="268" y="139"/>
                      <a:pt x="269" y="140"/>
                    </a:cubicBezTo>
                    <a:cubicBezTo>
                      <a:pt x="269" y="140"/>
                      <a:pt x="270" y="142"/>
                      <a:pt x="271" y="142"/>
                    </a:cubicBezTo>
                    <a:close/>
                    <a:moveTo>
                      <a:pt x="276" y="152"/>
                    </a:moveTo>
                    <a:cubicBezTo>
                      <a:pt x="276" y="151"/>
                      <a:pt x="277" y="150"/>
                      <a:pt x="276" y="149"/>
                    </a:cubicBezTo>
                    <a:cubicBezTo>
                      <a:pt x="276" y="149"/>
                      <a:pt x="275" y="148"/>
                      <a:pt x="274" y="147"/>
                    </a:cubicBezTo>
                    <a:cubicBezTo>
                      <a:pt x="274" y="146"/>
                      <a:pt x="276" y="147"/>
                      <a:pt x="276" y="147"/>
                    </a:cubicBezTo>
                    <a:cubicBezTo>
                      <a:pt x="276" y="146"/>
                      <a:pt x="276" y="145"/>
                      <a:pt x="275" y="145"/>
                    </a:cubicBezTo>
                    <a:cubicBezTo>
                      <a:pt x="274" y="145"/>
                      <a:pt x="273" y="144"/>
                      <a:pt x="272" y="143"/>
                    </a:cubicBezTo>
                    <a:cubicBezTo>
                      <a:pt x="270" y="142"/>
                      <a:pt x="271" y="145"/>
                      <a:pt x="273" y="147"/>
                    </a:cubicBezTo>
                    <a:cubicBezTo>
                      <a:pt x="273" y="148"/>
                      <a:pt x="274" y="149"/>
                      <a:pt x="274" y="150"/>
                    </a:cubicBezTo>
                    <a:cubicBezTo>
                      <a:pt x="274" y="152"/>
                      <a:pt x="266" y="153"/>
                      <a:pt x="270" y="156"/>
                    </a:cubicBezTo>
                    <a:cubicBezTo>
                      <a:pt x="271" y="157"/>
                      <a:pt x="271" y="156"/>
                      <a:pt x="271" y="156"/>
                    </a:cubicBezTo>
                    <a:cubicBezTo>
                      <a:pt x="272" y="155"/>
                      <a:pt x="273" y="155"/>
                      <a:pt x="274" y="155"/>
                    </a:cubicBezTo>
                    <a:cubicBezTo>
                      <a:pt x="275" y="155"/>
                      <a:pt x="276" y="155"/>
                      <a:pt x="277" y="154"/>
                    </a:cubicBezTo>
                    <a:cubicBezTo>
                      <a:pt x="278" y="154"/>
                      <a:pt x="277" y="153"/>
                      <a:pt x="276" y="152"/>
                    </a:cubicBezTo>
                    <a:close/>
                    <a:moveTo>
                      <a:pt x="69" y="110"/>
                    </a:moveTo>
                    <a:cubicBezTo>
                      <a:pt x="94" y="83"/>
                      <a:pt x="102" y="72"/>
                      <a:pt x="102" y="56"/>
                    </a:cubicBezTo>
                    <a:cubicBezTo>
                      <a:pt x="102" y="38"/>
                      <a:pt x="87" y="23"/>
                      <a:pt x="69" y="23"/>
                    </a:cubicBezTo>
                    <a:cubicBezTo>
                      <a:pt x="50" y="23"/>
                      <a:pt x="35" y="38"/>
                      <a:pt x="35" y="56"/>
                    </a:cubicBezTo>
                    <a:cubicBezTo>
                      <a:pt x="35" y="72"/>
                      <a:pt x="44" y="83"/>
                      <a:pt x="69" y="110"/>
                    </a:cubicBezTo>
                    <a:close/>
                  </a:path>
                </a:pathLst>
              </a:custGeom>
              <a:solidFill>
                <a:srgbClr val="01458E"/>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166" name="文本框 46"/>
              <p:cNvSpPr txBox="1"/>
              <p:nvPr/>
            </p:nvSpPr>
            <p:spPr>
              <a:xfrm>
                <a:off x="7002480" y="3147992"/>
                <a:ext cx="627528" cy="300083"/>
              </a:xfrm>
              <a:prstGeom prst="rect">
                <a:avLst/>
              </a:prstGeom>
              <a:noFill/>
            </p:spPr>
            <p:txBody>
              <a:bodyPr wrap="none" lIns="68580" tIns="34290" rIns="68580" bIns="34290" rtlCol="0">
                <a:spAutoFit/>
              </a:bodyPr>
              <a:lstStyle/>
              <a:p>
                <a:pPr algn="ctr"/>
                <a:r>
                  <a:rPr lang="en-US" altLang="zh-CN" sz="1500" b="1" dirty="0">
                    <a:solidFill>
                      <a:srgbClr val="3A3A3A"/>
                    </a:solidFill>
                  </a:rPr>
                  <a:t>World</a:t>
                </a:r>
                <a:endParaRPr lang="zh-CN" altLang="en-US" sz="1500" b="1" dirty="0">
                  <a:solidFill>
                    <a:srgbClr val="3A3A3A"/>
                  </a:solidFill>
                </a:endParaRPr>
              </a:p>
            </p:txBody>
          </p:sp>
          <p:sp>
            <p:nvSpPr>
              <p:cNvPr id="167" name="文本框 47"/>
              <p:cNvSpPr txBox="1"/>
              <p:nvPr/>
            </p:nvSpPr>
            <p:spPr>
              <a:xfrm>
                <a:off x="6641330" y="3427549"/>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wipe(left)">
                                      <p:cBhvr>
                                        <p:cTn id="7" dur="1750"/>
                                        <p:tgtEl>
                                          <p:spTgt spid="114"/>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131"/>
                                        </p:tgtEl>
                                        <p:attrNameLst>
                                          <p:attrName>style.visibility</p:attrName>
                                        </p:attrNameLst>
                                      </p:cBhvr>
                                      <p:to>
                                        <p:strVal val="visible"/>
                                      </p:to>
                                    </p:set>
                                    <p:animEffect transition="in" filter="wipe(left)">
                                      <p:cBhvr>
                                        <p:cTn id="11" dur="1750"/>
                                        <p:tgtEl>
                                          <p:spTgt spid="131"/>
                                        </p:tgtEl>
                                      </p:cBhvr>
                                    </p:animEffect>
                                  </p:childTnLst>
                                </p:cTn>
                              </p:par>
                            </p:childTnLst>
                          </p:cTn>
                        </p:par>
                        <p:par>
                          <p:cTn id="12" fill="hold">
                            <p:stCondLst>
                              <p:cond delay="3500"/>
                            </p:stCondLst>
                            <p:childTnLst>
                              <p:par>
                                <p:cTn id="13" presetID="22" presetClass="entr" presetSubtype="8" fill="hold" nodeType="afterEffect">
                                  <p:stCondLst>
                                    <p:cond delay="0"/>
                                  </p:stCondLst>
                                  <p:childTnLst>
                                    <p:set>
                                      <p:cBhvr>
                                        <p:cTn id="14" dur="1" fill="hold">
                                          <p:stCondLst>
                                            <p:cond delay="0"/>
                                          </p:stCondLst>
                                        </p:cTn>
                                        <p:tgtEl>
                                          <p:spTgt spid="139"/>
                                        </p:tgtEl>
                                        <p:attrNameLst>
                                          <p:attrName>style.visibility</p:attrName>
                                        </p:attrNameLst>
                                      </p:cBhvr>
                                      <p:to>
                                        <p:strVal val="visible"/>
                                      </p:to>
                                    </p:set>
                                    <p:animEffect transition="in" filter="wipe(left)">
                                      <p:cBhvr>
                                        <p:cTn id="15" dur="1750"/>
                                        <p:tgtEl>
                                          <p:spTgt spid="139"/>
                                        </p:tgtEl>
                                      </p:cBhvr>
                                    </p:animEffect>
                                  </p:childTnLst>
                                </p:cTn>
                              </p:par>
                            </p:childTnLst>
                          </p:cTn>
                        </p:par>
                        <p:par>
                          <p:cTn id="16" fill="hold">
                            <p:stCondLst>
                              <p:cond delay="5250"/>
                            </p:stCondLst>
                            <p:childTnLst>
                              <p:par>
                                <p:cTn id="17" presetID="22" presetClass="entr" presetSubtype="8" fill="hold" nodeType="afterEffect">
                                  <p:stCondLst>
                                    <p:cond delay="0"/>
                                  </p:stCondLst>
                                  <p:childTnLst>
                                    <p:set>
                                      <p:cBhvr>
                                        <p:cTn id="18" dur="1" fill="hold">
                                          <p:stCondLst>
                                            <p:cond delay="0"/>
                                          </p:stCondLst>
                                        </p:cTn>
                                        <p:tgtEl>
                                          <p:spTgt spid="152"/>
                                        </p:tgtEl>
                                        <p:attrNameLst>
                                          <p:attrName>style.visibility</p:attrName>
                                        </p:attrNameLst>
                                      </p:cBhvr>
                                      <p:to>
                                        <p:strVal val="visible"/>
                                      </p:to>
                                    </p:set>
                                    <p:animEffect transition="in" filter="wipe(left)">
                                      <p:cBhvr>
                                        <p:cTn id="19" dur="1750"/>
                                        <p:tgtEl>
                                          <p:spTgt spid="152"/>
                                        </p:tgtEl>
                                      </p:cBhvr>
                                    </p:animEffect>
                                  </p:childTnLst>
                                </p:cTn>
                              </p:par>
                            </p:childTnLst>
                          </p:cTn>
                        </p:par>
                        <p:par>
                          <p:cTn id="20" fill="hold">
                            <p:stCondLst>
                              <p:cond delay="7000"/>
                            </p:stCondLst>
                            <p:childTnLst>
                              <p:par>
                                <p:cTn id="21" presetID="22" presetClass="entr" presetSubtype="8" fill="hold" nodeType="afterEffect">
                                  <p:stCondLst>
                                    <p:cond delay="0"/>
                                  </p:stCondLst>
                                  <p:childTnLst>
                                    <p:set>
                                      <p:cBhvr>
                                        <p:cTn id="22" dur="1" fill="hold">
                                          <p:stCondLst>
                                            <p:cond delay="0"/>
                                          </p:stCondLst>
                                        </p:cTn>
                                        <p:tgtEl>
                                          <p:spTgt spid="160"/>
                                        </p:tgtEl>
                                        <p:attrNameLst>
                                          <p:attrName>style.visibility</p:attrName>
                                        </p:attrNameLst>
                                      </p:cBhvr>
                                      <p:to>
                                        <p:strVal val="visible"/>
                                      </p:to>
                                    </p:set>
                                    <p:animEffect transition="in" filter="wipe(left)">
                                      <p:cBhvr>
                                        <p:cTn id="23" dur="1750"/>
                                        <p:tgtEl>
                                          <p:spTgt spid="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1"/>
          <p:cNvSpPr txBox="1">
            <a:spLocks noChangeArrowheads="1"/>
          </p:cNvSpPr>
          <p:nvPr/>
        </p:nvSpPr>
        <p:spPr bwMode="auto">
          <a:xfrm>
            <a:off x="1008856" y="4112030"/>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此处输入您的文本</a:t>
            </a:r>
            <a:endParaRPr kumimoji="0" lang="en-US" altLang="zh-CN" sz="12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此处输入您的文本</a:t>
            </a:r>
            <a:endParaRPr kumimoji="0" lang="en-US" altLang="zh-CN" sz="12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此处输入您的文本</a:t>
            </a:r>
          </a:p>
        </p:txBody>
      </p:sp>
      <p:sp>
        <p:nvSpPr>
          <p:cNvPr id="24" name="文本框 25"/>
          <p:cNvSpPr txBox="1">
            <a:spLocks noChangeArrowheads="1"/>
          </p:cNvSpPr>
          <p:nvPr/>
        </p:nvSpPr>
        <p:spPr bwMode="auto">
          <a:xfrm>
            <a:off x="2869406" y="4112030"/>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rPr>
              <a:t>此处输入您的文本</a:t>
            </a:r>
            <a:endParaRPr kumimoji="0" lang="en-US" altLang="zh-CN"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rPr>
              <a:t>此处输入您的文本</a:t>
            </a:r>
            <a:endParaRPr kumimoji="0" lang="en-US" altLang="zh-CN"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rPr>
              <a:t>此处输入您的文本</a:t>
            </a:r>
          </a:p>
        </p:txBody>
      </p:sp>
      <p:sp>
        <p:nvSpPr>
          <p:cNvPr id="25" name="文本框 28"/>
          <p:cNvSpPr txBox="1">
            <a:spLocks noChangeArrowheads="1"/>
          </p:cNvSpPr>
          <p:nvPr/>
        </p:nvSpPr>
        <p:spPr bwMode="auto">
          <a:xfrm>
            <a:off x="4729956" y="4112030"/>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rPr>
              <a:t>此处输入您的文本</a:t>
            </a:r>
            <a:endParaRPr kumimoji="0" lang="en-US" altLang="zh-CN"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rPr>
              <a:t>此处输入您的文本此处输入您的文本</a:t>
            </a:r>
          </a:p>
        </p:txBody>
      </p:sp>
      <p:sp>
        <p:nvSpPr>
          <p:cNvPr id="26" name="文本框 31"/>
          <p:cNvSpPr txBox="1">
            <a:spLocks noChangeArrowheads="1"/>
          </p:cNvSpPr>
          <p:nvPr/>
        </p:nvSpPr>
        <p:spPr bwMode="auto">
          <a:xfrm>
            <a:off x="6588919" y="4112030"/>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rPr>
              <a:t>此处输入您的文本</a:t>
            </a:r>
            <a:endParaRPr kumimoji="0" lang="en-US" altLang="zh-CN"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rPr>
              <a:t>此处输入您的文本此处输入您的文本</a:t>
            </a:r>
          </a:p>
        </p:txBody>
      </p:sp>
      <p:grpSp>
        <p:nvGrpSpPr>
          <p:cNvPr id="27" name="组合 26"/>
          <p:cNvGrpSpPr/>
          <p:nvPr/>
        </p:nvGrpSpPr>
        <p:grpSpPr>
          <a:xfrm>
            <a:off x="1313656" y="2129243"/>
            <a:ext cx="1095375" cy="1646803"/>
            <a:chOff x="1313656" y="1327238"/>
            <a:chExt cx="1095375" cy="1646803"/>
          </a:xfrm>
        </p:grpSpPr>
        <p:sp>
          <p:nvSpPr>
            <p:cNvPr id="28" name="圆角矩形 27"/>
            <p:cNvSpPr/>
            <p:nvPr/>
          </p:nvSpPr>
          <p:spPr>
            <a:xfrm rot="2700000">
              <a:off x="1314051" y="1879456"/>
              <a:ext cx="1094584" cy="1094585"/>
            </a:xfrm>
            <a:prstGeom prst="roundRect">
              <a:avLst/>
            </a:prstGeom>
            <a:solidFill>
              <a:srgbClr val="0E7AC3"/>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29" name="圆角矩形 28"/>
            <p:cNvSpPr/>
            <p:nvPr/>
          </p:nvSpPr>
          <p:spPr>
            <a:xfrm rot="3891413">
              <a:off x="1313656" y="1327238"/>
              <a:ext cx="1095375" cy="1095375"/>
            </a:xfrm>
            <a:prstGeom prst="roundRect">
              <a:avLst/>
            </a:prstGeom>
            <a:solidFill>
              <a:srgbClr val="FFFFFF"/>
            </a:solidFill>
            <a:ln w="12700" cap="flat" cmpd="sng" algn="ctr">
              <a:solidFill>
                <a:srgbClr val="0E7AC3"/>
              </a:solidFill>
              <a:prstDash val="solid"/>
              <a:miter lim="800000"/>
            </a:ln>
            <a:effectLst>
              <a:outerShdw blurRad="127000" dist="76200" dir="10800000" algn="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30" name="KSO_Shape"/>
            <p:cNvSpPr/>
            <p:nvPr/>
          </p:nvSpPr>
          <p:spPr>
            <a:xfrm>
              <a:off x="1604169" y="1625688"/>
              <a:ext cx="504825" cy="468312"/>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0E7AC3"/>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grpSp>
      <p:grpSp>
        <p:nvGrpSpPr>
          <p:cNvPr id="31" name="组合 30"/>
          <p:cNvGrpSpPr/>
          <p:nvPr/>
        </p:nvGrpSpPr>
        <p:grpSpPr>
          <a:xfrm>
            <a:off x="3174206" y="2225355"/>
            <a:ext cx="1095375" cy="1542188"/>
            <a:chOff x="3174206" y="1423350"/>
            <a:chExt cx="1095375" cy="1542188"/>
          </a:xfrm>
        </p:grpSpPr>
        <p:sp>
          <p:nvSpPr>
            <p:cNvPr id="32" name="圆角矩形 31"/>
            <p:cNvSpPr/>
            <p:nvPr/>
          </p:nvSpPr>
          <p:spPr>
            <a:xfrm rot="2700000">
              <a:off x="3174292" y="1423349"/>
              <a:ext cx="1094584" cy="1094585"/>
            </a:xfrm>
            <a:prstGeom prst="roundRect">
              <a:avLst/>
            </a:prstGeom>
            <a:solidFill>
              <a:srgbClr val="01458E"/>
            </a:solidFill>
            <a:ln w="12700" cap="flat" cmpd="sng" algn="ctr">
              <a:noFill/>
              <a:prstDash val="solid"/>
              <a:miter lim="800000"/>
            </a:ln>
            <a:effectLst>
              <a:innerShdw blurRad="101600" dist="88900" dir="108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Times New Roman"/>
                <a:ea typeface="幼圆"/>
              </a:endParaRPr>
            </a:p>
          </p:txBody>
        </p:sp>
        <p:sp>
          <p:nvSpPr>
            <p:cNvPr id="33" name="圆角矩形 32"/>
            <p:cNvSpPr/>
            <p:nvPr/>
          </p:nvSpPr>
          <p:spPr>
            <a:xfrm rot="1514154">
              <a:off x="3174206" y="1871750"/>
              <a:ext cx="1095375" cy="1093788"/>
            </a:xfrm>
            <a:prstGeom prst="roundRect">
              <a:avLst/>
            </a:prstGeom>
            <a:solidFill>
              <a:srgbClr val="FFFFFF"/>
            </a:solidFill>
            <a:ln w="12700" cap="flat" cmpd="sng" algn="ctr">
              <a:solidFill>
                <a:srgbClr val="01458E"/>
              </a:solidFill>
              <a:prstDash val="solid"/>
              <a:miter lim="800000"/>
            </a:ln>
            <a:effectLst>
              <a:outerShdw blurRad="127000" dist="762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Times New Roman"/>
                <a:ea typeface="幼圆"/>
              </a:endParaRPr>
            </a:p>
          </p:txBody>
        </p:sp>
        <p:sp>
          <p:nvSpPr>
            <p:cNvPr id="34" name="AutoShape 31"/>
            <p:cNvSpPr>
              <a:spLocks noChangeAspect="1" noChangeArrowheads="1" noTextEdit="1"/>
            </p:cNvSpPr>
            <p:nvPr/>
          </p:nvSpPr>
          <p:spPr bwMode="auto">
            <a:xfrm>
              <a:off x="3437731" y="2157500"/>
              <a:ext cx="568325"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KSO_Shape"/>
            <p:cNvSpPr/>
            <p:nvPr/>
          </p:nvSpPr>
          <p:spPr>
            <a:xfrm>
              <a:off x="3513931" y="2259100"/>
              <a:ext cx="414338" cy="319088"/>
            </a:xfrm>
            <a:custGeom>
              <a:avLst/>
              <a:gdLst/>
              <a:ahLst/>
              <a:cxnLst/>
              <a:rect l="l" t="t" r="r" b="b"/>
              <a:pathLst>
                <a:path w="3710374" h="2848566">
                  <a:moveTo>
                    <a:pt x="132902" y="1177607"/>
                  </a:moveTo>
                  <a:cubicBezTo>
                    <a:pt x="206302" y="1177607"/>
                    <a:pt x="265804" y="1237109"/>
                    <a:pt x="265804" y="1310509"/>
                  </a:cubicBezTo>
                  <a:lnTo>
                    <a:pt x="265804" y="1822976"/>
                  </a:lnTo>
                  <a:cubicBezTo>
                    <a:pt x="265804" y="1896376"/>
                    <a:pt x="206302" y="1955878"/>
                    <a:pt x="132902" y="1955878"/>
                  </a:cubicBezTo>
                  <a:cubicBezTo>
                    <a:pt x="59502" y="1955878"/>
                    <a:pt x="0" y="1896376"/>
                    <a:pt x="0" y="1822976"/>
                  </a:cubicBezTo>
                  <a:lnTo>
                    <a:pt x="0" y="1310509"/>
                  </a:lnTo>
                  <a:cubicBezTo>
                    <a:pt x="0" y="1237109"/>
                    <a:pt x="59502" y="1177607"/>
                    <a:pt x="132902" y="1177607"/>
                  </a:cubicBezTo>
                  <a:close/>
                  <a:moveTo>
                    <a:pt x="3676647" y="1014899"/>
                  </a:moveTo>
                  <a:cubicBezTo>
                    <a:pt x="3699953" y="1011726"/>
                    <a:pt x="3709766" y="1038156"/>
                    <a:pt x="3709762" y="1126078"/>
                  </a:cubicBezTo>
                  <a:lnTo>
                    <a:pt x="3709762" y="2733814"/>
                  </a:lnTo>
                  <a:cubicBezTo>
                    <a:pt x="3714789" y="2810852"/>
                    <a:pt x="3689665" y="2852720"/>
                    <a:pt x="3604255" y="2784056"/>
                  </a:cubicBezTo>
                  <a:cubicBezTo>
                    <a:pt x="3539382" y="2731902"/>
                    <a:pt x="3308368" y="2542961"/>
                    <a:pt x="3100502" y="2373078"/>
                  </a:cubicBezTo>
                  <a:lnTo>
                    <a:pt x="2983265" y="2373078"/>
                  </a:lnTo>
                  <a:lnTo>
                    <a:pt x="2983265" y="2692091"/>
                  </a:lnTo>
                  <a:cubicBezTo>
                    <a:pt x="2983265" y="2778510"/>
                    <a:pt x="2913209" y="2848566"/>
                    <a:pt x="2826790" y="2848566"/>
                  </a:cubicBezTo>
                  <a:lnTo>
                    <a:pt x="542844" y="2848566"/>
                  </a:lnTo>
                  <a:cubicBezTo>
                    <a:pt x="456425" y="2848566"/>
                    <a:pt x="386369" y="2778510"/>
                    <a:pt x="386369" y="2692091"/>
                  </a:cubicBezTo>
                  <a:lnTo>
                    <a:pt x="386369" y="1261585"/>
                  </a:lnTo>
                  <a:cubicBezTo>
                    <a:pt x="386369" y="1175166"/>
                    <a:pt x="456425" y="1105110"/>
                    <a:pt x="542844" y="1105110"/>
                  </a:cubicBezTo>
                  <a:lnTo>
                    <a:pt x="2826790" y="1105110"/>
                  </a:lnTo>
                  <a:cubicBezTo>
                    <a:pt x="2913209" y="1105110"/>
                    <a:pt x="2983265" y="1175166"/>
                    <a:pt x="2983265" y="1261585"/>
                  </a:cubicBezTo>
                  <a:lnTo>
                    <a:pt x="2983265" y="1470870"/>
                  </a:lnTo>
                  <a:lnTo>
                    <a:pt x="3095401" y="1470870"/>
                  </a:lnTo>
                  <a:cubicBezTo>
                    <a:pt x="3315877" y="1289257"/>
                    <a:pt x="3568799" y="1079374"/>
                    <a:pt x="3619327" y="1045691"/>
                  </a:cubicBezTo>
                  <a:cubicBezTo>
                    <a:pt x="3643821" y="1029362"/>
                    <a:pt x="3662662" y="1016802"/>
                    <a:pt x="3676647" y="1014899"/>
                  </a:cubicBezTo>
                  <a:close/>
                  <a:moveTo>
                    <a:pt x="2266043" y="0"/>
                  </a:moveTo>
                  <a:cubicBezTo>
                    <a:pt x="2555481" y="0"/>
                    <a:pt x="2790117" y="234636"/>
                    <a:pt x="2790117" y="524074"/>
                  </a:cubicBezTo>
                  <a:cubicBezTo>
                    <a:pt x="2790117" y="813512"/>
                    <a:pt x="2555481" y="1048148"/>
                    <a:pt x="2266043" y="1048148"/>
                  </a:cubicBezTo>
                  <a:cubicBezTo>
                    <a:pt x="1976605" y="1048148"/>
                    <a:pt x="1741969" y="813512"/>
                    <a:pt x="1741969" y="524074"/>
                  </a:cubicBezTo>
                  <a:cubicBezTo>
                    <a:pt x="1741969" y="234636"/>
                    <a:pt x="1976605" y="0"/>
                    <a:pt x="2266043" y="0"/>
                  </a:cubicBezTo>
                  <a:close/>
                  <a:moveTo>
                    <a:pt x="1041907" y="0"/>
                  </a:moveTo>
                  <a:cubicBezTo>
                    <a:pt x="1331345" y="0"/>
                    <a:pt x="1565981" y="234636"/>
                    <a:pt x="1565981" y="524074"/>
                  </a:cubicBezTo>
                  <a:cubicBezTo>
                    <a:pt x="1565981" y="813512"/>
                    <a:pt x="1331345" y="1048148"/>
                    <a:pt x="1041907" y="1048148"/>
                  </a:cubicBezTo>
                  <a:cubicBezTo>
                    <a:pt x="752469" y="1048148"/>
                    <a:pt x="517833" y="813512"/>
                    <a:pt x="517833" y="524074"/>
                  </a:cubicBezTo>
                  <a:cubicBezTo>
                    <a:pt x="517833" y="234636"/>
                    <a:pt x="752469" y="0"/>
                    <a:pt x="1041907" y="0"/>
                  </a:cubicBezTo>
                  <a:close/>
                </a:path>
              </a:pathLst>
            </a:custGeom>
            <a:solidFill>
              <a:srgbClr val="01458E"/>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Times New Roman"/>
                <a:ea typeface="幼圆"/>
              </a:endParaRPr>
            </a:p>
          </p:txBody>
        </p:sp>
      </p:grpSp>
      <p:grpSp>
        <p:nvGrpSpPr>
          <p:cNvPr id="36" name="组合 35"/>
          <p:cNvGrpSpPr/>
          <p:nvPr/>
        </p:nvGrpSpPr>
        <p:grpSpPr>
          <a:xfrm>
            <a:off x="5034532" y="2168930"/>
            <a:ext cx="1094585" cy="1625454"/>
            <a:chOff x="5034532" y="1366925"/>
            <a:chExt cx="1094585" cy="1625454"/>
          </a:xfrm>
        </p:grpSpPr>
        <p:sp>
          <p:nvSpPr>
            <p:cNvPr id="37" name="圆角矩形 36"/>
            <p:cNvSpPr/>
            <p:nvPr/>
          </p:nvSpPr>
          <p:spPr>
            <a:xfrm rot="2700000">
              <a:off x="5034533" y="1897794"/>
              <a:ext cx="1094584" cy="1094585"/>
            </a:xfrm>
            <a:prstGeom prst="roundRect">
              <a:avLst/>
            </a:prstGeom>
            <a:solidFill>
              <a:srgbClr val="0E7AC3"/>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38" name="圆角矩形 37"/>
            <p:cNvSpPr/>
            <p:nvPr/>
          </p:nvSpPr>
          <p:spPr>
            <a:xfrm rot="4881661">
              <a:off x="5033962" y="1367719"/>
              <a:ext cx="1095375" cy="1093788"/>
            </a:xfrm>
            <a:prstGeom prst="roundRect">
              <a:avLst/>
            </a:prstGeom>
            <a:solidFill>
              <a:srgbClr val="FFFFFF"/>
            </a:solidFill>
            <a:ln w="12700" cap="flat" cmpd="sng" algn="ctr">
              <a:solidFill>
                <a:srgbClr val="0E7AC3"/>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39" name="KSO_Shape"/>
            <p:cNvSpPr/>
            <p:nvPr/>
          </p:nvSpPr>
          <p:spPr>
            <a:xfrm>
              <a:off x="5431631" y="1681250"/>
              <a:ext cx="300038" cy="51276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E7AC3"/>
            </a:solidFill>
            <a:ln w="12700" cap="flat" cmpd="sng" algn="ctr">
              <a:noFill/>
              <a:prstDash val="solid"/>
              <a:miter lim="800000"/>
            </a:ln>
            <a:effectLst/>
          </p:spPr>
          <p:txBody>
            <a:bodyPr bIns="32400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dirty="0">
                <a:solidFill>
                  <a:srgbClr val="FFFFFF"/>
                </a:solidFill>
                <a:latin typeface="Times New Roman"/>
                <a:ea typeface="幼圆"/>
              </a:endParaRPr>
            </a:p>
          </p:txBody>
        </p:sp>
      </p:grpSp>
      <p:grpSp>
        <p:nvGrpSpPr>
          <p:cNvPr id="40" name="组合 39"/>
          <p:cNvGrpSpPr/>
          <p:nvPr/>
        </p:nvGrpSpPr>
        <p:grpSpPr>
          <a:xfrm>
            <a:off x="6894773" y="2286555"/>
            <a:ext cx="1094585" cy="1566713"/>
            <a:chOff x="6894773" y="1484550"/>
            <a:chExt cx="1094585" cy="1566713"/>
          </a:xfrm>
        </p:grpSpPr>
        <p:sp>
          <p:nvSpPr>
            <p:cNvPr id="41" name="圆角矩形 40"/>
            <p:cNvSpPr/>
            <p:nvPr/>
          </p:nvSpPr>
          <p:spPr>
            <a:xfrm rot="2700000">
              <a:off x="6894774" y="1484549"/>
              <a:ext cx="1094584" cy="1094585"/>
            </a:xfrm>
            <a:prstGeom prst="roundRect">
              <a:avLst/>
            </a:prstGeom>
            <a:solidFill>
              <a:srgbClr val="01458E"/>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42" name="圆角矩形 41"/>
            <p:cNvSpPr/>
            <p:nvPr/>
          </p:nvSpPr>
          <p:spPr>
            <a:xfrm rot="278720">
              <a:off x="6895306" y="1957475"/>
              <a:ext cx="1093788" cy="1093788"/>
            </a:xfrm>
            <a:prstGeom prst="roundRect">
              <a:avLst/>
            </a:prstGeom>
            <a:solidFill>
              <a:srgbClr val="FFFFFF"/>
            </a:solidFill>
            <a:ln w="12700" cap="flat" cmpd="sng" algn="ctr">
              <a:solidFill>
                <a:srgbClr val="01458E"/>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43" name="KSO_Shape"/>
            <p:cNvSpPr>
              <a:spLocks/>
            </p:cNvSpPr>
            <p:nvPr/>
          </p:nvSpPr>
          <p:spPr bwMode="auto">
            <a:xfrm>
              <a:off x="7262019" y="2260688"/>
              <a:ext cx="358775" cy="48736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rgbClr val="01458E"/>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mn-ea"/>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500" fill="hold"/>
                                        <p:tgtEl>
                                          <p:spTgt spid="31"/>
                                        </p:tgtEl>
                                        <p:attrNameLst>
                                          <p:attrName>ppt_x</p:attrName>
                                        </p:attrNameLst>
                                      </p:cBhvr>
                                      <p:tavLst>
                                        <p:tav tm="0">
                                          <p:val>
                                            <p:strVal val="#ppt_x"/>
                                          </p:val>
                                        </p:tav>
                                        <p:tav tm="100000">
                                          <p:val>
                                            <p:strVal val="#ppt_x"/>
                                          </p:val>
                                        </p:tav>
                                      </p:tavLst>
                                    </p:anim>
                                    <p:anim calcmode="lin" valueType="num">
                                      <p:cBhvr additive="base">
                                        <p:cTn id="17" dur="500" fill="hold"/>
                                        <p:tgtEl>
                                          <p:spTgt spid="31"/>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ppt_x"/>
                                          </p:val>
                                        </p:tav>
                                        <p:tav tm="100000">
                                          <p:val>
                                            <p:strVal val="#ppt_x"/>
                                          </p:val>
                                        </p:tav>
                                      </p:tavLst>
                                    </p:anim>
                                    <p:anim calcmode="lin" valueType="num">
                                      <p:cBhvr additive="base">
                                        <p:cTn id="21" dur="500" fill="hold"/>
                                        <p:tgtEl>
                                          <p:spTgt spid="2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500" fill="hold"/>
                                        <p:tgtEl>
                                          <p:spTgt spid="40"/>
                                        </p:tgtEl>
                                        <p:attrNameLst>
                                          <p:attrName>ppt_x</p:attrName>
                                        </p:attrNameLst>
                                      </p:cBhvr>
                                      <p:tavLst>
                                        <p:tav tm="0">
                                          <p:val>
                                            <p:strVal val="#ppt_x"/>
                                          </p:val>
                                        </p:tav>
                                        <p:tav tm="100000">
                                          <p:val>
                                            <p:strVal val="#ppt_x"/>
                                          </p:val>
                                        </p:tav>
                                      </p:tavLst>
                                    </p:anim>
                                    <p:anim calcmode="lin" valueType="num">
                                      <p:cBhvr additive="base">
                                        <p:cTn id="35" dur="500" fill="hold"/>
                                        <p:tgtEl>
                                          <p:spTgt spid="40"/>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ppt_x"/>
                                          </p:val>
                                        </p:tav>
                                        <p:tav tm="100000">
                                          <p:val>
                                            <p:strVal val="#ppt_x"/>
                                          </p:val>
                                        </p:tav>
                                      </p:tavLst>
                                    </p:anim>
                                    <p:anim calcmode="lin" valueType="num">
                                      <p:cBhvr additive="base">
                                        <p:cTn id="39"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69"/>
          <p:cNvSpPr>
            <a:spLocks noChangeArrowheads="1"/>
          </p:cNvSpPr>
          <p:nvPr/>
        </p:nvSpPr>
        <p:spPr bwMode="auto">
          <a:xfrm>
            <a:off x="3347864" y="2401582"/>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3000" b="1" dirty="0" smtClean="0">
                <a:latin typeface="微软雅黑" pitchFamily="34" charset="-122"/>
                <a:ea typeface="微软雅黑" pitchFamily="34" charset="-122"/>
                <a:sym typeface="微软雅黑" pitchFamily="34" charset="-122"/>
              </a:rPr>
              <a:t>工作存在不足</a:t>
            </a:r>
            <a:endParaRPr lang="en-US" altLang="zh-CN" sz="3000" b="1" dirty="0">
              <a:latin typeface="微软雅黑" pitchFamily="34" charset="-122"/>
              <a:ea typeface="微软雅黑" pitchFamily="34" charset="-122"/>
              <a:sym typeface="微软雅黑" pitchFamily="34" charset="-122"/>
            </a:endParaRPr>
          </a:p>
        </p:txBody>
      </p:sp>
      <p:sp>
        <p:nvSpPr>
          <p:cNvPr id="7" name="矩形 70"/>
          <p:cNvSpPr>
            <a:spLocks noChangeArrowheads="1"/>
          </p:cNvSpPr>
          <p:nvPr/>
        </p:nvSpPr>
        <p:spPr bwMode="auto">
          <a:xfrm>
            <a:off x="2382928" y="2955580"/>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latin typeface="微软雅黑" panose="020B0503020204020204" pitchFamily="34" charset="-122"/>
                <a:ea typeface="微软雅黑" panose="020B0503020204020204" pitchFamily="34" charset="-122"/>
              </a:rPr>
              <a:t>此处添加文字</a:t>
            </a:r>
            <a:endParaRPr lang="zh-CN" altLang="en-US" sz="1100" dirty="0">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835696" y="2678581"/>
            <a:ext cx="1368152" cy="0"/>
          </a:xfrm>
          <a:prstGeom prst="line">
            <a:avLst/>
          </a:prstGeom>
          <a:noFill/>
          <a:ln w="9525" cap="flat" cmpd="sng" algn="ctr">
            <a:solidFill>
              <a:srgbClr val="4F81BD"/>
            </a:solidFill>
            <a:prstDash val="solid"/>
          </a:ln>
          <a:effectLst/>
        </p:spPr>
      </p:cxnSp>
      <p:cxnSp>
        <p:nvCxnSpPr>
          <p:cNvPr id="9" name="直接连接符 8"/>
          <p:cNvCxnSpPr/>
          <p:nvPr/>
        </p:nvCxnSpPr>
        <p:spPr>
          <a:xfrm>
            <a:off x="6012160" y="2678581"/>
            <a:ext cx="1296144" cy="0"/>
          </a:xfrm>
          <a:prstGeom prst="line">
            <a:avLst/>
          </a:prstGeom>
          <a:noFill/>
          <a:ln w="9525" cap="flat" cmpd="sng" algn="ctr">
            <a:solidFill>
              <a:srgbClr val="4F81BD"/>
            </a:solidFill>
            <a:prstDash val="solid"/>
          </a:ln>
          <a:effectLst/>
        </p:spPr>
      </p:cxn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wipe(righ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fltVal val="0"/>
                                          </p:val>
                                        </p:tav>
                                        <p:tav tm="100000">
                                          <p:val>
                                            <p:strVal val="#ppt_w"/>
                                          </p:val>
                                        </p:tav>
                                      </p:tavLst>
                                    </p:anim>
                                    <p:anim calcmode="lin" valueType="num">
                                      <p:cBhvr>
                                        <p:cTn id="23" dur="1000" fill="hold"/>
                                        <p:tgtEl>
                                          <p:spTgt spid="7"/>
                                        </p:tgtEl>
                                        <p:attrNameLst>
                                          <p:attrName>ppt_h</p:attrName>
                                        </p:attrNameLst>
                                      </p:cBhvr>
                                      <p:tavLst>
                                        <p:tav tm="0">
                                          <p:val>
                                            <p:fltVal val="0"/>
                                          </p:val>
                                        </p:tav>
                                        <p:tav tm="100000">
                                          <p:val>
                                            <p:strVal val="#ppt_h"/>
                                          </p:val>
                                        </p:tav>
                                      </p:tavLst>
                                    </p:anim>
                                    <p:anim calcmode="lin" valueType="num">
                                      <p:cBhvr>
                                        <p:cTn id="24" dur="1000" fill="hold"/>
                                        <p:tgtEl>
                                          <p:spTgt spid="7"/>
                                        </p:tgtEl>
                                        <p:attrNameLst>
                                          <p:attrName>style.rotation</p:attrName>
                                        </p:attrNameLst>
                                      </p:cBhvr>
                                      <p:tavLst>
                                        <p:tav tm="0">
                                          <p:val>
                                            <p:fltVal val="90"/>
                                          </p:val>
                                        </p:tav>
                                        <p:tav tm="100000">
                                          <p:val>
                                            <p:fltVal val="0"/>
                                          </p:val>
                                        </p:tav>
                                      </p:tavLst>
                                    </p:anim>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116585" y="1633145"/>
            <a:ext cx="2055242" cy="3338037"/>
            <a:chOff x="856689" y="1129339"/>
            <a:chExt cx="2055242" cy="3338037"/>
          </a:xfrm>
        </p:grpSpPr>
        <p:sp>
          <p:nvSpPr>
            <p:cNvPr id="26" name="矩形 25"/>
            <p:cNvSpPr/>
            <p:nvPr/>
          </p:nvSpPr>
          <p:spPr>
            <a:xfrm>
              <a:off x="856689" y="1129339"/>
              <a:ext cx="2055242" cy="3338037"/>
            </a:xfrm>
            <a:prstGeom prst="rect">
              <a:avLst/>
            </a:prstGeom>
            <a:solidFill>
              <a:sysClr val="windowText" lastClr="000000">
                <a:lumMod val="75000"/>
                <a:lumOff val="25000"/>
              </a:sysClr>
            </a:solidFill>
            <a:ln w="19050" cap="flat" cmpd="sng" algn="ctr">
              <a:solidFill>
                <a:srgbClr val="B8B3AB"/>
              </a:solid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文本框 24"/>
            <p:cNvSpPr txBox="1"/>
            <p:nvPr/>
          </p:nvSpPr>
          <p:spPr>
            <a:xfrm rot="16200000">
              <a:off x="78079" y="2635868"/>
              <a:ext cx="1879447" cy="295145"/>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点击插入</a:t>
              </a:r>
              <a:r>
                <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标签</a:t>
              </a: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文本</a:t>
              </a:r>
              <a:endPar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1478836" y="1519142"/>
            <a:ext cx="6765572" cy="804410"/>
            <a:chOff x="1218940" y="1015336"/>
            <a:chExt cx="6765572" cy="804410"/>
          </a:xfrm>
        </p:grpSpPr>
        <p:sp>
          <p:nvSpPr>
            <p:cNvPr id="29" name="五边形 28"/>
            <p:cNvSpPr/>
            <p:nvPr/>
          </p:nvSpPr>
          <p:spPr>
            <a:xfrm>
              <a:off x="1218940" y="1015336"/>
              <a:ext cx="2061635" cy="804410"/>
            </a:xfrm>
            <a:prstGeom prst="homePlate">
              <a:avLst>
                <a:gd name="adj" fmla="val 30537"/>
              </a:avLst>
            </a:prstGeom>
            <a:solidFill>
              <a:srgbClr val="0E7AC3"/>
            </a:solidFill>
            <a:ln w="19050" cap="flat" cmpd="sng" algn="ctr">
              <a:solidFill>
                <a:srgbClr val="AEB3B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任意多边形 29"/>
            <p:cNvSpPr/>
            <p:nvPr/>
          </p:nvSpPr>
          <p:spPr>
            <a:xfrm>
              <a:off x="3150058" y="1015336"/>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cap="flat" cmpd="sng" algn="ctr">
              <a:solidFill>
                <a:srgbClr val="DDDDDD"/>
              </a:solid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1" name="文本框 15"/>
            <p:cNvSpPr txBox="1"/>
            <p:nvPr/>
          </p:nvSpPr>
          <p:spPr>
            <a:xfrm>
              <a:off x="3608733" y="1114422"/>
              <a:ext cx="3471218" cy="57708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 简约商务风图表系列</a:t>
              </a:r>
              <a:endParaRPr kumimoji="0" lang="en-US" altLang="zh-CN"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 在此点击输入具体文本内容</a:t>
              </a:r>
              <a:endPar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32" name="文本框 23"/>
            <p:cNvSpPr txBox="1"/>
            <p:nvPr/>
          </p:nvSpPr>
          <p:spPr>
            <a:xfrm>
              <a:off x="1408589" y="1113888"/>
              <a:ext cx="1741469" cy="53553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点击插入具体</a:t>
              </a:r>
              <a:endParaRPr kumimoji="0" lang="en-US" altLang="zh-CN"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文本内容</a:t>
              </a:r>
              <a:endPar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1478836" y="2446079"/>
            <a:ext cx="6765572" cy="804410"/>
            <a:chOff x="1218940" y="1942273"/>
            <a:chExt cx="6765572" cy="804410"/>
          </a:xfrm>
        </p:grpSpPr>
        <p:sp>
          <p:nvSpPr>
            <p:cNvPr id="34" name="五边形 33"/>
            <p:cNvSpPr/>
            <p:nvPr/>
          </p:nvSpPr>
          <p:spPr>
            <a:xfrm>
              <a:off x="1218940" y="1942273"/>
              <a:ext cx="2061635" cy="804410"/>
            </a:xfrm>
            <a:prstGeom prst="homePlate">
              <a:avLst>
                <a:gd name="adj" fmla="val 30537"/>
              </a:avLst>
            </a:prstGeom>
            <a:solidFill>
              <a:srgbClr val="01458E"/>
            </a:solidFill>
            <a:ln w="19050" cap="flat" cmpd="sng" algn="ctr">
              <a:solidFill>
                <a:srgbClr val="C4C4C4"/>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35" name="任意多边形 34"/>
            <p:cNvSpPr/>
            <p:nvPr/>
          </p:nvSpPr>
          <p:spPr>
            <a:xfrm>
              <a:off x="3150058" y="1942273"/>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cap="flat" cmpd="sng" algn="ctr">
              <a:solidFill>
                <a:srgbClr val="DDDDDD"/>
              </a:solid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36" name="文本框 17"/>
            <p:cNvSpPr txBox="1"/>
            <p:nvPr/>
          </p:nvSpPr>
          <p:spPr>
            <a:xfrm>
              <a:off x="3608733" y="2017386"/>
              <a:ext cx="3471218" cy="57708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 简约商务风图表系列</a:t>
              </a:r>
              <a:endParaRPr kumimoji="0" lang="en-US" altLang="zh-CN"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 在此点击输入具体文本内容</a:t>
              </a:r>
              <a:endPar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37" name="文本框 20"/>
            <p:cNvSpPr txBox="1"/>
            <p:nvPr/>
          </p:nvSpPr>
          <p:spPr>
            <a:xfrm>
              <a:off x="1440553" y="2028041"/>
              <a:ext cx="1741469" cy="53553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点击插入</a:t>
              </a:r>
              <a:endParaRPr kumimoji="0" lang="en-US" altLang="zh-CN"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具体文本内容</a:t>
              </a:r>
              <a:endPar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1478836" y="3305892"/>
            <a:ext cx="6765572" cy="852355"/>
            <a:chOff x="1218940" y="2802086"/>
            <a:chExt cx="6765572" cy="852355"/>
          </a:xfrm>
        </p:grpSpPr>
        <p:sp>
          <p:nvSpPr>
            <p:cNvPr id="39" name="五边形 38"/>
            <p:cNvSpPr/>
            <p:nvPr/>
          </p:nvSpPr>
          <p:spPr>
            <a:xfrm>
              <a:off x="1218940" y="2850031"/>
              <a:ext cx="2061635" cy="804410"/>
            </a:xfrm>
            <a:prstGeom prst="homePlate">
              <a:avLst>
                <a:gd name="adj" fmla="val 30537"/>
              </a:avLst>
            </a:prstGeom>
            <a:solidFill>
              <a:srgbClr val="0E7AC3"/>
            </a:solidFill>
            <a:ln w="19050" cap="flat" cmpd="sng" algn="ctr">
              <a:solidFill>
                <a:srgbClr val="C4C4C4"/>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40" name="任意多边形 39"/>
            <p:cNvSpPr/>
            <p:nvPr/>
          </p:nvSpPr>
          <p:spPr>
            <a:xfrm>
              <a:off x="3150058" y="2850031"/>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cap="flat" cmpd="sng" algn="ctr">
              <a:solidFill>
                <a:srgbClr val="DDDDDD"/>
              </a:solid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41" name="文本框 18"/>
            <p:cNvSpPr txBox="1"/>
            <p:nvPr/>
          </p:nvSpPr>
          <p:spPr>
            <a:xfrm>
              <a:off x="3608733" y="2802086"/>
              <a:ext cx="3471218" cy="81945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 简约商务风图表系列</a:t>
              </a:r>
              <a:endParaRPr kumimoji="0" lang="en-US" altLang="zh-CN"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 简约商务风图表</a:t>
              </a:r>
              <a:r>
                <a:rPr kumimoji="0" lang="zh-CN" altLang="en-US"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系列</a:t>
              </a:r>
              <a:endParaRPr kumimoji="0" lang="en-US" altLang="zh-CN"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 在此点击输入具体文本内容</a:t>
              </a:r>
              <a:endPar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2" name="文本框 21"/>
            <p:cNvSpPr txBox="1"/>
            <p:nvPr/>
          </p:nvSpPr>
          <p:spPr>
            <a:xfrm>
              <a:off x="1440553" y="2976286"/>
              <a:ext cx="1741469" cy="53553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点击插入具体</a:t>
              </a:r>
              <a:endParaRPr kumimoji="0" lang="en-US" altLang="zh-CN"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文本内容</a:t>
              </a:r>
              <a:endPar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1478836" y="4280774"/>
            <a:ext cx="6765572" cy="804410"/>
            <a:chOff x="1218940" y="3776968"/>
            <a:chExt cx="6765572" cy="804410"/>
          </a:xfrm>
        </p:grpSpPr>
        <p:sp>
          <p:nvSpPr>
            <p:cNvPr id="44" name="五边形 43"/>
            <p:cNvSpPr/>
            <p:nvPr/>
          </p:nvSpPr>
          <p:spPr>
            <a:xfrm>
              <a:off x="1218940" y="3776968"/>
              <a:ext cx="2061635" cy="804410"/>
            </a:xfrm>
            <a:prstGeom prst="homePlate">
              <a:avLst>
                <a:gd name="adj" fmla="val 30537"/>
              </a:avLst>
            </a:prstGeom>
            <a:solidFill>
              <a:srgbClr val="01458E"/>
            </a:solidFill>
            <a:ln w="19050" cap="flat" cmpd="sng" algn="ctr">
              <a:solidFill>
                <a:srgbClr val="C4C4C4"/>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45" name="任意多边形 44"/>
            <p:cNvSpPr/>
            <p:nvPr/>
          </p:nvSpPr>
          <p:spPr>
            <a:xfrm>
              <a:off x="3150058" y="3776968"/>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cap="flat" cmpd="sng" algn="ctr">
              <a:solidFill>
                <a:srgbClr val="DDDDDD"/>
              </a:solidFill>
              <a:prstDash val="solid"/>
            </a:ln>
            <a:effectLst>
              <a:outerShdw blurRad="1016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46" name="文本框 19"/>
            <p:cNvSpPr txBox="1"/>
            <p:nvPr/>
          </p:nvSpPr>
          <p:spPr>
            <a:xfrm>
              <a:off x="3608733" y="3863269"/>
              <a:ext cx="3471218" cy="57708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 简约商务风图表系列</a:t>
              </a:r>
              <a:endParaRPr kumimoji="0" lang="en-US" altLang="zh-CN"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 在此点击输入具体文本内容</a:t>
              </a:r>
              <a:endParaRPr kumimoji="0" lang="zh-CN" altLang="en-US" sz="105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47" name="文本框 22"/>
            <p:cNvSpPr txBox="1"/>
            <p:nvPr/>
          </p:nvSpPr>
          <p:spPr>
            <a:xfrm>
              <a:off x="1440553" y="3871259"/>
              <a:ext cx="1741469" cy="53553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点击插入</a:t>
              </a:r>
              <a:endParaRPr kumimoji="0" lang="en-US" altLang="zh-CN"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具体文本内容</a:t>
              </a:r>
              <a:endParaRPr kumimoji="0" lang="zh-CN" altLang="en-US" sz="1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750" fill="hold"/>
                                        <p:tgtEl>
                                          <p:spTgt spid="28"/>
                                        </p:tgtEl>
                                        <p:attrNameLst>
                                          <p:attrName>ppt_x</p:attrName>
                                        </p:attrNameLst>
                                      </p:cBhvr>
                                      <p:tavLst>
                                        <p:tav tm="0">
                                          <p:val>
                                            <p:strVal val="#ppt_x"/>
                                          </p:val>
                                        </p:tav>
                                        <p:tav tm="100000">
                                          <p:val>
                                            <p:strVal val="#ppt_x"/>
                                          </p:val>
                                        </p:tav>
                                      </p:tavLst>
                                    </p:anim>
                                    <p:anim calcmode="lin" valueType="num">
                                      <p:cBhvr additive="base">
                                        <p:cTn id="13" dur="750" fill="hold"/>
                                        <p:tgtEl>
                                          <p:spTgt spid="28"/>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 presetClass="entr" presetSubtype="4"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750" fill="hold"/>
                                        <p:tgtEl>
                                          <p:spTgt spid="33"/>
                                        </p:tgtEl>
                                        <p:attrNameLst>
                                          <p:attrName>ppt_x</p:attrName>
                                        </p:attrNameLst>
                                      </p:cBhvr>
                                      <p:tavLst>
                                        <p:tav tm="0">
                                          <p:val>
                                            <p:strVal val="#ppt_x"/>
                                          </p:val>
                                        </p:tav>
                                        <p:tav tm="100000">
                                          <p:val>
                                            <p:strVal val="#ppt_x"/>
                                          </p:val>
                                        </p:tav>
                                      </p:tavLst>
                                    </p:anim>
                                    <p:anim calcmode="lin" valueType="num">
                                      <p:cBhvr additive="base">
                                        <p:cTn id="18" dur="750" fill="hold"/>
                                        <p:tgtEl>
                                          <p:spTgt spid="33"/>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750" fill="hold"/>
                                        <p:tgtEl>
                                          <p:spTgt spid="38"/>
                                        </p:tgtEl>
                                        <p:attrNameLst>
                                          <p:attrName>ppt_x</p:attrName>
                                        </p:attrNameLst>
                                      </p:cBhvr>
                                      <p:tavLst>
                                        <p:tav tm="0">
                                          <p:val>
                                            <p:strVal val="#ppt_x"/>
                                          </p:val>
                                        </p:tav>
                                        <p:tav tm="100000">
                                          <p:val>
                                            <p:strVal val="#ppt_x"/>
                                          </p:val>
                                        </p:tav>
                                      </p:tavLst>
                                    </p:anim>
                                    <p:anim calcmode="lin" valueType="num">
                                      <p:cBhvr additive="base">
                                        <p:cTn id="23" dur="750" fill="hold"/>
                                        <p:tgtEl>
                                          <p:spTgt spid="38"/>
                                        </p:tgtEl>
                                        <p:attrNameLst>
                                          <p:attrName>ppt_y</p:attrName>
                                        </p:attrNameLst>
                                      </p:cBhvr>
                                      <p:tavLst>
                                        <p:tav tm="0">
                                          <p:val>
                                            <p:strVal val="1+#ppt_h/2"/>
                                          </p:val>
                                        </p:tav>
                                        <p:tav tm="100000">
                                          <p:val>
                                            <p:strVal val="#ppt_y"/>
                                          </p:val>
                                        </p:tav>
                                      </p:tavLst>
                                    </p:anim>
                                  </p:childTnLst>
                                </p:cTn>
                              </p:par>
                            </p:childTnLst>
                          </p:cTn>
                        </p:par>
                        <p:par>
                          <p:cTn id="24" fill="hold">
                            <p:stCondLst>
                              <p:cond delay="2750"/>
                            </p:stCondLst>
                            <p:childTnLst>
                              <p:par>
                                <p:cTn id="25" presetID="2" presetClass="entr" presetSubtype="4"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750" fill="hold"/>
                                        <p:tgtEl>
                                          <p:spTgt spid="43"/>
                                        </p:tgtEl>
                                        <p:attrNameLst>
                                          <p:attrName>ppt_x</p:attrName>
                                        </p:attrNameLst>
                                      </p:cBhvr>
                                      <p:tavLst>
                                        <p:tav tm="0">
                                          <p:val>
                                            <p:strVal val="#ppt_x"/>
                                          </p:val>
                                        </p:tav>
                                        <p:tav tm="100000">
                                          <p:val>
                                            <p:strVal val="#ppt_x"/>
                                          </p:val>
                                        </p:tav>
                                      </p:tavLst>
                                    </p:anim>
                                    <p:anim calcmode="lin" valueType="num">
                                      <p:cBhvr additive="base">
                                        <p:cTn id="28" dur="75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5652754" y="2243738"/>
            <a:ext cx="1151494" cy="2407984"/>
            <a:chOff x="5324950" y="1507915"/>
            <a:chExt cx="1151494" cy="2407984"/>
          </a:xfrm>
        </p:grpSpPr>
        <p:sp>
          <p:nvSpPr>
            <p:cNvPr id="36" name="WordArt 366"/>
            <p:cNvSpPr>
              <a:spLocks noChangeArrowheads="1" noChangeShapeType="1" noTextEdit="1"/>
            </p:cNvSpPr>
            <p:nvPr/>
          </p:nvSpPr>
          <p:spPr bwMode="auto">
            <a:xfrm rot="5400000">
              <a:off x="4696705" y="2136160"/>
              <a:ext cx="2407984" cy="115149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23311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solidFill>
                    <a:srgbClr val="01458E"/>
                  </a:solidFill>
                  <a:effectLst/>
                  <a:uLnTx/>
                  <a:uFillTx/>
                  <a:latin typeface="Arial Black"/>
                </a:rPr>
                <a:t>CONTENTS</a:t>
              </a:r>
              <a:endParaRPr kumimoji="0" lang="zh-CN" altLang="en-US" sz="1400" b="0" i="0" u="none" strike="noStrike" kern="10" cap="none" spc="-70" normalizeH="0" baseline="0" noProof="0" dirty="0" smtClean="0">
                <a:ln>
                  <a:noFill/>
                </a:ln>
                <a:solidFill>
                  <a:srgbClr val="01458E"/>
                </a:solidFill>
                <a:effectLst/>
                <a:uLnTx/>
                <a:uFillTx/>
                <a:latin typeface="Arial Black"/>
              </a:endParaRPr>
            </a:p>
          </p:txBody>
        </p:sp>
        <p:sp>
          <p:nvSpPr>
            <p:cNvPr id="37" name="WordArt 367"/>
            <p:cNvSpPr>
              <a:spLocks noChangeArrowheads="1" noChangeShapeType="1" noTextEdit="1"/>
            </p:cNvSpPr>
            <p:nvPr/>
          </p:nvSpPr>
          <p:spPr bwMode="auto">
            <a:xfrm rot="5400000">
              <a:off x="5168610" y="2449994"/>
              <a:ext cx="1674166" cy="52382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12994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10" cap="none" spc="-40" normalizeH="0" baseline="0" noProof="0" dirty="0" smtClean="0">
                  <a:ln>
                    <a:noFill/>
                  </a:ln>
                  <a:solidFill>
                    <a:sysClr val="windowText" lastClr="000000">
                      <a:lumMod val="85000"/>
                      <a:lumOff val="15000"/>
                    </a:sysClr>
                  </a:solidFill>
                  <a:effectLst/>
                  <a:uLnTx/>
                  <a:uFillTx/>
                  <a:latin typeface="Arial"/>
                  <a:cs typeface="Arial"/>
                </a:rPr>
                <a:t>CLICK TO ADD CONTENTS !</a:t>
              </a:r>
              <a:endParaRPr kumimoji="0" lang="zh-CN" altLang="en-US" sz="800" b="1" i="0" u="none" strike="noStrike" kern="10" cap="none" spc="-40" normalizeH="0" baseline="0" noProof="0" dirty="0" smtClean="0">
                <a:ln>
                  <a:noFill/>
                </a:ln>
                <a:solidFill>
                  <a:sysClr val="windowText" lastClr="000000">
                    <a:lumMod val="85000"/>
                    <a:lumOff val="15000"/>
                  </a:sysClr>
                </a:solidFill>
                <a:effectLst/>
                <a:uLnTx/>
                <a:uFillTx/>
                <a:latin typeface="Arial"/>
                <a:cs typeface="Arial"/>
              </a:endParaRPr>
            </a:p>
          </p:txBody>
        </p:sp>
      </p:grpSp>
      <p:grpSp>
        <p:nvGrpSpPr>
          <p:cNvPr id="38" name="Group 368"/>
          <p:cNvGrpSpPr>
            <a:grpSpLocks/>
          </p:cNvGrpSpPr>
          <p:nvPr/>
        </p:nvGrpSpPr>
        <p:grpSpPr bwMode="auto">
          <a:xfrm rot="10800000">
            <a:off x="2408841" y="2243162"/>
            <a:ext cx="1151494" cy="2407984"/>
            <a:chOff x="3923" y="1207"/>
            <a:chExt cx="998" cy="2087"/>
          </a:xfrm>
        </p:grpSpPr>
        <p:sp>
          <p:nvSpPr>
            <p:cNvPr id="39" name="WordArt 369"/>
            <p:cNvSpPr>
              <a:spLocks noChangeArrowheads="1" noChangeShapeType="1" noTextEdit="1"/>
            </p:cNvSpPr>
            <p:nvPr/>
          </p:nvSpPr>
          <p:spPr bwMode="auto">
            <a:xfrm rot="5400000">
              <a:off x="3378" y="1752"/>
              <a:ext cx="2087" cy="99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233116"/>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solidFill>
                    <a:srgbClr val="01458E"/>
                  </a:solidFill>
                  <a:effectLst/>
                  <a:uLnTx/>
                  <a:uFillTx/>
                  <a:latin typeface="Arial Black"/>
                </a:rPr>
                <a:t>CONTENTS</a:t>
              </a:r>
              <a:endParaRPr kumimoji="0" lang="zh-CN" altLang="en-US" sz="1400" b="0" i="0" u="none" strike="noStrike" kern="10" cap="none" spc="-70" normalizeH="0" baseline="0" noProof="0" dirty="0" smtClean="0">
                <a:ln>
                  <a:noFill/>
                </a:ln>
                <a:solidFill>
                  <a:srgbClr val="01458E"/>
                </a:solidFill>
                <a:effectLst/>
                <a:uLnTx/>
                <a:uFillTx/>
                <a:latin typeface="Arial Black"/>
              </a:endParaRPr>
            </a:p>
          </p:txBody>
        </p:sp>
        <p:sp>
          <p:nvSpPr>
            <p:cNvPr id="40" name="WordArt 370"/>
            <p:cNvSpPr>
              <a:spLocks noChangeArrowheads="1" noChangeShapeType="1" noTextEdit="1"/>
            </p:cNvSpPr>
            <p:nvPr/>
          </p:nvSpPr>
          <p:spPr bwMode="auto">
            <a:xfrm rot="5400000">
              <a:off x="3787" y="2024"/>
              <a:ext cx="1451" cy="45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1299468"/>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10" cap="none" spc="-40" normalizeH="0" baseline="0" noProof="0" dirty="0" smtClean="0">
                  <a:ln>
                    <a:noFill/>
                  </a:ln>
                  <a:solidFill>
                    <a:sysClr val="windowText" lastClr="000000">
                      <a:lumMod val="85000"/>
                      <a:lumOff val="15000"/>
                    </a:sysClr>
                  </a:solidFill>
                  <a:effectLst/>
                  <a:uLnTx/>
                  <a:uFillTx/>
                  <a:latin typeface="Arial"/>
                  <a:cs typeface="Arial"/>
                </a:rPr>
                <a:t>CLICK TO ADD CONTENTS !</a:t>
              </a:r>
              <a:endParaRPr kumimoji="0" lang="zh-CN" altLang="en-US" sz="800" b="1" i="0" u="none" strike="noStrike" kern="10" cap="none" spc="-40" normalizeH="0" baseline="0" noProof="0" dirty="0" smtClean="0">
                <a:ln>
                  <a:noFill/>
                </a:ln>
                <a:solidFill>
                  <a:sysClr val="windowText" lastClr="000000">
                    <a:lumMod val="85000"/>
                    <a:lumOff val="15000"/>
                  </a:sysClr>
                </a:solidFill>
                <a:effectLst/>
                <a:uLnTx/>
                <a:uFillTx/>
                <a:latin typeface="Arial"/>
                <a:cs typeface="Arial"/>
              </a:endParaRPr>
            </a:p>
          </p:txBody>
        </p:sp>
      </p:grpSp>
      <p:grpSp>
        <p:nvGrpSpPr>
          <p:cNvPr id="41" name="组合 40"/>
          <p:cNvGrpSpPr/>
          <p:nvPr/>
        </p:nvGrpSpPr>
        <p:grpSpPr>
          <a:xfrm>
            <a:off x="2827671" y="1804717"/>
            <a:ext cx="3558324" cy="3424483"/>
            <a:chOff x="2499867" y="1068894"/>
            <a:chExt cx="3558324" cy="3424483"/>
          </a:xfrm>
        </p:grpSpPr>
        <p:sp>
          <p:nvSpPr>
            <p:cNvPr id="42" name="Line 348"/>
            <p:cNvSpPr>
              <a:spLocks noChangeShapeType="1"/>
            </p:cNvSpPr>
            <p:nvPr/>
          </p:nvSpPr>
          <p:spPr bwMode="auto">
            <a:xfrm>
              <a:off x="3860199" y="1769252"/>
              <a:ext cx="785739" cy="1884158"/>
            </a:xfrm>
            <a:prstGeom prst="line">
              <a:avLst/>
            </a:prstGeom>
            <a:noFill/>
            <a:ln w="19050" cap="rnd">
              <a:solidFill>
                <a:srgbClr val="0E7AC3"/>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3" name="Line 349"/>
            <p:cNvSpPr>
              <a:spLocks noChangeShapeType="1"/>
            </p:cNvSpPr>
            <p:nvPr/>
          </p:nvSpPr>
          <p:spPr bwMode="auto">
            <a:xfrm flipH="1">
              <a:off x="3860199" y="1769252"/>
              <a:ext cx="837660" cy="1884158"/>
            </a:xfrm>
            <a:prstGeom prst="line">
              <a:avLst/>
            </a:prstGeom>
            <a:noFill/>
            <a:ln w="19050" cap="rnd">
              <a:solidFill>
                <a:srgbClr val="0E7AC3"/>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4" name="Line 350"/>
            <p:cNvSpPr>
              <a:spLocks noChangeShapeType="1"/>
            </p:cNvSpPr>
            <p:nvPr/>
          </p:nvSpPr>
          <p:spPr bwMode="auto">
            <a:xfrm flipH="1">
              <a:off x="3337527" y="2293077"/>
              <a:ext cx="1883004" cy="837660"/>
            </a:xfrm>
            <a:prstGeom prst="line">
              <a:avLst/>
            </a:prstGeom>
            <a:noFill/>
            <a:ln w="19050" cap="rnd">
              <a:solidFill>
                <a:srgbClr val="0E7AC3"/>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5" name="Line 351"/>
            <p:cNvSpPr>
              <a:spLocks noChangeShapeType="1"/>
            </p:cNvSpPr>
            <p:nvPr/>
          </p:nvSpPr>
          <p:spPr bwMode="auto">
            <a:xfrm flipH="1" flipV="1">
              <a:off x="3337527" y="2396920"/>
              <a:ext cx="1936079" cy="680743"/>
            </a:xfrm>
            <a:prstGeom prst="line">
              <a:avLst/>
            </a:prstGeom>
            <a:noFill/>
            <a:ln w="19050" cap="rnd">
              <a:solidFill>
                <a:srgbClr val="0E7AC3"/>
              </a:solidFill>
              <a:prstDash val="sysDot"/>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6" name="Oval 352"/>
            <p:cNvSpPr>
              <a:spLocks noChangeArrowheads="1"/>
            </p:cNvSpPr>
            <p:nvPr/>
          </p:nvSpPr>
          <p:spPr bwMode="auto">
            <a:xfrm>
              <a:off x="3441369" y="1873094"/>
              <a:ext cx="1675320" cy="1675320"/>
            </a:xfrm>
            <a:prstGeom prst="ellipse">
              <a:avLst/>
            </a:prstGeom>
            <a:solidFill>
              <a:srgbClr val="01458E"/>
            </a:solidFill>
            <a:ln w="12700" algn="ctr">
              <a:noFill/>
              <a:round/>
              <a:headEnd/>
              <a:tailEnd/>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47" name="Oval 353"/>
            <p:cNvSpPr>
              <a:spLocks noChangeArrowheads="1"/>
            </p:cNvSpPr>
            <p:nvPr/>
          </p:nvSpPr>
          <p:spPr bwMode="auto">
            <a:xfrm>
              <a:off x="3494444" y="1926169"/>
              <a:ext cx="1569170" cy="1569170"/>
            </a:xfrm>
            <a:prstGeom prst="ellipse">
              <a:avLst/>
            </a:prstGeom>
            <a:solidFill>
              <a:srgbClr val="01458E"/>
            </a:solidFill>
            <a:ln w="12700" algn="ctr">
              <a:solidFill>
                <a:sysClr val="window" lastClr="FFFFFF"/>
              </a:solid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smtClean="0">
                <a:ln>
                  <a:noFill/>
                </a:ln>
                <a:solidFill>
                  <a:sysClr val="windowText" lastClr="000000"/>
                </a:solidFill>
                <a:effectLst/>
                <a:uLnTx/>
                <a:uFillTx/>
              </a:endParaRPr>
            </a:p>
          </p:txBody>
        </p:sp>
        <p:sp>
          <p:nvSpPr>
            <p:cNvPr id="48" name="Freeform 354"/>
            <p:cNvSpPr>
              <a:spLocks/>
            </p:cNvSpPr>
            <p:nvPr/>
          </p:nvSpPr>
          <p:spPr bwMode="auto">
            <a:xfrm>
              <a:off x="4344796" y="1141583"/>
              <a:ext cx="996885" cy="782277"/>
            </a:xfrm>
            <a:custGeom>
              <a:avLst/>
              <a:gdLst>
                <a:gd name="T0" fmla="*/ 864 w 864"/>
                <a:gd name="T1" fmla="*/ 357 h 678"/>
                <a:gd name="T2" fmla="*/ 864 w 864"/>
                <a:gd name="T3" fmla="*/ 357 h 678"/>
                <a:gd name="T4" fmla="*/ 817 w 864"/>
                <a:gd name="T5" fmla="*/ 317 h 678"/>
                <a:gd name="T6" fmla="*/ 770 w 864"/>
                <a:gd name="T7" fmla="*/ 277 h 678"/>
                <a:gd name="T8" fmla="*/ 720 w 864"/>
                <a:gd name="T9" fmla="*/ 240 h 678"/>
                <a:gd name="T10" fmla="*/ 670 w 864"/>
                <a:gd name="T11" fmla="*/ 207 h 678"/>
                <a:gd name="T12" fmla="*/ 617 w 864"/>
                <a:gd name="T13" fmla="*/ 177 h 678"/>
                <a:gd name="T14" fmla="*/ 567 w 864"/>
                <a:gd name="T15" fmla="*/ 147 h 678"/>
                <a:gd name="T16" fmla="*/ 510 w 864"/>
                <a:gd name="T17" fmla="*/ 124 h 678"/>
                <a:gd name="T18" fmla="*/ 457 w 864"/>
                <a:gd name="T19" fmla="*/ 97 h 678"/>
                <a:gd name="T20" fmla="*/ 400 w 864"/>
                <a:gd name="T21" fmla="*/ 77 h 678"/>
                <a:gd name="T22" fmla="*/ 347 w 864"/>
                <a:gd name="T23" fmla="*/ 60 h 678"/>
                <a:gd name="T24" fmla="*/ 290 w 864"/>
                <a:gd name="T25" fmla="*/ 43 h 678"/>
                <a:gd name="T26" fmla="*/ 233 w 864"/>
                <a:gd name="T27" fmla="*/ 30 h 678"/>
                <a:gd name="T28" fmla="*/ 173 w 864"/>
                <a:gd name="T29" fmla="*/ 17 h 678"/>
                <a:gd name="T30" fmla="*/ 116 w 864"/>
                <a:gd name="T31" fmla="*/ 10 h 678"/>
                <a:gd name="T32" fmla="*/ 56 w 864"/>
                <a:gd name="T33" fmla="*/ 3 h 678"/>
                <a:gd name="T34" fmla="*/ 0 w 864"/>
                <a:gd name="T35" fmla="*/ 0 h 678"/>
                <a:gd name="T36" fmla="*/ 0 w 864"/>
                <a:gd name="T37" fmla="*/ 454 h 678"/>
                <a:gd name="T38" fmla="*/ 0 w 864"/>
                <a:gd name="T39" fmla="*/ 454 h 678"/>
                <a:gd name="T40" fmla="*/ 73 w 864"/>
                <a:gd name="T41" fmla="*/ 461 h 678"/>
                <a:gd name="T42" fmla="*/ 146 w 864"/>
                <a:gd name="T43" fmla="*/ 474 h 678"/>
                <a:gd name="T44" fmla="*/ 217 w 864"/>
                <a:gd name="T45" fmla="*/ 494 h 678"/>
                <a:gd name="T46" fmla="*/ 287 w 864"/>
                <a:gd name="T47" fmla="*/ 521 h 678"/>
                <a:gd name="T48" fmla="*/ 353 w 864"/>
                <a:gd name="T49" fmla="*/ 551 h 678"/>
                <a:gd name="T50" fmla="*/ 420 w 864"/>
                <a:gd name="T51" fmla="*/ 588 h 678"/>
                <a:gd name="T52" fmla="*/ 483 w 864"/>
                <a:gd name="T53" fmla="*/ 631 h 678"/>
                <a:gd name="T54" fmla="*/ 543 w 864"/>
                <a:gd name="T55" fmla="*/ 678 h 678"/>
                <a:gd name="T56" fmla="*/ 864 w 864"/>
                <a:gd name="T57" fmla="*/ 357 h 6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4" h="678">
                  <a:moveTo>
                    <a:pt x="864" y="357"/>
                  </a:moveTo>
                  <a:lnTo>
                    <a:pt x="864" y="357"/>
                  </a:lnTo>
                  <a:lnTo>
                    <a:pt x="817" y="317"/>
                  </a:lnTo>
                  <a:lnTo>
                    <a:pt x="770" y="277"/>
                  </a:lnTo>
                  <a:lnTo>
                    <a:pt x="720" y="240"/>
                  </a:lnTo>
                  <a:lnTo>
                    <a:pt x="670" y="207"/>
                  </a:lnTo>
                  <a:lnTo>
                    <a:pt x="617" y="177"/>
                  </a:lnTo>
                  <a:lnTo>
                    <a:pt x="567" y="147"/>
                  </a:lnTo>
                  <a:lnTo>
                    <a:pt x="510" y="124"/>
                  </a:lnTo>
                  <a:lnTo>
                    <a:pt x="457" y="97"/>
                  </a:lnTo>
                  <a:lnTo>
                    <a:pt x="400" y="77"/>
                  </a:lnTo>
                  <a:lnTo>
                    <a:pt x="347" y="60"/>
                  </a:lnTo>
                  <a:lnTo>
                    <a:pt x="290" y="43"/>
                  </a:lnTo>
                  <a:lnTo>
                    <a:pt x="233" y="30"/>
                  </a:lnTo>
                  <a:lnTo>
                    <a:pt x="173" y="17"/>
                  </a:lnTo>
                  <a:lnTo>
                    <a:pt x="116" y="10"/>
                  </a:lnTo>
                  <a:lnTo>
                    <a:pt x="56" y="3"/>
                  </a:lnTo>
                  <a:lnTo>
                    <a:pt x="0" y="0"/>
                  </a:lnTo>
                  <a:lnTo>
                    <a:pt x="0" y="454"/>
                  </a:lnTo>
                  <a:lnTo>
                    <a:pt x="73" y="461"/>
                  </a:lnTo>
                  <a:lnTo>
                    <a:pt x="146" y="474"/>
                  </a:lnTo>
                  <a:lnTo>
                    <a:pt x="217" y="494"/>
                  </a:lnTo>
                  <a:lnTo>
                    <a:pt x="287" y="521"/>
                  </a:lnTo>
                  <a:lnTo>
                    <a:pt x="353" y="551"/>
                  </a:lnTo>
                  <a:lnTo>
                    <a:pt x="420" y="588"/>
                  </a:lnTo>
                  <a:lnTo>
                    <a:pt x="483" y="631"/>
                  </a:lnTo>
                  <a:lnTo>
                    <a:pt x="543" y="678"/>
                  </a:lnTo>
                  <a:lnTo>
                    <a:pt x="864" y="357"/>
                  </a:lnTo>
                  <a:close/>
                </a:path>
              </a:pathLst>
            </a:custGeom>
            <a:solidFill>
              <a:srgbClr val="0E7AC3"/>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9" name="Freeform 355"/>
            <p:cNvSpPr>
              <a:spLocks/>
            </p:cNvSpPr>
            <p:nvPr/>
          </p:nvSpPr>
          <p:spPr bwMode="auto">
            <a:xfrm>
              <a:off x="5064768" y="1645795"/>
              <a:ext cx="784585" cy="998038"/>
            </a:xfrm>
            <a:custGeom>
              <a:avLst/>
              <a:gdLst>
                <a:gd name="T0" fmla="*/ 0 w 680"/>
                <a:gd name="T1" fmla="*/ 321 h 865"/>
                <a:gd name="T2" fmla="*/ 0 w 680"/>
                <a:gd name="T3" fmla="*/ 321 h 865"/>
                <a:gd name="T4" fmla="*/ 50 w 680"/>
                <a:gd name="T5" fmla="*/ 384 h 865"/>
                <a:gd name="T6" fmla="*/ 90 w 680"/>
                <a:gd name="T7" fmla="*/ 444 h 865"/>
                <a:gd name="T8" fmla="*/ 130 w 680"/>
                <a:gd name="T9" fmla="*/ 511 h 865"/>
                <a:gd name="T10" fmla="*/ 160 w 680"/>
                <a:gd name="T11" fmla="*/ 581 h 865"/>
                <a:gd name="T12" fmla="*/ 183 w 680"/>
                <a:gd name="T13" fmla="*/ 651 h 865"/>
                <a:gd name="T14" fmla="*/ 203 w 680"/>
                <a:gd name="T15" fmla="*/ 722 h 865"/>
                <a:gd name="T16" fmla="*/ 216 w 680"/>
                <a:gd name="T17" fmla="*/ 795 h 865"/>
                <a:gd name="T18" fmla="*/ 223 w 680"/>
                <a:gd name="T19" fmla="*/ 865 h 865"/>
                <a:gd name="T20" fmla="*/ 680 w 680"/>
                <a:gd name="T21" fmla="*/ 865 h 865"/>
                <a:gd name="T22" fmla="*/ 680 w 680"/>
                <a:gd name="T23" fmla="*/ 865 h 865"/>
                <a:gd name="T24" fmla="*/ 677 w 680"/>
                <a:gd name="T25" fmla="*/ 808 h 865"/>
                <a:gd name="T26" fmla="*/ 670 w 680"/>
                <a:gd name="T27" fmla="*/ 752 h 865"/>
                <a:gd name="T28" fmla="*/ 660 w 680"/>
                <a:gd name="T29" fmla="*/ 691 h 865"/>
                <a:gd name="T30" fmla="*/ 650 w 680"/>
                <a:gd name="T31" fmla="*/ 635 h 865"/>
                <a:gd name="T32" fmla="*/ 637 w 680"/>
                <a:gd name="T33" fmla="*/ 578 h 865"/>
                <a:gd name="T34" fmla="*/ 620 w 680"/>
                <a:gd name="T35" fmla="*/ 521 h 865"/>
                <a:gd name="T36" fmla="*/ 600 w 680"/>
                <a:gd name="T37" fmla="*/ 464 h 865"/>
                <a:gd name="T38" fmla="*/ 580 w 680"/>
                <a:gd name="T39" fmla="*/ 408 h 865"/>
                <a:gd name="T40" fmla="*/ 557 w 680"/>
                <a:gd name="T41" fmla="*/ 354 h 865"/>
                <a:gd name="T42" fmla="*/ 530 w 680"/>
                <a:gd name="T43" fmla="*/ 301 h 865"/>
                <a:gd name="T44" fmla="*/ 500 w 680"/>
                <a:gd name="T45" fmla="*/ 247 h 865"/>
                <a:gd name="T46" fmla="*/ 470 w 680"/>
                <a:gd name="T47" fmla="*/ 197 h 865"/>
                <a:gd name="T48" fmla="*/ 436 w 680"/>
                <a:gd name="T49" fmla="*/ 144 h 865"/>
                <a:gd name="T50" fmla="*/ 400 w 680"/>
                <a:gd name="T51" fmla="*/ 97 h 865"/>
                <a:gd name="T52" fmla="*/ 363 w 680"/>
                <a:gd name="T53" fmla="*/ 47 h 865"/>
                <a:gd name="T54" fmla="*/ 320 w 680"/>
                <a:gd name="T55" fmla="*/ 0 h 865"/>
                <a:gd name="T56" fmla="*/ 0 w 680"/>
                <a:gd name="T57" fmla="*/ 321 h 86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80" h="865">
                  <a:moveTo>
                    <a:pt x="0" y="321"/>
                  </a:moveTo>
                  <a:lnTo>
                    <a:pt x="0" y="321"/>
                  </a:lnTo>
                  <a:lnTo>
                    <a:pt x="50" y="384"/>
                  </a:lnTo>
                  <a:lnTo>
                    <a:pt x="90" y="444"/>
                  </a:lnTo>
                  <a:lnTo>
                    <a:pt x="130" y="511"/>
                  </a:lnTo>
                  <a:lnTo>
                    <a:pt x="160" y="581"/>
                  </a:lnTo>
                  <a:lnTo>
                    <a:pt x="183" y="651"/>
                  </a:lnTo>
                  <a:lnTo>
                    <a:pt x="203" y="722"/>
                  </a:lnTo>
                  <a:lnTo>
                    <a:pt x="216" y="795"/>
                  </a:lnTo>
                  <a:lnTo>
                    <a:pt x="223" y="865"/>
                  </a:lnTo>
                  <a:lnTo>
                    <a:pt x="680" y="865"/>
                  </a:lnTo>
                  <a:lnTo>
                    <a:pt x="677" y="808"/>
                  </a:lnTo>
                  <a:lnTo>
                    <a:pt x="670" y="752"/>
                  </a:lnTo>
                  <a:lnTo>
                    <a:pt x="660" y="691"/>
                  </a:lnTo>
                  <a:lnTo>
                    <a:pt x="650" y="635"/>
                  </a:lnTo>
                  <a:lnTo>
                    <a:pt x="637" y="578"/>
                  </a:lnTo>
                  <a:lnTo>
                    <a:pt x="620" y="521"/>
                  </a:lnTo>
                  <a:lnTo>
                    <a:pt x="600" y="464"/>
                  </a:lnTo>
                  <a:lnTo>
                    <a:pt x="580" y="408"/>
                  </a:lnTo>
                  <a:lnTo>
                    <a:pt x="557" y="354"/>
                  </a:lnTo>
                  <a:lnTo>
                    <a:pt x="530" y="301"/>
                  </a:lnTo>
                  <a:lnTo>
                    <a:pt x="500" y="247"/>
                  </a:lnTo>
                  <a:lnTo>
                    <a:pt x="470" y="197"/>
                  </a:lnTo>
                  <a:lnTo>
                    <a:pt x="436" y="144"/>
                  </a:lnTo>
                  <a:lnTo>
                    <a:pt x="400" y="97"/>
                  </a:lnTo>
                  <a:lnTo>
                    <a:pt x="363" y="47"/>
                  </a:lnTo>
                  <a:lnTo>
                    <a:pt x="320" y="0"/>
                  </a:lnTo>
                  <a:lnTo>
                    <a:pt x="0" y="321"/>
                  </a:lnTo>
                  <a:close/>
                </a:path>
              </a:pathLst>
            </a:custGeom>
            <a:solidFill>
              <a:srgbClr val="01458E"/>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 lastClr="FFFFFF"/>
                </a:solidFill>
                <a:effectLst/>
                <a:uLnTx/>
                <a:uFillTx/>
              </a:endParaRPr>
            </a:p>
          </p:txBody>
        </p:sp>
        <p:sp>
          <p:nvSpPr>
            <p:cNvPr id="50" name="Freeform 356"/>
            <p:cNvSpPr>
              <a:spLocks/>
            </p:cNvSpPr>
            <p:nvPr/>
          </p:nvSpPr>
          <p:spPr bwMode="auto">
            <a:xfrm>
              <a:off x="5064768" y="2775366"/>
              <a:ext cx="784585" cy="1001500"/>
            </a:xfrm>
            <a:custGeom>
              <a:avLst/>
              <a:gdLst>
                <a:gd name="T0" fmla="*/ 223 w 680"/>
                <a:gd name="T1" fmla="*/ 0 h 868"/>
                <a:gd name="T2" fmla="*/ 223 w 680"/>
                <a:gd name="T3" fmla="*/ 0 h 868"/>
                <a:gd name="T4" fmla="*/ 216 w 680"/>
                <a:gd name="T5" fmla="*/ 73 h 868"/>
                <a:gd name="T6" fmla="*/ 203 w 680"/>
                <a:gd name="T7" fmla="*/ 146 h 868"/>
                <a:gd name="T8" fmla="*/ 183 w 680"/>
                <a:gd name="T9" fmla="*/ 217 h 868"/>
                <a:gd name="T10" fmla="*/ 160 w 680"/>
                <a:gd name="T11" fmla="*/ 287 h 868"/>
                <a:gd name="T12" fmla="*/ 130 w 680"/>
                <a:gd name="T13" fmla="*/ 357 h 868"/>
                <a:gd name="T14" fmla="*/ 90 w 680"/>
                <a:gd name="T15" fmla="*/ 420 h 868"/>
                <a:gd name="T16" fmla="*/ 50 w 680"/>
                <a:gd name="T17" fmla="*/ 484 h 868"/>
                <a:gd name="T18" fmla="*/ 0 w 680"/>
                <a:gd name="T19" fmla="*/ 544 h 868"/>
                <a:gd name="T20" fmla="*/ 320 w 680"/>
                <a:gd name="T21" fmla="*/ 868 h 868"/>
                <a:gd name="T22" fmla="*/ 320 w 680"/>
                <a:gd name="T23" fmla="*/ 868 h 868"/>
                <a:gd name="T24" fmla="*/ 363 w 680"/>
                <a:gd name="T25" fmla="*/ 821 h 868"/>
                <a:gd name="T26" fmla="*/ 400 w 680"/>
                <a:gd name="T27" fmla="*/ 771 h 868"/>
                <a:gd name="T28" fmla="*/ 436 w 680"/>
                <a:gd name="T29" fmla="*/ 724 h 868"/>
                <a:gd name="T30" fmla="*/ 470 w 680"/>
                <a:gd name="T31" fmla="*/ 671 h 868"/>
                <a:gd name="T32" fmla="*/ 500 w 680"/>
                <a:gd name="T33" fmla="*/ 621 h 868"/>
                <a:gd name="T34" fmla="*/ 530 w 680"/>
                <a:gd name="T35" fmla="*/ 567 h 868"/>
                <a:gd name="T36" fmla="*/ 557 w 680"/>
                <a:gd name="T37" fmla="*/ 514 h 868"/>
                <a:gd name="T38" fmla="*/ 580 w 680"/>
                <a:gd name="T39" fmla="*/ 460 h 868"/>
                <a:gd name="T40" fmla="*/ 600 w 680"/>
                <a:gd name="T41" fmla="*/ 404 h 868"/>
                <a:gd name="T42" fmla="*/ 620 w 680"/>
                <a:gd name="T43" fmla="*/ 347 h 868"/>
                <a:gd name="T44" fmla="*/ 637 w 680"/>
                <a:gd name="T45" fmla="*/ 290 h 868"/>
                <a:gd name="T46" fmla="*/ 650 w 680"/>
                <a:gd name="T47" fmla="*/ 233 h 868"/>
                <a:gd name="T48" fmla="*/ 660 w 680"/>
                <a:gd name="T49" fmla="*/ 177 h 868"/>
                <a:gd name="T50" fmla="*/ 670 w 680"/>
                <a:gd name="T51" fmla="*/ 116 h 868"/>
                <a:gd name="T52" fmla="*/ 677 w 680"/>
                <a:gd name="T53" fmla="*/ 60 h 868"/>
                <a:gd name="T54" fmla="*/ 680 w 680"/>
                <a:gd name="T55" fmla="*/ 0 h 868"/>
                <a:gd name="T56" fmla="*/ 223 w 680"/>
                <a:gd name="T57" fmla="*/ 0 h 86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80" h="868">
                  <a:moveTo>
                    <a:pt x="223" y="0"/>
                  </a:moveTo>
                  <a:lnTo>
                    <a:pt x="223" y="0"/>
                  </a:lnTo>
                  <a:lnTo>
                    <a:pt x="216" y="73"/>
                  </a:lnTo>
                  <a:lnTo>
                    <a:pt x="203" y="146"/>
                  </a:lnTo>
                  <a:lnTo>
                    <a:pt x="183" y="217"/>
                  </a:lnTo>
                  <a:lnTo>
                    <a:pt x="160" y="287"/>
                  </a:lnTo>
                  <a:lnTo>
                    <a:pt x="130" y="357"/>
                  </a:lnTo>
                  <a:lnTo>
                    <a:pt x="90" y="420"/>
                  </a:lnTo>
                  <a:lnTo>
                    <a:pt x="50" y="484"/>
                  </a:lnTo>
                  <a:lnTo>
                    <a:pt x="0" y="544"/>
                  </a:lnTo>
                  <a:lnTo>
                    <a:pt x="320" y="868"/>
                  </a:lnTo>
                  <a:lnTo>
                    <a:pt x="363" y="821"/>
                  </a:lnTo>
                  <a:lnTo>
                    <a:pt x="400" y="771"/>
                  </a:lnTo>
                  <a:lnTo>
                    <a:pt x="436" y="724"/>
                  </a:lnTo>
                  <a:lnTo>
                    <a:pt x="470" y="671"/>
                  </a:lnTo>
                  <a:lnTo>
                    <a:pt x="500" y="621"/>
                  </a:lnTo>
                  <a:lnTo>
                    <a:pt x="530" y="567"/>
                  </a:lnTo>
                  <a:lnTo>
                    <a:pt x="557" y="514"/>
                  </a:lnTo>
                  <a:lnTo>
                    <a:pt x="580" y="460"/>
                  </a:lnTo>
                  <a:lnTo>
                    <a:pt x="600" y="404"/>
                  </a:lnTo>
                  <a:lnTo>
                    <a:pt x="620" y="347"/>
                  </a:lnTo>
                  <a:lnTo>
                    <a:pt x="637" y="290"/>
                  </a:lnTo>
                  <a:lnTo>
                    <a:pt x="650" y="233"/>
                  </a:lnTo>
                  <a:lnTo>
                    <a:pt x="660" y="177"/>
                  </a:lnTo>
                  <a:lnTo>
                    <a:pt x="670" y="116"/>
                  </a:lnTo>
                  <a:lnTo>
                    <a:pt x="677" y="60"/>
                  </a:lnTo>
                  <a:lnTo>
                    <a:pt x="680" y="0"/>
                  </a:lnTo>
                  <a:lnTo>
                    <a:pt x="223" y="0"/>
                  </a:lnTo>
                  <a:close/>
                </a:path>
              </a:pathLst>
            </a:custGeom>
            <a:solidFill>
              <a:srgbClr val="0E7AC3"/>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1" name="Freeform 357"/>
            <p:cNvSpPr>
              <a:spLocks/>
            </p:cNvSpPr>
            <p:nvPr/>
          </p:nvSpPr>
          <p:spPr bwMode="auto">
            <a:xfrm>
              <a:off x="4344796" y="3498800"/>
              <a:ext cx="996885" cy="782277"/>
            </a:xfrm>
            <a:custGeom>
              <a:avLst/>
              <a:gdLst>
                <a:gd name="T0" fmla="*/ 543 w 864"/>
                <a:gd name="T1" fmla="*/ 0 h 678"/>
                <a:gd name="T2" fmla="*/ 543 w 864"/>
                <a:gd name="T3" fmla="*/ 0 h 678"/>
                <a:gd name="T4" fmla="*/ 483 w 864"/>
                <a:gd name="T5" fmla="*/ 47 h 678"/>
                <a:gd name="T6" fmla="*/ 420 w 864"/>
                <a:gd name="T7" fmla="*/ 90 h 678"/>
                <a:gd name="T8" fmla="*/ 353 w 864"/>
                <a:gd name="T9" fmla="*/ 127 h 678"/>
                <a:gd name="T10" fmla="*/ 287 w 864"/>
                <a:gd name="T11" fmla="*/ 157 h 678"/>
                <a:gd name="T12" fmla="*/ 217 w 864"/>
                <a:gd name="T13" fmla="*/ 184 h 678"/>
                <a:gd name="T14" fmla="*/ 146 w 864"/>
                <a:gd name="T15" fmla="*/ 204 h 678"/>
                <a:gd name="T16" fmla="*/ 73 w 864"/>
                <a:gd name="T17" fmla="*/ 217 h 678"/>
                <a:gd name="T18" fmla="*/ 0 w 864"/>
                <a:gd name="T19" fmla="*/ 224 h 678"/>
                <a:gd name="T20" fmla="*/ 0 w 864"/>
                <a:gd name="T21" fmla="*/ 678 h 678"/>
                <a:gd name="T22" fmla="*/ 0 w 864"/>
                <a:gd name="T23" fmla="*/ 678 h 678"/>
                <a:gd name="T24" fmla="*/ 56 w 864"/>
                <a:gd name="T25" fmla="*/ 675 h 678"/>
                <a:gd name="T26" fmla="*/ 116 w 864"/>
                <a:gd name="T27" fmla="*/ 668 h 678"/>
                <a:gd name="T28" fmla="*/ 173 w 864"/>
                <a:gd name="T29" fmla="*/ 661 h 678"/>
                <a:gd name="T30" fmla="*/ 233 w 864"/>
                <a:gd name="T31" fmla="*/ 648 h 678"/>
                <a:gd name="T32" fmla="*/ 290 w 864"/>
                <a:gd name="T33" fmla="*/ 635 h 678"/>
                <a:gd name="T34" fmla="*/ 347 w 864"/>
                <a:gd name="T35" fmla="*/ 618 h 678"/>
                <a:gd name="T36" fmla="*/ 400 w 864"/>
                <a:gd name="T37" fmla="*/ 601 h 678"/>
                <a:gd name="T38" fmla="*/ 457 w 864"/>
                <a:gd name="T39" fmla="*/ 581 h 678"/>
                <a:gd name="T40" fmla="*/ 510 w 864"/>
                <a:gd name="T41" fmla="*/ 554 h 678"/>
                <a:gd name="T42" fmla="*/ 567 w 864"/>
                <a:gd name="T43" fmla="*/ 531 h 678"/>
                <a:gd name="T44" fmla="*/ 617 w 864"/>
                <a:gd name="T45" fmla="*/ 501 h 678"/>
                <a:gd name="T46" fmla="*/ 670 w 864"/>
                <a:gd name="T47" fmla="*/ 471 h 678"/>
                <a:gd name="T48" fmla="*/ 720 w 864"/>
                <a:gd name="T49" fmla="*/ 438 h 678"/>
                <a:gd name="T50" fmla="*/ 770 w 864"/>
                <a:gd name="T51" fmla="*/ 401 h 678"/>
                <a:gd name="T52" fmla="*/ 817 w 864"/>
                <a:gd name="T53" fmla="*/ 361 h 678"/>
                <a:gd name="T54" fmla="*/ 864 w 864"/>
                <a:gd name="T55" fmla="*/ 321 h 678"/>
                <a:gd name="T56" fmla="*/ 543 w 864"/>
                <a:gd name="T57" fmla="*/ 0 h 6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4" h="678">
                  <a:moveTo>
                    <a:pt x="543" y="0"/>
                  </a:moveTo>
                  <a:lnTo>
                    <a:pt x="543" y="0"/>
                  </a:lnTo>
                  <a:lnTo>
                    <a:pt x="483" y="47"/>
                  </a:lnTo>
                  <a:lnTo>
                    <a:pt x="420" y="90"/>
                  </a:lnTo>
                  <a:lnTo>
                    <a:pt x="353" y="127"/>
                  </a:lnTo>
                  <a:lnTo>
                    <a:pt x="287" y="157"/>
                  </a:lnTo>
                  <a:lnTo>
                    <a:pt x="217" y="184"/>
                  </a:lnTo>
                  <a:lnTo>
                    <a:pt x="146" y="204"/>
                  </a:lnTo>
                  <a:lnTo>
                    <a:pt x="73" y="217"/>
                  </a:lnTo>
                  <a:lnTo>
                    <a:pt x="0" y="224"/>
                  </a:lnTo>
                  <a:lnTo>
                    <a:pt x="0" y="678"/>
                  </a:lnTo>
                  <a:lnTo>
                    <a:pt x="56" y="675"/>
                  </a:lnTo>
                  <a:lnTo>
                    <a:pt x="116" y="668"/>
                  </a:lnTo>
                  <a:lnTo>
                    <a:pt x="173" y="661"/>
                  </a:lnTo>
                  <a:lnTo>
                    <a:pt x="233" y="648"/>
                  </a:lnTo>
                  <a:lnTo>
                    <a:pt x="290" y="635"/>
                  </a:lnTo>
                  <a:lnTo>
                    <a:pt x="347" y="618"/>
                  </a:lnTo>
                  <a:lnTo>
                    <a:pt x="400" y="601"/>
                  </a:lnTo>
                  <a:lnTo>
                    <a:pt x="457" y="581"/>
                  </a:lnTo>
                  <a:lnTo>
                    <a:pt x="510" y="554"/>
                  </a:lnTo>
                  <a:lnTo>
                    <a:pt x="567" y="531"/>
                  </a:lnTo>
                  <a:lnTo>
                    <a:pt x="617" y="501"/>
                  </a:lnTo>
                  <a:lnTo>
                    <a:pt x="670" y="471"/>
                  </a:lnTo>
                  <a:lnTo>
                    <a:pt x="720" y="438"/>
                  </a:lnTo>
                  <a:lnTo>
                    <a:pt x="770" y="401"/>
                  </a:lnTo>
                  <a:lnTo>
                    <a:pt x="817" y="361"/>
                  </a:lnTo>
                  <a:lnTo>
                    <a:pt x="864" y="321"/>
                  </a:lnTo>
                  <a:lnTo>
                    <a:pt x="543" y="0"/>
                  </a:lnTo>
                  <a:close/>
                </a:path>
              </a:pathLst>
            </a:custGeom>
            <a:solidFill>
              <a:srgbClr val="01458E"/>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2" name="Freeform 358"/>
            <p:cNvSpPr>
              <a:spLocks/>
            </p:cNvSpPr>
            <p:nvPr/>
          </p:nvSpPr>
          <p:spPr bwMode="auto">
            <a:xfrm>
              <a:off x="3216378" y="3498800"/>
              <a:ext cx="996885" cy="782277"/>
            </a:xfrm>
            <a:custGeom>
              <a:avLst/>
              <a:gdLst>
                <a:gd name="T0" fmla="*/ 0 w 864"/>
                <a:gd name="T1" fmla="*/ 321 h 678"/>
                <a:gd name="T2" fmla="*/ 0 w 864"/>
                <a:gd name="T3" fmla="*/ 321 h 678"/>
                <a:gd name="T4" fmla="*/ 47 w 864"/>
                <a:gd name="T5" fmla="*/ 361 h 678"/>
                <a:gd name="T6" fmla="*/ 94 w 864"/>
                <a:gd name="T7" fmla="*/ 401 h 678"/>
                <a:gd name="T8" fmla="*/ 144 w 864"/>
                <a:gd name="T9" fmla="*/ 438 h 678"/>
                <a:gd name="T10" fmla="*/ 194 w 864"/>
                <a:gd name="T11" fmla="*/ 471 h 678"/>
                <a:gd name="T12" fmla="*/ 244 w 864"/>
                <a:gd name="T13" fmla="*/ 501 h 678"/>
                <a:gd name="T14" fmla="*/ 297 w 864"/>
                <a:gd name="T15" fmla="*/ 531 h 678"/>
                <a:gd name="T16" fmla="*/ 351 w 864"/>
                <a:gd name="T17" fmla="*/ 554 h 678"/>
                <a:gd name="T18" fmla="*/ 407 w 864"/>
                <a:gd name="T19" fmla="*/ 581 h 678"/>
                <a:gd name="T20" fmla="*/ 461 w 864"/>
                <a:gd name="T21" fmla="*/ 601 h 678"/>
                <a:gd name="T22" fmla="*/ 517 w 864"/>
                <a:gd name="T23" fmla="*/ 618 h 678"/>
                <a:gd name="T24" fmla="*/ 574 w 864"/>
                <a:gd name="T25" fmla="*/ 635 h 678"/>
                <a:gd name="T26" fmla="*/ 631 w 864"/>
                <a:gd name="T27" fmla="*/ 648 h 678"/>
                <a:gd name="T28" fmla="*/ 691 w 864"/>
                <a:gd name="T29" fmla="*/ 661 h 678"/>
                <a:gd name="T30" fmla="*/ 748 w 864"/>
                <a:gd name="T31" fmla="*/ 668 h 678"/>
                <a:gd name="T32" fmla="*/ 804 w 864"/>
                <a:gd name="T33" fmla="*/ 675 h 678"/>
                <a:gd name="T34" fmla="*/ 864 w 864"/>
                <a:gd name="T35" fmla="*/ 678 h 678"/>
                <a:gd name="T36" fmla="*/ 864 w 864"/>
                <a:gd name="T37" fmla="*/ 224 h 678"/>
                <a:gd name="T38" fmla="*/ 864 w 864"/>
                <a:gd name="T39" fmla="*/ 224 h 678"/>
                <a:gd name="T40" fmla="*/ 791 w 864"/>
                <a:gd name="T41" fmla="*/ 217 h 678"/>
                <a:gd name="T42" fmla="*/ 718 w 864"/>
                <a:gd name="T43" fmla="*/ 204 h 678"/>
                <a:gd name="T44" fmla="*/ 647 w 864"/>
                <a:gd name="T45" fmla="*/ 184 h 678"/>
                <a:gd name="T46" fmla="*/ 577 w 864"/>
                <a:gd name="T47" fmla="*/ 157 h 678"/>
                <a:gd name="T48" fmla="*/ 511 w 864"/>
                <a:gd name="T49" fmla="*/ 127 h 678"/>
                <a:gd name="T50" fmla="*/ 444 w 864"/>
                <a:gd name="T51" fmla="*/ 90 h 678"/>
                <a:gd name="T52" fmla="*/ 381 w 864"/>
                <a:gd name="T53" fmla="*/ 47 h 678"/>
                <a:gd name="T54" fmla="*/ 321 w 864"/>
                <a:gd name="T55" fmla="*/ 0 h 678"/>
                <a:gd name="T56" fmla="*/ 0 w 864"/>
                <a:gd name="T57" fmla="*/ 321 h 6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4" h="678">
                  <a:moveTo>
                    <a:pt x="0" y="321"/>
                  </a:moveTo>
                  <a:lnTo>
                    <a:pt x="0" y="321"/>
                  </a:lnTo>
                  <a:lnTo>
                    <a:pt x="47" y="361"/>
                  </a:lnTo>
                  <a:lnTo>
                    <a:pt x="94" y="401"/>
                  </a:lnTo>
                  <a:lnTo>
                    <a:pt x="144" y="438"/>
                  </a:lnTo>
                  <a:lnTo>
                    <a:pt x="194" y="471"/>
                  </a:lnTo>
                  <a:lnTo>
                    <a:pt x="244" y="501"/>
                  </a:lnTo>
                  <a:lnTo>
                    <a:pt x="297" y="531"/>
                  </a:lnTo>
                  <a:lnTo>
                    <a:pt x="351" y="554"/>
                  </a:lnTo>
                  <a:lnTo>
                    <a:pt x="407" y="581"/>
                  </a:lnTo>
                  <a:lnTo>
                    <a:pt x="461" y="601"/>
                  </a:lnTo>
                  <a:lnTo>
                    <a:pt x="517" y="618"/>
                  </a:lnTo>
                  <a:lnTo>
                    <a:pt x="574" y="635"/>
                  </a:lnTo>
                  <a:lnTo>
                    <a:pt x="631" y="648"/>
                  </a:lnTo>
                  <a:lnTo>
                    <a:pt x="691" y="661"/>
                  </a:lnTo>
                  <a:lnTo>
                    <a:pt x="748" y="668"/>
                  </a:lnTo>
                  <a:lnTo>
                    <a:pt x="804" y="675"/>
                  </a:lnTo>
                  <a:lnTo>
                    <a:pt x="864" y="678"/>
                  </a:lnTo>
                  <a:lnTo>
                    <a:pt x="864" y="224"/>
                  </a:lnTo>
                  <a:lnTo>
                    <a:pt x="791" y="217"/>
                  </a:lnTo>
                  <a:lnTo>
                    <a:pt x="718" y="204"/>
                  </a:lnTo>
                  <a:lnTo>
                    <a:pt x="647" y="184"/>
                  </a:lnTo>
                  <a:lnTo>
                    <a:pt x="577" y="157"/>
                  </a:lnTo>
                  <a:lnTo>
                    <a:pt x="511" y="127"/>
                  </a:lnTo>
                  <a:lnTo>
                    <a:pt x="444" y="90"/>
                  </a:lnTo>
                  <a:lnTo>
                    <a:pt x="381" y="47"/>
                  </a:lnTo>
                  <a:lnTo>
                    <a:pt x="321" y="0"/>
                  </a:lnTo>
                  <a:lnTo>
                    <a:pt x="0" y="321"/>
                  </a:lnTo>
                  <a:close/>
                </a:path>
              </a:pathLst>
            </a:custGeom>
            <a:solidFill>
              <a:srgbClr val="0E7AC3"/>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 lastClr="FFFFFF"/>
                </a:solidFill>
                <a:effectLst/>
                <a:uLnTx/>
                <a:uFillTx/>
              </a:endParaRPr>
            </a:p>
          </p:txBody>
        </p:sp>
        <p:sp>
          <p:nvSpPr>
            <p:cNvPr id="53" name="Freeform 359"/>
            <p:cNvSpPr>
              <a:spLocks/>
            </p:cNvSpPr>
            <p:nvPr/>
          </p:nvSpPr>
          <p:spPr bwMode="auto">
            <a:xfrm>
              <a:off x="2708705" y="2775366"/>
              <a:ext cx="785739" cy="1001500"/>
            </a:xfrm>
            <a:custGeom>
              <a:avLst/>
              <a:gdLst>
                <a:gd name="T0" fmla="*/ 454 w 681"/>
                <a:gd name="T1" fmla="*/ 0 h 868"/>
                <a:gd name="T2" fmla="*/ 0 w 681"/>
                <a:gd name="T3" fmla="*/ 0 h 868"/>
                <a:gd name="T4" fmla="*/ 0 w 681"/>
                <a:gd name="T5" fmla="*/ 0 h 868"/>
                <a:gd name="T6" fmla="*/ 3 w 681"/>
                <a:gd name="T7" fmla="*/ 60 h 868"/>
                <a:gd name="T8" fmla="*/ 10 w 681"/>
                <a:gd name="T9" fmla="*/ 116 h 868"/>
                <a:gd name="T10" fmla="*/ 20 w 681"/>
                <a:gd name="T11" fmla="*/ 177 h 868"/>
                <a:gd name="T12" fmla="*/ 30 w 681"/>
                <a:gd name="T13" fmla="*/ 233 h 868"/>
                <a:gd name="T14" fmla="*/ 43 w 681"/>
                <a:gd name="T15" fmla="*/ 290 h 868"/>
                <a:gd name="T16" fmla="*/ 60 w 681"/>
                <a:gd name="T17" fmla="*/ 347 h 868"/>
                <a:gd name="T18" fmla="*/ 80 w 681"/>
                <a:gd name="T19" fmla="*/ 404 h 868"/>
                <a:gd name="T20" fmla="*/ 100 w 681"/>
                <a:gd name="T21" fmla="*/ 460 h 868"/>
                <a:gd name="T22" fmla="*/ 123 w 681"/>
                <a:gd name="T23" fmla="*/ 514 h 868"/>
                <a:gd name="T24" fmla="*/ 150 w 681"/>
                <a:gd name="T25" fmla="*/ 567 h 868"/>
                <a:gd name="T26" fmla="*/ 177 w 681"/>
                <a:gd name="T27" fmla="*/ 621 h 868"/>
                <a:gd name="T28" fmla="*/ 210 w 681"/>
                <a:gd name="T29" fmla="*/ 671 h 868"/>
                <a:gd name="T30" fmla="*/ 244 w 681"/>
                <a:gd name="T31" fmla="*/ 724 h 868"/>
                <a:gd name="T32" fmla="*/ 280 w 681"/>
                <a:gd name="T33" fmla="*/ 771 h 868"/>
                <a:gd name="T34" fmla="*/ 317 w 681"/>
                <a:gd name="T35" fmla="*/ 821 h 868"/>
                <a:gd name="T36" fmla="*/ 360 w 681"/>
                <a:gd name="T37" fmla="*/ 868 h 868"/>
                <a:gd name="T38" fmla="*/ 681 w 681"/>
                <a:gd name="T39" fmla="*/ 544 h 868"/>
                <a:gd name="T40" fmla="*/ 681 w 681"/>
                <a:gd name="T41" fmla="*/ 544 h 868"/>
                <a:gd name="T42" fmla="*/ 630 w 681"/>
                <a:gd name="T43" fmla="*/ 484 h 868"/>
                <a:gd name="T44" fmla="*/ 587 w 681"/>
                <a:gd name="T45" fmla="*/ 420 h 868"/>
                <a:gd name="T46" fmla="*/ 550 w 681"/>
                <a:gd name="T47" fmla="*/ 357 h 868"/>
                <a:gd name="T48" fmla="*/ 520 w 681"/>
                <a:gd name="T49" fmla="*/ 287 h 868"/>
                <a:gd name="T50" fmla="*/ 494 w 681"/>
                <a:gd name="T51" fmla="*/ 217 h 868"/>
                <a:gd name="T52" fmla="*/ 477 w 681"/>
                <a:gd name="T53" fmla="*/ 146 h 868"/>
                <a:gd name="T54" fmla="*/ 464 w 681"/>
                <a:gd name="T55" fmla="*/ 73 h 868"/>
                <a:gd name="T56" fmla="*/ 454 w 681"/>
                <a:gd name="T57" fmla="*/ 0 h 868"/>
                <a:gd name="T58" fmla="*/ 454 w 681"/>
                <a:gd name="T59" fmla="*/ 0 h 8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81" h="868">
                  <a:moveTo>
                    <a:pt x="454" y="0"/>
                  </a:moveTo>
                  <a:lnTo>
                    <a:pt x="0" y="0"/>
                  </a:lnTo>
                  <a:lnTo>
                    <a:pt x="3" y="60"/>
                  </a:lnTo>
                  <a:lnTo>
                    <a:pt x="10" y="116"/>
                  </a:lnTo>
                  <a:lnTo>
                    <a:pt x="20" y="177"/>
                  </a:lnTo>
                  <a:lnTo>
                    <a:pt x="30" y="233"/>
                  </a:lnTo>
                  <a:lnTo>
                    <a:pt x="43" y="290"/>
                  </a:lnTo>
                  <a:lnTo>
                    <a:pt x="60" y="347"/>
                  </a:lnTo>
                  <a:lnTo>
                    <a:pt x="80" y="404"/>
                  </a:lnTo>
                  <a:lnTo>
                    <a:pt x="100" y="460"/>
                  </a:lnTo>
                  <a:lnTo>
                    <a:pt x="123" y="514"/>
                  </a:lnTo>
                  <a:lnTo>
                    <a:pt x="150" y="567"/>
                  </a:lnTo>
                  <a:lnTo>
                    <a:pt x="177" y="621"/>
                  </a:lnTo>
                  <a:lnTo>
                    <a:pt x="210" y="671"/>
                  </a:lnTo>
                  <a:lnTo>
                    <a:pt x="244" y="724"/>
                  </a:lnTo>
                  <a:lnTo>
                    <a:pt x="280" y="771"/>
                  </a:lnTo>
                  <a:lnTo>
                    <a:pt x="317" y="821"/>
                  </a:lnTo>
                  <a:lnTo>
                    <a:pt x="360" y="868"/>
                  </a:lnTo>
                  <a:lnTo>
                    <a:pt x="681" y="544"/>
                  </a:lnTo>
                  <a:lnTo>
                    <a:pt x="630" y="484"/>
                  </a:lnTo>
                  <a:lnTo>
                    <a:pt x="587" y="420"/>
                  </a:lnTo>
                  <a:lnTo>
                    <a:pt x="550" y="357"/>
                  </a:lnTo>
                  <a:lnTo>
                    <a:pt x="520" y="287"/>
                  </a:lnTo>
                  <a:lnTo>
                    <a:pt x="494" y="217"/>
                  </a:lnTo>
                  <a:lnTo>
                    <a:pt x="477" y="146"/>
                  </a:lnTo>
                  <a:lnTo>
                    <a:pt x="464" y="73"/>
                  </a:lnTo>
                  <a:lnTo>
                    <a:pt x="454" y="0"/>
                  </a:lnTo>
                  <a:close/>
                </a:path>
              </a:pathLst>
            </a:custGeom>
            <a:solidFill>
              <a:srgbClr val="01458E"/>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4" name="Freeform 360"/>
            <p:cNvSpPr>
              <a:spLocks/>
            </p:cNvSpPr>
            <p:nvPr/>
          </p:nvSpPr>
          <p:spPr bwMode="auto">
            <a:xfrm>
              <a:off x="2708705" y="1645795"/>
              <a:ext cx="785739" cy="998038"/>
            </a:xfrm>
            <a:custGeom>
              <a:avLst/>
              <a:gdLst>
                <a:gd name="T0" fmla="*/ 454 w 681"/>
                <a:gd name="T1" fmla="*/ 865 h 865"/>
                <a:gd name="T2" fmla="*/ 454 w 681"/>
                <a:gd name="T3" fmla="*/ 865 h 865"/>
                <a:gd name="T4" fmla="*/ 464 w 681"/>
                <a:gd name="T5" fmla="*/ 795 h 865"/>
                <a:gd name="T6" fmla="*/ 477 w 681"/>
                <a:gd name="T7" fmla="*/ 722 h 865"/>
                <a:gd name="T8" fmla="*/ 494 w 681"/>
                <a:gd name="T9" fmla="*/ 651 h 865"/>
                <a:gd name="T10" fmla="*/ 520 w 681"/>
                <a:gd name="T11" fmla="*/ 581 h 865"/>
                <a:gd name="T12" fmla="*/ 550 w 681"/>
                <a:gd name="T13" fmla="*/ 511 h 865"/>
                <a:gd name="T14" fmla="*/ 587 w 681"/>
                <a:gd name="T15" fmla="*/ 444 h 865"/>
                <a:gd name="T16" fmla="*/ 630 w 681"/>
                <a:gd name="T17" fmla="*/ 384 h 865"/>
                <a:gd name="T18" fmla="*/ 681 w 681"/>
                <a:gd name="T19" fmla="*/ 321 h 865"/>
                <a:gd name="T20" fmla="*/ 360 w 681"/>
                <a:gd name="T21" fmla="*/ 0 h 865"/>
                <a:gd name="T22" fmla="*/ 360 w 681"/>
                <a:gd name="T23" fmla="*/ 0 h 865"/>
                <a:gd name="T24" fmla="*/ 317 w 681"/>
                <a:gd name="T25" fmla="*/ 47 h 865"/>
                <a:gd name="T26" fmla="*/ 280 w 681"/>
                <a:gd name="T27" fmla="*/ 97 h 865"/>
                <a:gd name="T28" fmla="*/ 244 w 681"/>
                <a:gd name="T29" fmla="*/ 144 h 865"/>
                <a:gd name="T30" fmla="*/ 210 w 681"/>
                <a:gd name="T31" fmla="*/ 197 h 865"/>
                <a:gd name="T32" fmla="*/ 177 w 681"/>
                <a:gd name="T33" fmla="*/ 247 h 865"/>
                <a:gd name="T34" fmla="*/ 150 w 681"/>
                <a:gd name="T35" fmla="*/ 301 h 865"/>
                <a:gd name="T36" fmla="*/ 123 w 681"/>
                <a:gd name="T37" fmla="*/ 354 h 865"/>
                <a:gd name="T38" fmla="*/ 100 w 681"/>
                <a:gd name="T39" fmla="*/ 408 h 865"/>
                <a:gd name="T40" fmla="*/ 80 w 681"/>
                <a:gd name="T41" fmla="*/ 464 h 865"/>
                <a:gd name="T42" fmla="*/ 60 w 681"/>
                <a:gd name="T43" fmla="*/ 521 h 865"/>
                <a:gd name="T44" fmla="*/ 43 w 681"/>
                <a:gd name="T45" fmla="*/ 578 h 865"/>
                <a:gd name="T46" fmla="*/ 30 w 681"/>
                <a:gd name="T47" fmla="*/ 635 h 865"/>
                <a:gd name="T48" fmla="*/ 20 w 681"/>
                <a:gd name="T49" fmla="*/ 691 h 865"/>
                <a:gd name="T50" fmla="*/ 10 w 681"/>
                <a:gd name="T51" fmla="*/ 752 h 865"/>
                <a:gd name="T52" fmla="*/ 3 w 681"/>
                <a:gd name="T53" fmla="*/ 808 h 865"/>
                <a:gd name="T54" fmla="*/ 0 w 681"/>
                <a:gd name="T55" fmla="*/ 865 h 865"/>
                <a:gd name="T56" fmla="*/ 454 w 681"/>
                <a:gd name="T57" fmla="*/ 865 h 86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81" h="865">
                  <a:moveTo>
                    <a:pt x="454" y="865"/>
                  </a:moveTo>
                  <a:lnTo>
                    <a:pt x="454" y="865"/>
                  </a:lnTo>
                  <a:lnTo>
                    <a:pt x="464" y="795"/>
                  </a:lnTo>
                  <a:lnTo>
                    <a:pt x="477" y="722"/>
                  </a:lnTo>
                  <a:lnTo>
                    <a:pt x="494" y="651"/>
                  </a:lnTo>
                  <a:lnTo>
                    <a:pt x="520" y="581"/>
                  </a:lnTo>
                  <a:lnTo>
                    <a:pt x="550" y="511"/>
                  </a:lnTo>
                  <a:lnTo>
                    <a:pt x="587" y="444"/>
                  </a:lnTo>
                  <a:lnTo>
                    <a:pt x="630" y="384"/>
                  </a:lnTo>
                  <a:lnTo>
                    <a:pt x="681" y="321"/>
                  </a:lnTo>
                  <a:lnTo>
                    <a:pt x="360" y="0"/>
                  </a:lnTo>
                  <a:lnTo>
                    <a:pt x="317" y="47"/>
                  </a:lnTo>
                  <a:lnTo>
                    <a:pt x="280" y="97"/>
                  </a:lnTo>
                  <a:lnTo>
                    <a:pt x="244" y="144"/>
                  </a:lnTo>
                  <a:lnTo>
                    <a:pt x="210" y="197"/>
                  </a:lnTo>
                  <a:lnTo>
                    <a:pt x="177" y="247"/>
                  </a:lnTo>
                  <a:lnTo>
                    <a:pt x="150" y="301"/>
                  </a:lnTo>
                  <a:lnTo>
                    <a:pt x="123" y="354"/>
                  </a:lnTo>
                  <a:lnTo>
                    <a:pt x="100" y="408"/>
                  </a:lnTo>
                  <a:lnTo>
                    <a:pt x="80" y="464"/>
                  </a:lnTo>
                  <a:lnTo>
                    <a:pt x="60" y="521"/>
                  </a:lnTo>
                  <a:lnTo>
                    <a:pt x="43" y="578"/>
                  </a:lnTo>
                  <a:lnTo>
                    <a:pt x="30" y="635"/>
                  </a:lnTo>
                  <a:lnTo>
                    <a:pt x="20" y="691"/>
                  </a:lnTo>
                  <a:lnTo>
                    <a:pt x="10" y="752"/>
                  </a:lnTo>
                  <a:lnTo>
                    <a:pt x="3" y="808"/>
                  </a:lnTo>
                  <a:lnTo>
                    <a:pt x="0" y="865"/>
                  </a:lnTo>
                  <a:lnTo>
                    <a:pt x="454" y="865"/>
                  </a:lnTo>
                  <a:close/>
                </a:path>
              </a:pathLst>
            </a:custGeom>
            <a:solidFill>
              <a:srgbClr val="0E7AC3"/>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5" name="Freeform 361"/>
            <p:cNvSpPr>
              <a:spLocks/>
            </p:cNvSpPr>
            <p:nvPr/>
          </p:nvSpPr>
          <p:spPr bwMode="auto">
            <a:xfrm>
              <a:off x="3216378" y="1141583"/>
              <a:ext cx="996885" cy="782277"/>
            </a:xfrm>
            <a:custGeom>
              <a:avLst/>
              <a:gdLst>
                <a:gd name="T0" fmla="*/ 321 w 864"/>
                <a:gd name="T1" fmla="*/ 678 h 678"/>
                <a:gd name="T2" fmla="*/ 321 w 864"/>
                <a:gd name="T3" fmla="*/ 678 h 678"/>
                <a:gd name="T4" fmla="*/ 381 w 864"/>
                <a:gd name="T5" fmla="*/ 631 h 678"/>
                <a:gd name="T6" fmla="*/ 444 w 864"/>
                <a:gd name="T7" fmla="*/ 588 h 678"/>
                <a:gd name="T8" fmla="*/ 511 w 864"/>
                <a:gd name="T9" fmla="*/ 551 h 678"/>
                <a:gd name="T10" fmla="*/ 577 w 864"/>
                <a:gd name="T11" fmla="*/ 521 h 678"/>
                <a:gd name="T12" fmla="*/ 647 w 864"/>
                <a:gd name="T13" fmla="*/ 494 h 678"/>
                <a:gd name="T14" fmla="*/ 718 w 864"/>
                <a:gd name="T15" fmla="*/ 474 h 678"/>
                <a:gd name="T16" fmla="*/ 791 w 864"/>
                <a:gd name="T17" fmla="*/ 461 h 678"/>
                <a:gd name="T18" fmla="*/ 864 w 864"/>
                <a:gd name="T19" fmla="*/ 454 h 678"/>
                <a:gd name="T20" fmla="*/ 864 w 864"/>
                <a:gd name="T21" fmla="*/ 0 h 678"/>
                <a:gd name="T22" fmla="*/ 864 w 864"/>
                <a:gd name="T23" fmla="*/ 0 h 678"/>
                <a:gd name="T24" fmla="*/ 804 w 864"/>
                <a:gd name="T25" fmla="*/ 3 h 678"/>
                <a:gd name="T26" fmla="*/ 748 w 864"/>
                <a:gd name="T27" fmla="*/ 10 h 678"/>
                <a:gd name="T28" fmla="*/ 691 w 864"/>
                <a:gd name="T29" fmla="*/ 17 h 678"/>
                <a:gd name="T30" fmla="*/ 631 w 864"/>
                <a:gd name="T31" fmla="*/ 30 h 678"/>
                <a:gd name="T32" fmla="*/ 574 w 864"/>
                <a:gd name="T33" fmla="*/ 43 h 678"/>
                <a:gd name="T34" fmla="*/ 517 w 864"/>
                <a:gd name="T35" fmla="*/ 60 h 678"/>
                <a:gd name="T36" fmla="*/ 461 w 864"/>
                <a:gd name="T37" fmla="*/ 77 h 678"/>
                <a:gd name="T38" fmla="*/ 407 w 864"/>
                <a:gd name="T39" fmla="*/ 97 h 678"/>
                <a:gd name="T40" fmla="*/ 351 w 864"/>
                <a:gd name="T41" fmla="*/ 124 h 678"/>
                <a:gd name="T42" fmla="*/ 297 w 864"/>
                <a:gd name="T43" fmla="*/ 147 h 678"/>
                <a:gd name="T44" fmla="*/ 244 w 864"/>
                <a:gd name="T45" fmla="*/ 177 h 678"/>
                <a:gd name="T46" fmla="*/ 194 w 864"/>
                <a:gd name="T47" fmla="*/ 207 h 678"/>
                <a:gd name="T48" fmla="*/ 144 w 864"/>
                <a:gd name="T49" fmla="*/ 240 h 678"/>
                <a:gd name="T50" fmla="*/ 94 w 864"/>
                <a:gd name="T51" fmla="*/ 277 h 678"/>
                <a:gd name="T52" fmla="*/ 47 w 864"/>
                <a:gd name="T53" fmla="*/ 317 h 678"/>
                <a:gd name="T54" fmla="*/ 0 w 864"/>
                <a:gd name="T55" fmla="*/ 357 h 678"/>
                <a:gd name="T56" fmla="*/ 321 w 864"/>
                <a:gd name="T57" fmla="*/ 678 h 6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4" h="678">
                  <a:moveTo>
                    <a:pt x="321" y="678"/>
                  </a:moveTo>
                  <a:lnTo>
                    <a:pt x="321" y="678"/>
                  </a:lnTo>
                  <a:lnTo>
                    <a:pt x="381" y="631"/>
                  </a:lnTo>
                  <a:lnTo>
                    <a:pt x="444" y="588"/>
                  </a:lnTo>
                  <a:lnTo>
                    <a:pt x="511" y="551"/>
                  </a:lnTo>
                  <a:lnTo>
                    <a:pt x="577" y="521"/>
                  </a:lnTo>
                  <a:lnTo>
                    <a:pt x="647" y="494"/>
                  </a:lnTo>
                  <a:lnTo>
                    <a:pt x="718" y="474"/>
                  </a:lnTo>
                  <a:lnTo>
                    <a:pt x="791" y="461"/>
                  </a:lnTo>
                  <a:lnTo>
                    <a:pt x="864" y="454"/>
                  </a:lnTo>
                  <a:lnTo>
                    <a:pt x="864" y="0"/>
                  </a:lnTo>
                  <a:lnTo>
                    <a:pt x="804" y="3"/>
                  </a:lnTo>
                  <a:lnTo>
                    <a:pt x="748" y="10"/>
                  </a:lnTo>
                  <a:lnTo>
                    <a:pt x="691" y="17"/>
                  </a:lnTo>
                  <a:lnTo>
                    <a:pt x="631" y="30"/>
                  </a:lnTo>
                  <a:lnTo>
                    <a:pt x="574" y="43"/>
                  </a:lnTo>
                  <a:lnTo>
                    <a:pt x="517" y="60"/>
                  </a:lnTo>
                  <a:lnTo>
                    <a:pt x="461" y="77"/>
                  </a:lnTo>
                  <a:lnTo>
                    <a:pt x="407" y="97"/>
                  </a:lnTo>
                  <a:lnTo>
                    <a:pt x="351" y="124"/>
                  </a:lnTo>
                  <a:lnTo>
                    <a:pt x="297" y="147"/>
                  </a:lnTo>
                  <a:lnTo>
                    <a:pt x="244" y="177"/>
                  </a:lnTo>
                  <a:lnTo>
                    <a:pt x="194" y="207"/>
                  </a:lnTo>
                  <a:lnTo>
                    <a:pt x="144" y="240"/>
                  </a:lnTo>
                  <a:lnTo>
                    <a:pt x="94" y="277"/>
                  </a:lnTo>
                  <a:lnTo>
                    <a:pt x="47" y="317"/>
                  </a:lnTo>
                  <a:lnTo>
                    <a:pt x="0" y="357"/>
                  </a:lnTo>
                  <a:lnTo>
                    <a:pt x="321" y="678"/>
                  </a:lnTo>
                  <a:close/>
                </a:path>
              </a:pathLst>
            </a:custGeom>
            <a:solidFill>
              <a:srgbClr val="01458E"/>
            </a:solidFill>
            <a:ln>
              <a:noFill/>
            </a:ln>
            <a:effectLst>
              <a:outerShdw dist="53882" dir="2700000" algn="ctr" rotWithShape="0">
                <a:srgbClr val="00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6" name="Arc 362"/>
            <p:cNvSpPr>
              <a:spLocks/>
            </p:cNvSpPr>
            <p:nvPr/>
          </p:nvSpPr>
          <p:spPr bwMode="auto">
            <a:xfrm>
              <a:off x="2499867" y="1068894"/>
              <a:ext cx="3558324" cy="3424483"/>
            </a:xfrm>
            <a:custGeom>
              <a:avLst/>
              <a:gdLst>
                <a:gd name="T0" fmla="*/ 152 w 43200"/>
                <a:gd name="T1" fmla="*/ 0 h 41548"/>
                <a:gd name="T2" fmla="*/ 67 w 43200"/>
                <a:gd name="T3" fmla="*/ 0 h 41548"/>
                <a:gd name="T4" fmla="*/ 110 w 43200"/>
                <a:gd name="T5" fmla="*/ 102 h 41548"/>
                <a:gd name="T6" fmla="*/ 0 60000 65536"/>
                <a:gd name="T7" fmla="*/ 0 60000 65536"/>
                <a:gd name="T8" fmla="*/ 0 60000 65536"/>
                <a:gd name="T9" fmla="*/ 0 w 43200"/>
                <a:gd name="T10" fmla="*/ 0 h 41548"/>
                <a:gd name="T11" fmla="*/ 43200 w 43200"/>
                <a:gd name="T12" fmla="*/ 41548 h 41548"/>
              </a:gdLst>
              <a:ahLst/>
              <a:cxnLst>
                <a:cxn ang="T6">
                  <a:pos x="T0" y="T1"/>
                </a:cxn>
                <a:cxn ang="T7">
                  <a:pos x="T2" y="T3"/>
                </a:cxn>
                <a:cxn ang="T8">
                  <a:pos x="T4" y="T5"/>
                </a:cxn>
              </a:cxnLst>
              <a:rect l="T9" t="T10" r="T11" b="T12"/>
              <a:pathLst>
                <a:path w="43200" h="41548" fill="none" extrusionOk="0">
                  <a:moveTo>
                    <a:pt x="29884" y="-1"/>
                  </a:moveTo>
                  <a:cubicBezTo>
                    <a:pt x="37945" y="3347"/>
                    <a:pt x="43200" y="11218"/>
                    <a:pt x="43200" y="19948"/>
                  </a:cubicBezTo>
                  <a:cubicBezTo>
                    <a:pt x="43200" y="31877"/>
                    <a:pt x="33529" y="41548"/>
                    <a:pt x="21600" y="41548"/>
                  </a:cubicBezTo>
                  <a:cubicBezTo>
                    <a:pt x="9670" y="41548"/>
                    <a:pt x="0" y="31877"/>
                    <a:pt x="0" y="19948"/>
                  </a:cubicBezTo>
                  <a:cubicBezTo>
                    <a:pt x="-1" y="11283"/>
                    <a:pt x="5177" y="3458"/>
                    <a:pt x="13151" y="69"/>
                  </a:cubicBezTo>
                </a:path>
                <a:path w="43200" h="41548" stroke="0" extrusionOk="0">
                  <a:moveTo>
                    <a:pt x="29884" y="-1"/>
                  </a:moveTo>
                  <a:cubicBezTo>
                    <a:pt x="37945" y="3347"/>
                    <a:pt x="43200" y="11218"/>
                    <a:pt x="43200" y="19948"/>
                  </a:cubicBezTo>
                  <a:cubicBezTo>
                    <a:pt x="43200" y="31877"/>
                    <a:pt x="33529" y="41548"/>
                    <a:pt x="21600" y="41548"/>
                  </a:cubicBezTo>
                  <a:cubicBezTo>
                    <a:pt x="9670" y="41548"/>
                    <a:pt x="0" y="31877"/>
                    <a:pt x="0" y="19948"/>
                  </a:cubicBezTo>
                  <a:cubicBezTo>
                    <a:pt x="-1" y="11283"/>
                    <a:pt x="5177" y="3458"/>
                    <a:pt x="13151" y="69"/>
                  </a:cubicBezTo>
                  <a:lnTo>
                    <a:pt x="21600" y="19948"/>
                  </a:lnTo>
                  <a:lnTo>
                    <a:pt x="29884" y="-1"/>
                  </a:lnTo>
                  <a:close/>
                </a:path>
              </a:pathLst>
            </a:custGeom>
            <a:noFill/>
            <a:ln w="19050" cap="rnd">
              <a:solidFill>
                <a:srgbClr val="0E7AC3"/>
              </a:solidFill>
              <a:prstDash val="sysDot"/>
              <a:round/>
              <a:headEnd type="oval" w="med" len="med"/>
              <a:tailEnd type="triangle" w="lg" len="lg"/>
            </a:ln>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grpSp>
          <p:nvGrpSpPr>
            <p:cNvPr id="57" name="Group 363"/>
            <p:cNvGrpSpPr>
              <a:grpSpLocks/>
            </p:cNvGrpSpPr>
            <p:nvPr/>
          </p:nvGrpSpPr>
          <p:grpSpPr bwMode="auto">
            <a:xfrm>
              <a:off x="3860199" y="2554990"/>
              <a:ext cx="839968" cy="305757"/>
              <a:chOff x="2560" y="618"/>
              <a:chExt cx="728" cy="265"/>
            </a:xfrm>
          </p:grpSpPr>
          <p:sp>
            <p:nvSpPr>
              <p:cNvPr id="66" name="WordArt 364"/>
              <p:cNvSpPr>
                <a:spLocks noChangeArrowheads="1" noChangeShapeType="1" noTextEdit="1"/>
              </p:cNvSpPr>
              <p:nvPr/>
            </p:nvSpPr>
            <p:spPr bwMode="auto">
              <a:xfrm>
                <a:off x="2653" y="618"/>
                <a:ext cx="544" cy="16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solidFill>
                      <a:sysClr val="window" lastClr="FFFFFF">
                        <a:alpha val="70195"/>
                      </a:sysClr>
                    </a:solidFill>
                    <a:effectLst/>
                    <a:uLnTx/>
                    <a:uFillTx/>
                    <a:latin typeface="Arial Black"/>
                  </a:rPr>
                  <a:t>TEXT</a:t>
                </a:r>
                <a:endParaRPr kumimoji="0" lang="zh-CN" altLang="en-US" sz="1400" b="0" i="0" u="none" strike="noStrike" kern="10" cap="none" spc="-70" normalizeH="0" baseline="0" noProof="0" dirty="0" smtClean="0">
                  <a:ln>
                    <a:noFill/>
                  </a:ln>
                  <a:solidFill>
                    <a:sysClr val="window" lastClr="FFFFFF">
                      <a:alpha val="70195"/>
                    </a:sysClr>
                  </a:solidFill>
                  <a:effectLst/>
                  <a:uLnTx/>
                  <a:uFillTx/>
                  <a:latin typeface="Arial Black"/>
                </a:endParaRPr>
              </a:p>
            </p:txBody>
          </p:sp>
          <p:sp>
            <p:nvSpPr>
              <p:cNvPr id="67" name="WordArt 365"/>
              <p:cNvSpPr>
                <a:spLocks noChangeArrowheads="1" noChangeShapeType="1" noTextEdit="1"/>
              </p:cNvSpPr>
              <p:nvPr/>
            </p:nvSpPr>
            <p:spPr bwMode="auto">
              <a:xfrm>
                <a:off x="2560" y="799"/>
                <a:ext cx="728" cy="8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solidFill>
                      <a:sysClr val="window" lastClr="FFFFFF">
                        <a:alpha val="70195"/>
                      </a:sysClr>
                    </a:solidFill>
                    <a:effectLst/>
                    <a:uLnTx/>
                    <a:uFillTx/>
                    <a:latin typeface="Arial Black"/>
                  </a:rPr>
                  <a:t>ADD CONTENTS</a:t>
                </a:r>
                <a:endParaRPr kumimoji="0" lang="zh-CN" altLang="en-US" sz="1400" b="0" i="0" u="none" strike="noStrike" kern="10" cap="none" spc="-70" normalizeH="0" baseline="0" noProof="0" dirty="0" smtClean="0">
                  <a:ln>
                    <a:noFill/>
                  </a:ln>
                  <a:solidFill>
                    <a:sysClr val="window" lastClr="FFFFFF">
                      <a:alpha val="70195"/>
                    </a:sysClr>
                  </a:solidFill>
                  <a:effectLst/>
                  <a:uLnTx/>
                  <a:uFillTx/>
                  <a:latin typeface="Arial Black"/>
                </a:endParaRPr>
              </a:p>
            </p:txBody>
          </p:sp>
        </p:grpSp>
        <p:sp>
          <p:nvSpPr>
            <p:cNvPr id="58" name="WordArt 371"/>
            <p:cNvSpPr>
              <a:spLocks noChangeArrowheads="1" noChangeShapeType="1" noTextEdit="1"/>
            </p:cNvSpPr>
            <p:nvPr/>
          </p:nvSpPr>
          <p:spPr bwMode="auto">
            <a:xfrm>
              <a:off x="4592863" y="1455418"/>
              <a:ext cx="365755" cy="1049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smtClean="0">
                  <a:ln>
                    <a:noFill/>
                  </a:ln>
                  <a:solidFill>
                    <a:sysClr val="window" lastClr="FFFFFF"/>
                  </a:solidFill>
                  <a:effectLst/>
                  <a:uLnTx/>
                  <a:uFillTx/>
                  <a:latin typeface="Arial Black"/>
                </a:rPr>
                <a:t>TEXT</a:t>
              </a:r>
              <a:endParaRPr kumimoji="0" lang="zh-CN" altLang="en-US" sz="1400" b="0" i="0" u="none" strike="noStrike" kern="10" cap="none" spc="-70" normalizeH="0" baseline="0" noProof="0" smtClean="0">
                <a:ln>
                  <a:noFill/>
                </a:ln>
                <a:solidFill>
                  <a:sysClr val="window" lastClr="FFFFFF"/>
                </a:solidFill>
                <a:effectLst/>
                <a:uLnTx/>
                <a:uFillTx/>
                <a:latin typeface="Arial Black"/>
              </a:endParaRPr>
            </a:p>
          </p:txBody>
        </p:sp>
        <p:sp>
          <p:nvSpPr>
            <p:cNvPr id="59" name="WordArt 372"/>
            <p:cNvSpPr>
              <a:spLocks noChangeArrowheads="1" noChangeShapeType="1" noTextEdit="1"/>
            </p:cNvSpPr>
            <p:nvPr/>
          </p:nvSpPr>
          <p:spPr bwMode="auto">
            <a:xfrm>
              <a:off x="5273606" y="2136160"/>
              <a:ext cx="365755" cy="1049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smtClean="0">
                  <a:ln>
                    <a:noFill/>
                  </a:ln>
                  <a:solidFill>
                    <a:sysClr val="window" lastClr="FFFFFF"/>
                  </a:solidFill>
                  <a:effectLst/>
                  <a:uLnTx/>
                  <a:uFillTx/>
                  <a:latin typeface="Arial Black"/>
                </a:rPr>
                <a:t>TEXT</a:t>
              </a:r>
              <a:endParaRPr kumimoji="0" lang="zh-CN" altLang="en-US" sz="1400" b="0" i="0" u="none" strike="noStrike" kern="10" cap="none" spc="-70" normalizeH="0" baseline="0" noProof="0" smtClean="0">
                <a:ln>
                  <a:noFill/>
                </a:ln>
                <a:solidFill>
                  <a:sysClr val="window" lastClr="FFFFFF"/>
                </a:solidFill>
                <a:effectLst/>
                <a:uLnTx/>
                <a:uFillTx/>
                <a:latin typeface="Arial Black"/>
              </a:endParaRPr>
            </a:p>
          </p:txBody>
        </p:sp>
        <p:sp>
          <p:nvSpPr>
            <p:cNvPr id="60" name="WordArt 373"/>
            <p:cNvSpPr>
              <a:spLocks noChangeArrowheads="1" noChangeShapeType="1" noTextEdit="1"/>
            </p:cNvSpPr>
            <p:nvPr/>
          </p:nvSpPr>
          <p:spPr bwMode="auto">
            <a:xfrm>
              <a:off x="5326681" y="3130737"/>
              <a:ext cx="365755" cy="1049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smtClean="0">
                  <a:ln>
                    <a:noFill/>
                  </a:ln>
                  <a:solidFill>
                    <a:sysClr val="window" lastClr="FFFFFF"/>
                  </a:solidFill>
                  <a:effectLst/>
                  <a:uLnTx/>
                  <a:uFillTx/>
                  <a:latin typeface="Arial Black"/>
                </a:rPr>
                <a:t>TEXT</a:t>
              </a:r>
              <a:endParaRPr kumimoji="0" lang="zh-CN" altLang="en-US" sz="1400" b="0" i="0" u="none" strike="noStrike" kern="10" cap="none" spc="-70" normalizeH="0" baseline="0" noProof="0" smtClean="0">
                <a:ln>
                  <a:noFill/>
                </a:ln>
                <a:solidFill>
                  <a:sysClr val="window" lastClr="FFFFFF"/>
                </a:solidFill>
                <a:effectLst/>
                <a:uLnTx/>
                <a:uFillTx/>
                <a:latin typeface="Arial Black"/>
              </a:endParaRPr>
            </a:p>
          </p:txBody>
        </p:sp>
        <p:sp>
          <p:nvSpPr>
            <p:cNvPr id="61" name="WordArt 374"/>
            <p:cNvSpPr>
              <a:spLocks noChangeArrowheads="1" noChangeShapeType="1" noTextEdit="1"/>
            </p:cNvSpPr>
            <p:nvPr/>
          </p:nvSpPr>
          <p:spPr bwMode="auto">
            <a:xfrm>
              <a:off x="4592863" y="3862248"/>
              <a:ext cx="365755" cy="104996"/>
            </a:xfrm>
            <a:prstGeom prst="rect">
              <a:avLst/>
            </a:prstGeom>
            <a:noFill/>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solidFill>
                    <a:sysClr val="window" lastClr="FFFFFF"/>
                  </a:solidFill>
                  <a:effectLst/>
                  <a:uLnTx/>
                  <a:uFillTx/>
                  <a:latin typeface="Arial Black"/>
                </a:rPr>
                <a:t>TEXT</a:t>
              </a:r>
              <a:endParaRPr kumimoji="0" lang="zh-CN" altLang="en-US" sz="1400" b="0" i="0" u="none" strike="noStrike" kern="10" cap="none" spc="-70" normalizeH="0" baseline="0" noProof="0" dirty="0" smtClean="0">
                <a:ln>
                  <a:noFill/>
                </a:ln>
                <a:solidFill>
                  <a:sysClr val="window" lastClr="FFFFFF"/>
                </a:solidFill>
                <a:effectLst/>
                <a:uLnTx/>
                <a:uFillTx/>
                <a:latin typeface="Arial Black"/>
              </a:endParaRPr>
            </a:p>
          </p:txBody>
        </p:sp>
        <p:sp>
          <p:nvSpPr>
            <p:cNvPr id="62" name="WordArt 375"/>
            <p:cNvSpPr>
              <a:spLocks noChangeArrowheads="1" noChangeShapeType="1" noTextEdit="1"/>
            </p:cNvSpPr>
            <p:nvPr/>
          </p:nvSpPr>
          <p:spPr bwMode="auto">
            <a:xfrm>
              <a:off x="3598286" y="3863401"/>
              <a:ext cx="365755" cy="1049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smtClean="0">
                  <a:ln>
                    <a:noFill/>
                  </a:ln>
                  <a:solidFill>
                    <a:sysClr val="window" lastClr="FFFFFF"/>
                  </a:solidFill>
                  <a:effectLst/>
                  <a:uLnTx/>
                  <a:uFillTx/>
                  <a:latin typeface="Arial Black"/>
                </a:rPr>
                <a:t>TEXT</a:t>
              </a:r>
              <a:endParaRPr kumimoji="0" lang="zh-CN" altLang="en-US" sz="1400" b="0" i="0" u="none" strike="noStrike" kern="10" cap="none" spc="-70" normalizeH="0" baseline="0" noProof="0" smtClean="0">
                <a:ln>
                  <a:noFill/>
                </a:ln>
                <a:solidFill>
                  <a:sysClr val="window" lastClr="FFFFFF"/>
                </a:solidFill>
                <a:effectLst/>
                <a:uLnTx/>
                <a:uFillTx/>
                <a:latin typeface="Arial Black"/>
              </a:endParaRPr>
            </a:p>
          </p:txBody>
        </p:sp>
        <p:sp>
          <p:nvSpPr>
            <p:cNvPr id="63" name="WordArt 376"/>
            <p:cNvSpPr>
              <a:spLocks noChangeArrowheads="1" noChangeShapeType="1" noTextEdit="1"/>
            </p:cNvSpPr>
            <p:nvPr/>
          </p:nvSpPr>
          <p:spPr bwMode="auto">
            <a:xfrm>
              <a:off x="2865622" y="3130737"/>
              <a:ext cx="365755" cy="1049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smtClean="0">
                  <a:ln>
                    <a:noFill/>
                  </a:ln>
                  <a:solidFill>
                    <a:sysClr val="window" lastClr="FFFFFF"/>
                  </a:solidFill>
                  <a:effectLst/>
                  <a:uLnTx/>
                  <a:uFillTx/>
                  <a:latin typeface="Arial Black"/>
                </a:rPr>
                <a:t>TEXT</a:t>
              </a:r>
              <a:endParaRPr kumimoji="0" lang="zh-CN" altLang="en-US" sz="1400" b="0" i="0" u="none" strike="noStrike" kern="10" cap="none" spc="-70" normalizeH="0" baseline="0" noProof="0" smtClean="0">
                <a:ln>
                  <a:noFill/>
                </a:ln>
                <a:solidFill>
                  <a:sysClr val="window" lastClr="FFFFFF"/>
                </a:solidFill>
                <a:effectLst/>
                <a:uLnTx/>
                <a:uFillTx/>
                <a:latin typeface="Arial Black"/>
              </a:endParaRPr>
            </a:p>
          </p:txBody>
        </p:sp>
        <p:sp>
          <p:nvSpPr>
            <p:cNvPr id="64" name="WordArt 377"/>
            <p:cNvSpPr>
              <a:spLocks noChangeArrowheads="1" noChangeShapeType="1" noTextEdit="1"/>
            </p:cNvSpPr>
            <p:nvPr/>
          </p:nvSpPr>
          <p:spPr bwMode="auto">
            <a:xfrm>
              <a:off x="2865622" y="2136160"/>
              <a:ext cx="365755" cy="1049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smtClean="0">
                  <a:ln>
                    <a:noFill/>
                  </a:ln>
                  <a:solidFill>
                    <a:sysClr val="window" lastClr="FFFFFF"/>
                  </a:solidFill>
                  <a:effectLst/>
                  <a:uLnTx/>
                  <a:uFillTx/>
                  <a:latin typeface="Arial Black"/>
                </a:rPr>
                <a:t>TEXT</a:t>
              </a:r>
              <a:endParaRPr kumimoji="0" lang="zh-CN" altLang="en-US" sz="1400" b="0" i="0" u="none" strike="noStrike" kern="10" cap="none" spc="-70" normalizeH="0" baseline="0" noProof="0" smtClean="0">
                <a:ln>
                  <a:noFill/>
                </a:ln>
                <a:solidFill>
                  <a:sysClr val="window" lastClr="FFFFFF"/>
                </a:solidFill>
                <a:effectLst/>
                <a:uLnTx/>
                <a:uFillTx/>
                <a:latin typeface="Arial Black"/>
              </a:endParaRPr>
            </a:p>
          </p:txBody>
        </p:sp>
        <p:sp>
          <p:nvSpPr>
            <p:cNvPr id="65" name="WordArt 378"/>
            <p:cNvSpPr>
              <a:spLocks noChangeArrowheads="1" noChangeShapeType="1" noTextEdit="1"/>
            </p:cNvSpPr>
            <p:nvPr/>
          </p:nvSpPr>
          <p:spPr bwMode="auto">
            <a:xfrm>
              <a:off x="3599440" y="1455418"/>
              <a:ext cx="365755" cy="10499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10" cap="none" spc="-70" normalizeH="0" baseline="0" noProof="0" dirty="0" smtClean="0">
                  <a:ln>
                    <a:noFill/>
                  </a:ln>
                  <a:solidFill>
                    <a:sysClr val="window" lastClr="FFFFFF"/>
                  </a:solidFill>
                  <a:effectLst/>
                  <a:uLnTx/>
                  <a:uFillTx/>
                  <a:latin typeface="Arial Black"/>
                </a:rPr>
                <a:t>TEXT</a:t>
              </a:r>
              <a:endParaRPr kumimoji="0" lang="zh-CN" altLang="en-US" sz="1400" b="0" i="0" u="none" strike="noStrike" kern="10" cap="none" spc="-70" normalizeH="0" baseline="0" noProof="0" dirty="0" smtClean="0">
                <a:ln>
                  <a:noFill/>
                </a:ln>
                <a:solidFill>
                  <a:sysClr val="window" lastClr="FFFFFF"/>
                </a:solidFill>
                <a:effectLst/>
                <a:uLnTx/>
                <a:uFillTx/>
                <a:latin typeface="Arial Black"/>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strVal val="(6*min(max(#ppt_w*#ppt_h,.3),1)-7.4)/-.7*#ppt_w"/>
                                          </p:val>
                                        </p:tav>
                                        <p:tav tm="100000">
                                          <p:val>
                                            <p:strVal val="#ppt_w"/>
                                          </p:val>
                                        </p:tav>
                                      </p:tavLst>
                                    </p:anim>
                                    <p:anim calcmode="lin" valueType="num">
                                      <p:cBhvr>
                                        <p:cTn id="8" dur="1000" fill="hold"/>
                                        <p:tgtEl>
                                          <p:spTgt spid="41"/>
                                        </p:tgtEl>
                                        <p:attrNameLst>
                                          <p:attrName>ppt_h</p:attrName>
                                        </p:attrNameLst>
                                      </p:cBhvr>
                                      <p:tavLst>
                                        <p:tav tm="0">
                                          <p:val>
                                            <p:strVal val="(6*min(max(#ppt_w*#ppt_h,.3),1)-7.4)/-.7*#ppt_h"/>
                                          </p:val>
                                        </p:tav>
                                        <p:tav tm="100000">
                                          <p:val>
                                            <p:strVal val="#ppt_h"/>
                                          </p:val>
                                        </p:tav>
                                      </p:tavLst>
                                    </p:anim>
                                    <p:anim calcmode="lin" valueType="num">
                                      <p:cBhvr>
                                        <p:cTn id="9" dur="1000" fill="hold"/>
                                        <p:tgtEl>
                                          <p:spTgt spid="41"/>
                                        </p:tgtEl>
                                        <p:attrNameLst>
                                          <p:attrName>ppt_x</p:attrName>
                                        </p:attrNameLst>
                                      </p:cBhvr>
                                      <p:tavLst>
                                        <p:tav tm="0">
                                          <p:val>
                                            <p:fltVal val="0.5"/>
                                          </p:val>
                                        </p:tav>
                                        <p:tav tm="100000">
                                          <p:val>
                                            <p:strVal val="#ppt_x"/>
                                          </p:val>
                                        </p:tav>
                                      </p:tavLst>
                                    </p:anim>
                                    <p:anim calcmode="lin" valueType="num">
                                      <p:cBhvr>
                                        <p:cTn id="10" dur="1000" fill="hold"/>
                                        <p:tgtEl>
                                          <p:spTgt spid="41"/>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down)">
                                      <p:cBhvr>
                                        <p:cTn id="14" dur="1000"/>
                                        <p:tgtEl>
                                          <p:spTgt spid="38"/>
                                        </p:tgtEl>
                                      </p:cBhvr>
                                    </p:animEffect>
                                  </p:childTnLst>
                                </p:cTn>
                              </p:par>
                            </p:childTnLst>
                          </p:cTn>
                        </p:par>
                        <p:par>
                          <p:cTn id="15" fill="hold">
                            <p:stCondLst>
                              <p:cond delay="2000"/>
                            </p:stCondLst>
                            <p:childTnLst>
                              <p:par>
                                <p:cTn id="16" presetID="22" presetClass="entr" presetSubtype="4"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down)">
                                      <p:cBhvr>
                                        <p:cTn id="18"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69"/>
          <p:cNvSpPr>
            <a:spLocks noChangeArrowheads="1"/>
          </p:cNvSpPr>
          <p:nvPr/>
        </p:nvSpPr>
        <p:spPr bwMode="auto">
          <a:xfrm>
            <a:off x="3419872" y="2373048"/>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3000" b="1" dirty="0" smtClean="0">
                <a:latin typeface="微软雅黑" pitchFamily="34" charset="-122"/>
                <a:ea typeface="微软雅黑" pitchFamily="34" charset="-122"/>
                <a:sym typeface="微软雅黑" pitchFamily="34" charset="-122"/>
              </a:rPr>
              <a:t>年度工作概述</a:t>
            </a:r>
            <a:endParaRPr lang="en-US" altLang="zh-CN" sz="3000" b="1" dirty="0">
              <a:latin typeface="微软雅黑" pitchFamily="34" charset="-122"/>
              <a:ea typeface="微软雅黑" pitchFamily="34" charset="-122"/>
              <a:sym typeface="微软雅黑" pitchFamily="34" charset="-122"/>
            </a:endParaRPr>
          </a:p>
        </p:txBody>
      </p:sp>
      <p:sp>
        <p:nvSpPr>
          <p:cNvPr id="7" name="矩形 70"/>
          <p:cNvSpPr>
            <a:spLocks noChangeArrowheads="1"/>
          </p:cNvSpPr>
          <p:nvPr/>
        </p:nvSpPr>
        <p:spPr bwMode="auto">
          <a:xfrm>
            <a:off x="2454936" y="2927046"/>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latin typeface="微软雅黑" panose="020B0503020204020204" pitchFamily="34" charset="-122"/>
                <a:ea typeface="微软雅黑" panose="020B0503020204020204" pitchFamily="34" charset="-122"/>
              </a:rPr>
              <a:t>此处添加文字</a:t>
            </a:r>
            <a:endParaRPr lang="zh-CN" altLang="en-US" sz="1100" dirty="0">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907704" y="2650047"/>
            <a:ext cx="1368152" cy="0"/>
          </a:xfrm>
          <a:prstGeom prst="line">
            <a:avLst/>
          </a:prstGeom>
          <a:noFill/>
          <a:ln w="9525" cap="flat" cmpd="sng" algn="ctr">
            <a:solidFill>
              <a:srgbClr val="4F81BD"/>
            </a:solidFill>
            <a:prstDash val="solid"/>
          </a:ln>
          <a:effectLst/>
        </p:spPr>
      </p:cxnSp>
      <p:cxnSp>
        <p:nvCxnSpPr>
          <p:cNvPr id="9" name="直接连接符 8"/>
          <p:cNvCxnSpPr/>
          <p:nvPr/>
        </p:nvCxnSpPr>
        <p:spPr>
          <a:xfrm>
            <a:off x="6084168" y="2650047"/>
            <a:ext cx="1296144" cy="0"/>
          </a:xfrm>
          <a:prstGeom prst="line">
            <a:avLst/>
          </a:prstGeom>
          <a:noFill/>
          <a:ln w="9525" cap="flat" cmpd="sng" algn="ctr">
            <a:solidFill>
              <a:srgbClr val="4F81BD"/>
            </a:solidFill>
            <a:prstDash val="solid"/>
          </a:ln>
          <a:effectLst/>
        </p:spPr>
      </p:cxn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wipe(righ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fltVal val="0"/>
                                          </p:val>
                                        </p:tav>
                                        <p:tav tm="100000">
                                          <p:val>
                                            <p:strVal val="#ppt_w"/>
                                          </p:val>
                                        </p:tav>
                                      </p:tavLst>
                                    </p:anim>
                                    <p:anim calcmode="lin" valueType="num">
                                      <p:cBhvr>
                                        <p:cTn id="23" dur="1000" fill="hold"/>
                                        <p:tgtEl>
                                          <p:spTgt spid="7"/>
                                        </p:tgtEl>
                                        <p:attrNameLst>
                                          <p:attrName>ppt_h</p:attrName>
                                        </p:attrNameLst>
                                      </p:cBhvr>
                                      <p:tavLst>
                                        <p:tav tm="0">
                                          <p:val>
                                            <p:fltVal val="0"/>
                                          </p:val>
                                        </p:tav>
                                        <p:tav tm="100000">
                                          <p:val>
                                            <p:strVal val="#ppt_h"/>
                                          </p:val>
                                        </p:tav>
                                      </p:tavLst>
                                    </p:anim>
                                    <p:anim calcmode="lin" valueType="num">
                                      <p:cBhvr>
                                        <p:cTn id="24" dur="1000" fill="hold"/>
                                        <p:tgtEl>
                                          <p:spTgt spid="7"/>
                                        </p:tgtEl>
                                        <p:attrNameLst>
                                          <p:attrName>style.rotation</p:attrName>
                                        </p:attrNameLst>
                                      </p:cBhvr>
                                      <p:tavLst>
                                        <p:tav tm="0">
                                          <p:val>
                                            <p:fltVal val="90"/>
                                          </p:val>
                                        </p:tav>
                                        <p:tav tm="100000">
                                          <p:val>
                                            <p:fltVal val="0"/>
                                          </p:val>
                                        </p:tav>
                                      </p:tavLst>
                                    </p:anim>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组合 110"/>
          <p:cNvGrpSpPr/>
          <p:nvPr/>
        </p:nvGrpSpPr>
        <p:grpSpPr>
          <a:xfrm>
            <a:off x="2822298" y="1927043"/>
            <a:ext cx="1920043" cy="3302157"/>
            <a:chOff x="2734684" y="1015896"/>
            <a:chExt cx="1920043" cy="3302157"/>
          </a:xfrm>
        </p:grpSpPr>
        <p:grpSp>
          <p:nvGrpSpPr>
            <p:cNvPr id="112" name="组合 111"/>
            <p:cNvGrpSpPr/>
            <p:nvPr/>
          </p:nvGrpSpPr>
          <p:grpSpPr>
            <a:xfrm>
              <a:off x="2734684" y="1015896"/>
              <a:ext cx="1920043" cy="3302157"/>
              <a:chOff x="2734684" y="1015896"/>
              <a:chExt cx="1920043" cy="3302157"/>
            </a:xfrm>
          </p:grpSpPr>
          <p:grpSp>
            <p:nvGrpSpPr>
              <p:cNvPr id="114" name="组合 113"/>
              <p:cNvGrpSpPr/>
              <p:nvPr/>
            </p:nvGrpSpPr>
            <p:grpSpPr>
              <a:xfrm>
                <a:off x="2734684" y="1015896"/>
                <a:ext cx="1920043" cy="3302157"/>
                <a:chOff x="2685756" y="1069793"/>
                <a:chExt cx="1920043" cy="3302157"/>
              </a:xfrm>
            </p:grpSpPr>
            <p:grpSp>
              <p:nvGrpSpPr>
                <p:cNvPr id="117" name="组合 116"/>
                <p:cNvGrpSpPr/>
                <p:nvPr/>
              </p:nvGrpSpPr>
              <p:grpSpPr>
                <a:xfrm>
                  <a:off x="2772798" y="1085825"/>
                  <a:ext cx="1685339" cy="3286125"/>
                  <a:chOff x="2772798" y="1085825"/>
                  <a:chExt cx="1685339" cy="3286125"/>
                </a:xfrm>
              </p:grpSpPr>
              <p:sp>
                <p:nvSpPr>
                  <p:cNvPr id="126" name="圆角矩形 125"/>
                  <p:cNvSpPr/>
                  <p:nvPr/>
                </p:nvSpPr>
                <p:spPr>
                  <a:xfrm>
                    <a:off x="2772798" y="1085825"/>
                    <a:ext cx="1685339" cy="3286125"/>
                  </a:xfrm>
                  <a:prstGeom prst="roundRect">
                    <a:avLst>
                      <a:gd name="adj" fmla="val 6990"/>
                    </a:avLst>
                  </a:prstGeom>
                  <a:solidFill>
                    <a:sysClr val="window" lastClr="FFFFFF">
                      <a:lumMod val="95000"/>
                    </a:sysClr>
                  </a:solidFill>
                  <a:ln w="3175" cap="flat" cmpd="sng" algn="ctr">
                    <a:solidFill>
                      <a:sysClr val="window" lastClr="FFFFFF">
                        <a:lumMod val="65000"/>
                      </a:sysClr>
                    </a:solidFill>
                    <a:prstDash val="solid"/>
                  </a:ln>
                  <a:effectLst>
                    <a:outerShdw blurRad="279400" dist="63500" dir="8100000" sx="98000" sy="98000" algn="tr" rotWithShape="0">
                      <a:prstClr val="black">
                        <a:alpha val="18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矩形 126"/>
                  <p:cNvSpPr/>
                  <p:nvPr/>
                </p:nvSpPr>
                <p:spPr>
                  <a:xfrm>
                    <a:off x="2869346" y="2352650"/>
                    <a:ext cx="1476375" cy="628650"/>
                  </a:xfrm>
                  <a:prstGeom prst="rect">
                    <a:avLst/>
                  </a:prstGeom>
                  <a:solidFill>
                    <a:srgbClr val="01458E"/>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矩形 127"/>
                  <p:cNvSpPr/>
                  <p:nvPr/>
                </p:nvSpPr>
                <p:spPr>
                  <a:xfrm>
                    <a:off x="2869346" y="2209775"/>
                    <a:ext cx="1476375" cy="142875"/>
                  </a:xfrm>
                  <a:prstGeom prst="rect">
                    <a:avLst/>
                  </a:prstGeom>
                  <a:solidFill>
                    <a:sysClr val="window" lastClr="FFFFFF">
                      <a:lumMod val="95000"/>
                    </a:sysClr>
                  </a:solidFill>
                  <a:ln w="25400" cap="flat" cmpd="sng" algn="ctr">
                    <a:noFill/>
                    <a:prstDash val="solid"/>
                  </a:ln>
                  <a:effectLst>
                    <a:outerShdw blurRad="76200" dist="50800" dir="5400000" sx="97000" sy="97000" algn="t"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矩形 128"/>
                  <p:cNvSpPr/>
                  <p:nvPr/>
                </p:nvSpPr>
                <p:spPr>
                  <a:xfrm rot="10800000">
                    <a:off x="2869346" y="2981300"/>
                    <a:ext cx="1476375" cy="142875"/>
                  </a:xfrm>
                  <a:prstGeom prst="rect">
                    <a:avLst/>
                  </a:prstGeom>
                  <a:solidFill>
                    <a:sysClr val="window" lastClr="FFFFFF">
                      <a:lumMod val="95000"/>
                    </a:sysClr>
                  </a:solidFill>
                  <a:ln w="25400" cap="flat" cmpd="sng" algn="ctr">
                    <a:noFill/>
                    <a:prstDash val="solid"/>
                  </a:ln>
                  <a:effectLst>
                    <a:outerShdw blurRad="76200" dist="50800" dir="16200000" sx="97000" sy="97000"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文本框 34"/>
                  <p:cNvSpPr txBox="1"/>
                  <p:nvPr/>
                </p:nvSpPr>
                <p:spPr>
                  <a:xfrm>
                    <a:off x="2991869" y="1903218"/>
                    <a:ext cx="1231328"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3A3A3A"/>
                        </a:solidFill>
                        <a:effectLst/>
                        <a:uLnTx/>
                        <a:uFillTx/>
                      </a:rPr>
                      <a:t>We do our best to make your presentation perfect!</a:t>
                    </a:r>
                    <a:endParaRPr kumimoji="0" lang="zh-CN" altLang="en-US" sz="700" b="0" i="0" u="none" strike="noStrike" kern="0" cap="none" spc="0" normalizeH="0" baseline="0" noProof="0" dirty="0">
                      <a:ln>
                        <a:noFill/>
                      </a:ln>
                      <a:solidFill>
                        <a:srgbClr val="3A3A3A"/>
                      </a:solidFill>
                      <a:effectLst/>
                      <a:uLnTx/>
                      <a:uFillTx/>
                    </a:endParaRPr>
                  </a:p>
                </p:txBody>
              </p:sp>
              <p:sp>
                <p:nvSpPr>
                  <p:cNvPr id="131" name="文本框 40"/>
                  <p:cNvSpPr txBox="1"/>
                  <p:nvPr/>
                </p:nvSpPr>
                <p:spPr>
                  <a:xfrm>
                    <a:off x="3253350" y="2367921"/>
                    <a:ext cx="708368" cy="623248"/>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02</a:t>
                    </a:r>
                    <a:endParaRPr kumimoji="0" lang="zh-CN" altLang="en-US"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18" name="组合 117"/>
                <p:cNvGrpSpPr/>
                <p:nvPr/>
              </p:nvGrpSpPr>
              <p:grpSpPr>
                <a:xfrm flipV="1">
                  <a:off x="2701713" y="1069793"/>
                  <a:ext cx="1904086" cy="874883"/>
                  <a:chOff x="894195" y="2095454"/>
                  <a:chExt cx="4500232" cy="1850943"/>
                </a:xfrm>
              </p:grpSpPr>
              <p:sp>
                <p:nvSpPr>
                  <p:cNvPr id="123" name="椭圆 122"/>
                  <p:cNvSpPr/>
                  <p:nvPr/>
                </p:nvSpPr>
                <p:spPr>
                  <a:xfrm>
                    <a:off x="894195" y="2095454"/>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24" name="椭圆 123"/>
                  <p:cNvSpPr/>
                  <p:nvPr/>
                </p:nvSpPr>
                <p:spPr>
                  <a:xfrm>
                    <a:off x="999759" y="2835568"/>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25" name="矩形 124"/>
                  <p:cNvSpPr/>
                  <p:nvPr/>
                </p:nvSpPr>
                <p:spPr>
                  <a:xfrm>
                    <a:off x="1290384" y="2581117"/>
                    <a:ext cx="3489354" cy="953103"/>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grpSp>
              <p:nvGrpSpPr>
                <p:cNvPr id="119" name="组合 118"/>
                <p:cNvGrpSpPr/>
                <p:nvPr/>
              </p:nvGrpSpPr>
              <p:grpSpPr>
                <a:xfrm flipV="1">
                  <a:off x="2685756" y="3363838"/>
                  <a:ext cx="1871345" cy="885094"/>
                  <a:chOff x="856481" y="1960913"/>
                  <a:chExt cx="4422850" cy="1872546"/>
                </a:xfrm>
              </p:grpSpPr>
              <p:sp>
                <p:nvSpPr>
                  <p:cNvPr id="120" name="椭圆 119"/>
                  <p:cNvSpPr/>
                  <p:nvPr/>
                </p:nvSpPr>
                <p:spPr>
                  <a:xfrm>
                    <a:off x="856481" y="1960913"/>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21" name="椭圆 120"/>
                  <p:cNvSpPr/>
                  <p:nvPr/>
                </p:nvSpPr>
                <p:spPr>
                  <a:xfrm>
                    <a:off x="884663" y="2722628"/>
                    <a:ext cx="4394668" cy="1110831"/>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22" name="矩形 121"/>
                  <p:cNvSpPr/>
                  <p:nvPr/>
                </p:nvSpPr>
                <p:spPr>
                  <a:xfrm>
                    <a:off x="1362491" y="2421297"/>
                    <a:ext cx="3489354" cy="953103"/>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grpSp>
          <p:sp>
            <p:nvSpPr>
              <p:cNvPr id="115" name="文本框 32"/>
              <p:cNvSpPr txBox="1"/>
              <p:nvPr/>
            </p:nvSpPr>
            <p:spPr>
              <a:xfrm>
                <a:off x="3114393" y="1275606"/>
                <a:ext cx="1028167"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rgbClr val="01458E"/>
                    </a:solidFill>
                    <a:effectLst/>
                    <a:uLnTx/>
                    <a:uFillTx/>
                  </a:rPr>
                  <a:t>INFOGRAPHICS</a:t>
                </a:r>
                <a:endParaRPr kumimoji="0" lang="zh-CN" altLang="en-US" sz="1100" b="1" i="0" u="none" strike="noStrike" kern="0" cap="none" spc="0" normalizeH="0" baseline="0" noProof="0" dirty="0">
                  <a:ln>
                    <a:noFill/>
                  </a:ln>
                  <a:solidFill>
                    <a:srgbClr val="01458E"/>
                  </a:solidFill>
                  <a:effectLst/>
                  <a:uLnTx/>
                  <a:uFillTx/>
                </a:endParaRPr>
              </a:p>
            </p:txBody>
          </p:sp>
          <p:sp>
            <p:nvSpPr>
              <p:cNvPr id="116" name="文本框 33"/>
              <p:cNvSpPr txBox="1"/>
              <p:nvPr/>
            </p:nvSpPr>
            <p:spPr>
              <a:xfrm>
                <a:off x="3282806" y="1444971"/>
                <a:ext cx="643445" cy="192360"/>
              </a:xfrm>
              <a:prstGeom prst="rect">
                <a:avLst/>
              </a:prstGeom>
              <a:noFill/>
            </p:spPr>
            <p:txBody>
              <a:bodyPr wrap="none" lIns="68580" tIns="34290" rIns="68580" bIns="342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0" cap="none" spc="0" normalizeH="0" baseline="0" noProof="0" dirty="0">
                    <a:ln>
                      <a:noFill/>
                    </a:ln>
                    <a:solidFill>
                      <a:srgbClr val="595959"/>
                    </a:solidFill>
                    <a:effectLst/>
                    <a:uLnTx/>
                    <a:uFillTx/>
                  </a:rPr>
                  <a:t>Sample text</a:t>
                </a:r>
                <a:endParaRPr kumimoji="0" lang="zh-CN" altLang="en-US" sz="800" b="1" i="0" u="none" strike="noStrike" kern="0" cap="none" spc="0" normalizeH="0" baseline="0" noProof="0" dirty="0">
                  <a:ln>
                    <a:noFill/>
                  </a:ln>
                  <a:solidFill>
                    <a:srgbClr val="595959"/>
                  </a:solidFill>
                  <a:effectLst/>
                  <a:uLnTx/>
                  <a:uFillTx/>
                </a:endParaRPr>
              </a:p>
            </p:txBody>
          </p:sp>
        </p:grpSp>
        <p:sp>
          <p:nvSpPr>
            <p:cNvPr id="113" name="Freeform 147"/>
            <p:cNvSpPr>
              <a:spLocks noEditPoints="1"/>
            </p:cNvSpPr>
            <p:nvPr/>
          </p:nvSpPr>
          <p:spPr bwMode="auto">
            <a:xfrm>
              <a:off x="3516880" y="3602925"/>
              <a:ext cx="181304" cy="28633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32" name="组合 131"/>
          <p:cNvGrpSpPr/>
          <p:nvPr/>
        </p:nvGrpSpPr>
        <p:grpSpPr>
          <a:xfrm>
            <a:off x="994810" y="1927043"/>
            <a:ext cx="1904086" cy="3302157"/>
            <a:chOff x="850335" y="1069793"/>
            <a:chExt cx="1904086" cy="3302157"/>
          </a:xfrm>
        </p:grpSpPr>
        <p:grpSp>
          <p:nvGrpSpPr>
            <p:cNvPr id="133" name="组合 132"/>
            <p:cNvGrpSpPr/>
            <p:nvPr/>
          </p:nvGrpSpPr>
          <p:grpSpPr>
            <a:xfrm>
              <a:off x="895000" y="1085825"/>
              <a:ext cx="1859421" cy="3286125"/>
              <a:chOff x="895000" y="1085825"/>
              <a:chExt cx="1859421" cy="3286125"/>
            </a:xfrm>
          </p:grpSpPr>
          <p:grpSp>
            <p:nvGrpSpPr>
              <p:cNvPr id="140" name="组合 139"/>
              <p:cNvGrpSpPr/>
              <p:nvPr/>
            </p:nvGrpSpPr>
            <p:grpSpPr>
              <a:xfrm>
                <a:off x="971600" y="1085825"/>
                <a:ext cx="1706223" cy="3286125"/>
                <a:chOff x="971600" y="1085825"/>
                <a:chExt cx="1706223" cy="3286125"/>
              </a:xfrm>
            </p:grpSpPr>
            <p:sp>
              <p:nvSpPr>
                <p:cNvPr id="146" name="圆角矩形 145"/>
                <p:cNvSpPr/>
                <p:nvPr/>
              </p:nvSpPr>
              <p:spPr>
                <a:xfrm>
                  <a:off x="971600" y="1085825"/>
                  <a:ext cx="1706223" cy="3286125"/>
                </a:xfrm>
                <a:prstGeom prst="roundRect">
                  <a:avLst>
                    <a:gd name="adj" fmla="val 6990"/>
                  </a:avLst>
                </a:prstGeom>
                <a:solidFill>
                  <a:sysClr val="window" lastClr="FFFFFF">
                    <a:lumMod val="95000"/>
                  </a:sysClr>
                </a:solidFill>
                <a:ln w="3175" cap="flat" cmpd="sng" algn="ctr">
                  <a:solidFill>
                    <a:sysClr val="window" lastClr="FFFFFF">
                      <a:lumMod val="65000"/>
                    </a:sysClr>
                  </a:solidFill>
                  <a:prstDash val="solid"/>
                </a:ln>
                <a:effectLst>
                  <a:outerShdw blurRad="279400" dist="63500" dir="8100000" sx="98000" sy="98000" algn="tr" rotWithShape="0">
                    <a:prstClr val="black">
                      <a:alpha val="18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矩形 146"/>
                <p:cNvSpPr/>
                <p:nvPr/>
              </p:nvSpPr>
              <p:spPr>
                <a:xfrm>
                  <a:off x="1104900" y="2352650"/>
                  <a:ext cx="1476375" cy="628650"/>
                </a:xfrm>
                <a:prstGeom prst="rect">
                  <a:avLst/>
                </a:prstGeom>
                <a:solidFill>
                  <a:srgbClr val="0E7AC3"/>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矩形 147"/>
                <p:cNvSpPr/>
                <p:nvPr/>
              </p:nvSpPr>
              <p:spPr>
                <a:xfrm>
                  <a:off x="1104900" y="2209775"/>
                  <a:ext cx="1476375" cy="142875"/>
                </a:xfrm>
                <a:prstGeom prst="rect">
                  <a:avLst/>
                </a:prstGeom>
                <a:solidFill>
                  <a:sysClr val="window" lastClr="FFFFFF">
                    <a:lumMod val="95000"/>
                  </a:sysClr>
                </a:solidFill>
                <a:ln w="25400" cap="flat" cmpd="sng" algn="ctr">
                  <a:noFill/>
                  <a:prstDash val="solid"/>
                </a:ln>
                <a:effectLst>
                  <a:outerShdw blurRad="76200" dist="50800" dir="5400000" sx="97000" sy="97000" algn="t"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矩形 148"/>
                <p:cNvSpPr/>
                <p:nvPr/>
              </p:nvSpPr>
              <p:spPr>
                <a:xfrm rot="10800000">
                  <a:off x="1104900" y="2981300"/>
                  <a:ext cx="1476375" cy="142875"/>
                </a:xfrm>
                <a:prstGeom prst="rect">
                  <a:avLst/>
                </a:prstGeom>
                <a:solidFill>
                  <a:sysClr val="window" lastClr="FFFFFF">
                    <a:lumMod val="95000"/>
                  </a:sysClr>
                </a:solidFill>
                <a:ln w="25400" cap="flat" cmpd="sng" algn="ctr">
                  <a:noFill/>
                  <a:prstDash val="solid"/>
                </a:ln>
                <a:effectLst>
                  <a:outerShdw blurRad="76200" dist="50800" dir="16200000" sx="97000" sy="97000"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文本框 12"/>
                <p:cNvSpPr txBox="1"/>
                <p:nvPr/>
              </p:nvSpPr>
              <p:spPr>
                <a:xfrm>
                  <a:off x="1227424" y="1903218"/>
                  <a:ext cx="1231328"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3A3A3A"/>
                      </a:solidFill>
                      <a:effectLst/>
                      <a:uLnTx/>
                      <a:uFillTx/>
                    </a:rPr>
                    <a:t>We do our best to make your presentation perfect!</a:t>
                  </a:r>
                  <a:endParaRPr kumimoji="0" lang="zh-CN" altLang="en-US" sz="700" b="0" i="0" u="none" strike="noStrike" kern="0" cap="none" spc="0" normalizeH="0" baseline="0" noProof="0" dirty="0">
                    <a:ln>
                      <a:noFill/>
                    </a:ln>
                    <a:solidFill>
                      <a:srgbClr val="3A3A3A"/>
                    </a:solidFill>
                    <a:effectLst/>
                    <a:uLnTx/>
                    <a:uFillTx/>
                  </a:endParaRPr>
                </a:p>
              </p:txBody>
            </p:sp>
            <p:sp>
              <p:nvSpPr>
                <p:cNvPr id="151" name="文本框 18"/>
                <p:cNvSpPr txBox="1"/>
                <p:nvPr/>
              </p:nvSpPr>
              <p:spPr>
                <a:xfrm>
                  <a:off x="1488905" y="2367921"/>
                  <a:ext cx="708367" cy="623248"/>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01</a:t>
                  </a:r>
                  <a:endParaRPr kumimoji="0" lang="zh-CN" altLang="en-US"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41" name="组合 140"/>
              <p:cNvGrpSpPr/>
              <p:nvPr/>
            </p:nvGrpSpPr>
            <p:grpSpPr>
              <a:xfrm flipV="1">
                <a:off x="895000" y="3380859"/>
                <a:ext cx="1859421" cy="835205"/>
                <a:chOff x="837732" y="2078700"/>
                <a:chExt cx="4394668" cy="1766999"/>
              </a:xfrm>
            </p:grpSpPr>
            <p:sp>
              <p:nvSpPr>
                <p:cNvPr id="143" name="椭圆 142"/>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44" name="椭圆 143"/>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45" name="矩形 144"/>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sp>
            <p:nvSpPr>
              <p:cNvPr id="142" name="Freeform 123"/>
              <p:cNvSpPr>
                <a:spLocks noEditPoints="1"/>
              </p:cNvSpPr>
              <p:nvPr/>
            </p:nvSpPr>
            <p:spPr bwMode="auto">
              <a:xfrm>
                <a:off x="1724297" y="3618331"/>
                <a:ext cx="237583" cy="264776"/>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rgbClr val="01458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34" name="组合 133"/>
            <p:cNvGrpSpPr/>
            <p:nvPr/>
          </p:nvGrpSpPr>
          <p:grpSpPr>
            <a:xfrm flipV="1">
              <a:off x="850335" y="1069793"/>
              <a:ext cx="1859421" cy="835205"/>
              <a:chOff x="837732" y="2078700"/>
              <a:chExt cx="4394668" cy="1766999"/>
            </a:xfrm>
          </p:grpSpPr>
          <p:sp>
            <p:nvSpPr>
              <p:cNvPr id="137" name="椭圆 136"/>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38" name="椭圆 137"/>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39" name="矩形 138"/>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sp>
          <p:nvSpPr>
            <p:cNvPr id="135" name="文本框 10"/>
            <p:cNvSpPr txBox="1"/>
            <p:nvPr/>
          </p:nvSpPr>
          <p:spPr>
            <a:xfrm>
              <a:off x="1349948" y="1333328"/>
              <a:ext cx="1028167"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rgbClr val="005DA2"/>
                  </a:solidFill>
                  <a:effectLst/>
                  <a:uLnTx/>
                  <a:uFillTx/>
                </a:rPr>
                <a:t>INFOGRAPHICS</a:t>
              </a:r>
              <a:endParaRPr kumimoji="0" lang="zh-CN" altLang="en-US" sz="1100" b="1" i="0" u="none" strike="noStrike" kern="0" cap="none" spc="0" normalizeH="0" baseline="0" noProof="0" dirty="0">
                <a:ln>
                  <a:noFill/>
                </a:ln>
                <a:solidFill>
                  <a:srgbClr val="005DA2"/>
                </a:solidFill>
                <a:effectLst/>
                <a:uLnTx/>
                <a:uFillTx/>
              </a:endParaRPr>
            </a:p>
          </p:txBody>
        </p:sp>
        <p:sp>
          <p:nvSpPr>
            <p:cNvPr id="136" name="文本框 11"/>
            <p:cNvSpPr txBox="1"/>
            <p:nvPr/>
          </p:nvSpPr>
          <p:spPr>
            <a:xfrm>
              <a:off x="1518361" y="1502693"/>
              <a:ext cx="643445" cy="192360"/>
            </a:xfrm>
            <a:prstGeom prst="rect">
              <a:avLst/>
            </a:prstGeom>
            <a:noFill/>
          </p:spPr>
          <p:txBody>
            <a:bodyPr wrap="none" lIns="68580" tIns="34290" rIns="68580" bIns="342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0" cap="none" spc="0" normalizeH="0" baseline="0" noProof="0" dirty="0">
                  <a:ln>
                    <a:noFill/>
                  </a:ln>
                  <a:solidFill>
                    <a:srgbClr val="595959"/>
                  </a:solidFill>
                  <a:effectLst/>
                  <a:uLnTx/>
                  <a:uFillTx/>
                </a:rPr>
                <a:t>Sample text</a:t>
              </a:r>
              <a:endParaRPr kumimoji="0" lang="zh-CN" altLang="en-US" sz="800" b="1" i="0" u="none" strike="noStrike" kern="0" cap="none" spc="0" normalizeH="0" baseline="0" noProof="0" dirty="0">
                <a:ln>
                  <a:noFill/>
                </a:ln>
                <a:solidFill>
                  <a:srgbClr val="595959"/>
                </a:solidFill>
                <a:effectLst/>
                <a:uLnTx/>
                <a:uFillTx/>
              </a:endParaRPr>
            </a:p>
          </p:txBody>
        </p:sp>
      </p:grpSp>
      <p:grpSp>
        <p:nvGrpSpPr>
          <p:cNvPr id="152" name="组合 151"/>
          <p:cNvGrpSpPr/>
          <p:nvPr/>
        </p:nvGrpSpPr>
        <p:grpSpPr>
          <a:xfrm>
            <a:off x="4652372" y="1927043"/>
            <a:ext cx="1906921" cy="3286125"/>
            <a:chOff x="4463204" y="1085825"/>
            <a:chExt cx="1906921" cy="3286125"/>
          </a:xfrm>
        </p:grpSpPr>
        <p:grpSp>
          <p:nvGrpSpPr>
            <p:cNvPr id="153" name="组合 152"/>
            <p:cNvGrpSpPr/>
            <p:nvPr/>
          </p:nvGrpSpPr>
          <p:grpSpPr>
            <a:xfrm>
              <a:off x="4510704" y="1085825"/>
              <a:ext cx="1859421" cy="3286125"/>
              <a:chOff x="4458137" y="1085825"/>
              <a:chExt cx="1859421" cy="3286125"/>
            </a:xfrm>
          </p:grpSpPr>
          <p:grpSp>
            <p:nvGrpSpPr>
              <p:cNvPr id="159" name="组合 158"/>
              <p:cNvGrpSpPr/>
              <p:nvPr/>
            </p:nvGrpSpPr>
            <p:grpSpPr>
              <a:xfrm>
                <a:off x="4489744" y="1085825"/>
                <a:ext cx="1701208" cy="3286125"/>
                <a:chOff x="4489744" y="1085825"/>
                <a:chExt cx="1701208" cy="3286125"/>
              </a:xfrm>
            </p:grpSpPr>
            <p:sp>
              <p:nvSpPr>
                <p:cNvPr id="166" name="圆角矩形 165"/>
                <p:cNvSpPr/>
                <p:nvPr/>
              </p:nvSpPr>
              <p:spPr>
                <a:xfrm>
                  <a:off x="4489744" y="1085825"/>
                  <a:ext cx="1701208" cy="3286125"/>
                </a:xfrm>
                <a:prstGeom prst="roundRect">
                  <a:avLst>
                    <a:gd name="adj" fmla="val 6990"/>
                  </a:avLst>
                </a:prstGeom>
                <a:solidFill>
                  <a:sysClr val="window" lastClr="FFFFFF">
                    <a:lumMod val="95000"/>
                  </a:sysClr>
                </a:solidFill>
                <a:ln w="3175" cap="flat" cmpd="sng" algn="ctr">
                  <a:solidFill>
                    <a:sysClr val="window" lastClr="FFFFFF">
                      <a:lumMod val="65000"/>
                    </a:sysClr>
                  </a:solidFill>
                  <a:prstDash val="solid"/>
                </a:ln>
                <a:effectLst>
                  <a:outerShdw blurRad="279400" dist="63500" dir="8100000" sx="98000" sy="98000" algn="tr" rotWithShape="0">
                    <a:prstClr val="black">
                      <a:alpha val="18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矩形 166"/>
                <p:cNvSpPr/>
                <p:nvPr/>
              </p:nvSpPr>
              <p:spPr>
                <a:xfrm>
                  <a:off x="4649660" y="2352650"/>
                  <a:ext cx="1476375" cy="628650"/>
                </a:xfrm>
                <a:prstGeom prst="rect">
                  <a:avLst/>
                </a:prstGeom>
                <a:solidFill>
                  <a:srgbClr val="0E7AC3"/>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矩形 167"/>
                <p:cNvSpPr/>
                <p:nvPr/>
              </p:nvSpPr>
              <p:spPr>
                <a:xfrm>
                  <a:off x="4649660" y="2209775"/>
                  <a:ext cx="1476375" cy="142875"/>
                </a:xfrm>
                <a:prstGeom prst="rect">
                  <a:avLst/>
                </a:prstGeom>
                <a:solidFill>
                  <a:sysClr val="window" lastClr="FFFFFF">
                    <a:lumMod val="95000"/>
                  </a:sysClr>
                </a:solidFill>
                <a:ln w="25400" cap="flat" cmpd="sng" algn="ctr">
                  <a:noFill/>
                  <a:prstDash val="solid"/>
                </a:ln>
                <a:effectLst>
                  <a:outerShdw blurRad="76200" dist="50800" dir="5400000" sx="97000" sy="97000" algn="t"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矩形 168"/>
                <p:cNvSpPr/>
                <p:nvPr/>
              </p:nvSpPr>
              <p:spPr>
                <a:xfrm rot="10800000">
                  <a:off x="4649660" y="2981300"/>
                  <a:ext cx="1476375" cy="142875"/>
                </a:xfrm>
                <a:prstGeom prst="rect">
                  <a:avLst/>
                </a:prstGeom>
                <a:solidFill>
                  <a:sysClr val="window" lastClr="FFFFFF">
                    <a:lumMod val="95000"/>
                  </a:sysClr>
                </a:solidFill>
                <a:ln w="25400" cap="flat" cmpd="sng" algn="ctr">
                  <a:noFill/>
                  <a:prstDash val="solid"/>
                </a:ln>
                <a:effectLst>
                  <a:outerShdw blurRad="76200" dist="50800" dir="16200000" sx="97000" sy="97000"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文本框 51"/>
                <p:cNvSpPr txBox="1"/>
                <p:nvPr/>
              </p:nvSpPr>
              <p:spPr>
                <a:xfrm>
                  <a:off x="4772184" y="1903218"/>
                  <a:ext cx="1231328"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3A3A3A"/>
                      </a:solidFill>
                      <a:effectLst/>
                      <a:uLnTx/>
                      <a:uFillTx/>
                    </a:rPr>
                    <a:t>We do our best to make your presentation perfect!</a:t>
                  </a:r>
                  <a:endParaRPr kumimoji="0" lang="zh-CN" altLang="en-US" sz="700" b="0" i="0" u="none" strike="noStrike" kern="0" cap="none" spc="0" normalizeH="0" baseline="0" noProof="0" dirty="0">
                    <a:ln>
                      <a:noFill/>
                    </a:ln>
                    <a:solidFill>
                      <a:srgbClr val="3A3A3A"/>
                    </a:solidFill>
                    <a:effectLst/>
                    <a:uLnTx/>
                    <a:uFillTx/>
                  </a:endParaRPr>
                </a:p>
              </p:txBody>
            </p:sp>
            <p:sp>
              <p:nvSpPr>
                <p:cNvPr id="171" name="文本框 57"/>
                <p:cNvSpPr txBox="1"/>
                <p:nvPr/>
              </p:nvSpPr>
              <p:spPr>
                <a:xfrm>
                  <a:off x="5033664" y="2367921"/>
                  <a:ext cx="708368" cy="623248"/>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03</a:t>
                  </a:r>
                  <a:endParaRPr kumimoji="0" lang="zh-CN" altLang="en-US"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60" name="组合 159"/>
              <p:cNvGrpSpPr/>
              <p:nvPr/>
            </p:nvGrpSpPr>
            <p:grpSpPr>
              <a:xfrm flipV="1">
                <a:off x="4458137" y="1117390"/>
                <a:ext cx="1859421" cy="835205"/>
                <a:chOff x="837732" y="2078700"/>
                <a:chExt cx="4394668" cy="1766999"/>
              </a:xfrm>
            </p:grpSpPr>
            <p:sp>
              <p:nvSpPr>
                <p:cNvPr id="163" name="椭圆 162"/>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64" name="椭圆 163"/>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65" name="矩形 164"/>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sp>
            <p:nvSpPr>
              <p:cNvPr id="161" name="文本框 49"/>
              <p:cNvSpPr txBox="1"/>
              <p:nvPr/>
            </p:nvSpPr>
            <p:spPr>
              <a:xfrm>
                <a:off x="4894708" y="1333328"/>
                <a:ext cx="1028167"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rgbClr val="01458E"/>
                    </a:solidFill>
                    <a:effectLst/>
                    <a:uLnTx/>
                    <a:uFillTx/>
                  </a:rPr>
                  <a:t>INFOGRAPHICS</a:t>
                </a:r>
                <a:endParaRPr kumimoji="0" lang="zh-CN" altLang="en-US" sz="1100" b="1" i="0" u="none" strike="noStrike" kern="0" cap="none" spc="0" normalizeH="0" baseline="0" noProof="0" dirty="0">
                  <a:ln>
                    <a:noFill/>
                  </a:ln>
                  <a:solidFill>
                    <a:srgbClr val="01458E"/>
                  </a:solidFill>
                  <a:effectLst/>
                  <a:uLnTx/>
                  <a:uFillTx/>
                </a:endParaRPr>
              </a:p>
            </p:txBody>
          </p:sp>
          <p:sp>
            <p:nvSpPr>
              <p:cNvPr id="162" name="文本框 50"/>
              <p:cNvSpPr txBox="1"/>
              <p:nvPr/>
            </p:nvSpPr>
            <p:spPr>
              <a:xfrm>
                <a:off x="5063121" y="1502693"/>
                <a:ext cx="643445" cy="192360"/>
              </a:xfrm>
              <a:prstGeom prst="rect">
                <a:avLst/>
              </a:prstGeom>
              <a:noFill/>
            </p:spPr>
            <p:txBody>
              <a:bodyPr wrap="none" lIns="68580" tIns="34290" rIns="68580" bIns="342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0" cap="none" spc="0" normalizeH="0" baseline="0" noProof="0" dirty="0">
                    <a:ln>
                      <a:noFill/>
                    </a:ln>
                    <a:solidFill>
                      <a:srgbClr val="595959"/>
                    </a:solidFill>
                    <a:effectLst/>
                    <a:uLnTx/>
                    <a:uFillTx/>
                  </a:rPr>
                  <a:t>Sample text</a:t>
                </a:r>
                <a:endParaRPr kumimoji="0" lang="zh-CN" altLang="en-US" sz="800" b="1" i="0" u="none" strike="noStrike" kern="0" cap="none" spc="0" normalizeH="0" baseline="0" noProof="0" dirty="0">
                  <a:ln>
                    <a:noFill/>
                  </a:ln>
                  <a:solidFill>
                    <a:srgbClr val="595959"/>
                  </a:solidFill>
                  <a:effectLst/>
                  <a:uLnTx/>
                  <a:uFillTx/>
                </a:endParaRPr>
              </a:p>
            </p:txBody>
          </p:sp>
        </p:grpSp>
        <p:grpSp>
          <p:nvGrpSpPr>
            <p:cNvPr id="154" name="组合 153"/>
            <p:cNvGrpSpPr/>
            <p:nvPr/>
          </p:nvGrpSpPr>
          <p:grpSpPr>
            <a:xfrm flipV="1">
              <a:off x="4463204" y="3358053"/>
              <a:ext cx="1859421" cy="835205"/>
              <a:chOff x="837732" y="2078700"/>
              <a:chExt cx="4394668" cy="1766999"/>
            </a:xfrm>
          </p:grpSpPr>
          <p:sp>
            <p:nvSpPr>
              <p:cNvPr id="156" name="椭圆 155"/>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57" name="椭圆 156"/>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58" name="矩形 157"/>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sp>
          <p:nvSpPr>
            <p:cNvPr id="155" name="Freeform 203"/>
            <p:cNvSpPr>
              <a:spLocks noEditPoints="1"/>
            </p:cNvSpPr>
            <p:nvPr/>
          </p:nvSpPr>
          <p:spPr bwMode="auto">
            <a:xfrm>
              <a:off x="5277188" y="3672945"/>
              <a:ext cx="221318" cy="216317"/>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005DA2"/>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72" name="组合 171"/>
          <p:cNvGrpSpPr/>
          <p:nvPr/>
        </p:nvGrpSpPr>
        <p:grpSpPr>
          <a:xfrm>
            <a:off x="6456995" y="1927043"/>
            <a:ext cx="1859421" cy="3286125"/>
            <a:chOff x="6238452" y="1085825"/>
            <a:chExt cx="1859421" cy="3286125"/>
          </a:xfrm>
        </p:grpSpPr>
        <p:sp>
          <p:nvSpPr>
            <p:cNvPr id="173" name="圆角矩形 172"/>
            <p:cNvSpPr/>
            <p:nvPr/>
          </p:nvSpPr>
          <p:spPr>
            <a:xfrm>
              <a:off x="6317559" y="1085825"/>
              <a:ext cx="1638818" cy="3286125"/>
            </a:xfrm>
            <a:prstGeom prst="roundRect">
              <a:avLst>
                <a:gd name="adj" fmla="val 6990"/>
              </a:avLst>
            </a:prstGeom>
            <a:solidFill>
              <a:sysClr val="window" lastClr="FFFFFF">
                <a:lumMod val="95000"/>
              </a:sysClr>
            </a:solidFill>
            <a:ln w="3175" cap="flat" cmpd="sng" algn="ctr">
              <a:solidFill>
                <a:sysClr val="window" lastClr="FFFFFF">
                  <a:lumMod val="65000"/>
                </a:sysClr>
              </a:solidFill>
              <a:prstDash val="solid"/>
            </a:ln>
            <a:effectLst>
              <a:outerShdw blurRad="279400" dist="63500" dir="8100000" sx="98000" sy="98000" algn="tr" rotWithShape="0">
                <a:prstClr val="black">
                  <a:alpha val="18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矩形 173"/>
            <p:cNvSpPr/>
            <p:nvPr/>
          </p:nvSpPr>
          <p:spPr>
            <a:xfrm>
              <a:off x="6429975" y="2352650"/>
              <a:ext cx="1476375" cy="628650"/>
            </a:xfrm>
            <a:prstGeom prst="rect">
              <a:avLst/>
            </a:prstGeom>
            <a:solidFill>
              <a:srgbClr val="01458E"/>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5" name="矩形 174"/>
            <p:cNvSpPr/>
            <p:nvPr/>
          </p:nvSpPr>
          <p:spPr>
            <a:xfrm>
              <a:off x="6429975" y="2209775"/>
              <a:ext cx="1476375" cy="142875"/>
            </a:xfrm>
            <a:prstGeom prst="rect">
              <a:avLst/>
            </a:prstGeom>
            <a:solidFill>
              <a:sysClr val="window" lastClr="FFFFFF">
                <a:lumMod val="95000"/>
              </a:sysClr>
            </a:solidFill>
            <a:ln w="25400" cap="flat" cmpd="sng" algn="ctr">
              <a:noFill/>
              <a:prstDash val="solid"/>
            </a:ln>
            <a:effectLst>
              <a:outerShdw blurRad="76200" dist="50800" dir="5400000" sx="97000" sy="97000" algn="t"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6" name="矩形 175"/>
            <p:cNvSpPr/>
            <p:nvPr/>
          </p:nvSpPr>
          <p:spPr>
            <a:xfrm rot="10800000">
              <a:off x="6429975" y="2981300"/>
              <a:ext cx="1476375" cy="142875"/>
            </a:xfrm>
            <a:prstGeom prst="rect">
              <a:avLst/>
            </a:prstGeom>
            <a:solidFill>
              <a:sysClr val="window" lastClr="FFFFFF">
                <a:lumMod val="95000"/>
              </a:sysClr>
            </a:solidFill>
            <a:ln w="25400" cap="flat" cmpd="sng" algn="ctr">
              <a:noFill/>
              <a:prstDash val="solid"/>
            </a:ln>
            <a:effectLst>
              <a:outerShdw blurRad="76200" dist="50800" dir="16200000" sx="97000" sy="97000" rotWithShape="0">
                <a:prstClr val="black">
                  <a:alpha val="25000"/>
                </a:prstClr>
              </a:out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77" name="组合 176"/>
            <p:cNvGrpSpPr/>
            <p:nvPr/>
          </p:nvGrpSpPr>
          <p:grpSpPr>
            <a:xfrm flipV="1">
              <a:off x="6238452" y="1117390"/>
              <a:ext cx="1859421" cy="835205"/>
              <a:chOff x="837732" y="2078700"/>
              <a:chExt cx="4394668" cy="1766999"/>
            </a:xfrm>
          </p:grpSpPr>
          <p:sp>
            <p:nvSpPr>
              <p:cNvPr id="187" name="椭圆 186"/>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88" name="椭圆 187"/>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89" name="矩形 188"/>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sp>
          <p:nvSpPr>
            <p:cNvPr id="178" name="文本框 66"/>
            <p:cNvSpPr txBox="1"/>
            <p:nvPr/>
          </p:nvSpPr>
          <p:spPr>
            <a:xfrm>
              <a:off x="6675023" y="1333328"/>
              <a:ext cx="1028167" cy="238527"/>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srgbClr val="01458E"/>
                  </a:solidFill>
                  <a:effectLst/>
                  <a:uLnTx/>
                  <a:uFillTx/>
                </a:rPr>
                <a:t>INFOGRAPHICS</a:t>
              </a:r>
              <a:endParaRPr kumimoji="0" lang="zh-CN" altLang="en-US" sz="1100" b="1" i="0" u="none" strike="noStrike" kern="0" cap="none" spc="0" normalizeH="0" baseline="0" noProof="0" dirty="0">
                <a:ln>
                  <a:noFill/>
                </a:ln>
                <a:solidFill>
                  <a:srgbClr val="01458E"/>
                </a:solidFill>
                <a:effectLst/>
                <a:uLnTx/>
                <a:uFillTx/>
              </a:endParaRPr>
            </a:p>
          </p:txBody>
        </p:sp>
        <p:sp>
          <p:nvSpPr>
            <p:cNvPr id="179" name="文本框 67"/>
            <p:cNvSpPr txBox="1"/>
            <p:nvPr/>
          </p:nvSpPr>
          <p:spPr>
            <a:xfrm>
              <a:off x="6843436" y="1502693"/>
              <a:ext cx="643445" cy="192360"/>
            </a:xfrm>
            <a:prstGeom prst="rect">
              <a:avLst/>
            </a:prstGeom>
            <a:noFill/>
          </p:spPr>
          <p:txBody>
            <a:bodyPr wrap="none" lIns="68580" tIns="34290" rIns="68580" bIns="34290"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0" cap="none" spc="0" normalizeH="0" baseline="0" noProof="0" dirty="0">
                  <a:ln>
                    <a:noFill/>
                  </a:ln>
                  <a:solidFill>
                    <a:srgbClr val="595959"/>
                  </a:solidFill>
                  <a:effectLst/>
                  <a:uLnTx/>
                  <a:uFillTx/>
                </a:rPr>
                <a:t>Sample text</a:t>
              </a:r>
              <a:endParaRPr kumimoji="0" lang="zh-CN" altLang="en-US" sz="800" b="1" i="0" u="none" strike="noStrike" kern="0" cap="none" spc="0" normalizeH="0" baseline="0" noProof="0" dirty="0">
                <a:ln>
                  <a:noFill/>
                </a:ln>
                <a:solidFill>
                  <a:srgbClr val="595959"/>
                </a:solidFill>
                <a:effectLst/>
                <a:uLnTx/>
                <a:uFillTx/>
              </a:endParaRPr>
            </a:p>
          </p:txBody>
        </p:sp>
        <p:sp>
          <p:nvSpPr>
            <p:cNvPr id="180" name="文本框 68"/>
            <p:cNvSpPr txBox="1"/>
            <p:nvPr/>
          </p:nvSpPr>
          <p:spPr>
            <a:xfrm>
              <a:off x="6552499" y="1903218"/>
              <a:ext cx="1231328" cy="28469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rgbClr val="3A3A3A"/>
                  </a:solidFill>
                  <a:effectLst/>
                  <a:uLnTx/>
                  <a:uFillTx/>
                </a:rPr>
                <a:t>We do our best to make your presentation perfect!</a:t>
              </a:r>
              <a:endParaRPr kumimoji="0" lang="zh-CN" altLang="en-US" sz="700" b="0" i="0" u="none" strike="noStrike" kern="0" cap="none" spc="0" normalizeH="0" baseline="0" noProof="0" dirty="0">
                <a:ln>
                  <a:noFill/>
                </a:ln>
                <a:solidFill>
                  <a:srgbClr val="3A3A3A"/>
                </a:solidFill>
                <a:effectLst/>
                <a:uLnTx/>
                <a:uFillTx/>
              </a:endParaRPr>
            </a:p>
          </p:txBody>
        </p:sp>
        <p:grpSp>
          <p:nvGrpSpPr>
            <p:cNvPr id="181" name="组合 180"/>
            <p:cNvGrpSpPr/>
            <p:nvPr/>
          </p:nvGrpSpPr>
          <p:grpSpPr>
            <a:xfrm flipV="1">
              <a:off x="6238452" y="3358053"/>
              <a:ext cx="1859421" cy="835205"/>
              <a:chOff x="837732" y="2078700"/>
              <a:chExt cx="4394668" cy="1766999"/>
            </a:xfrm>
          </p:grpSpPr>
          <p:sp>
            <p:nvSpPr>
              <p:cNvPr id="184" name="椭圆 183"/>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85" name="椭圆 184"/>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sp>
            <p:nvSpPr>
              <p:cNvPr id="186" name="矩形 185"/>
              <p:cNvSpPr/>
              <p:nvPr/>
            </p:nvSpPr>
            <p:spPr>
              <a:xfrm>
                <a:off x="1290389" y="2513202"/>
                <a:ext cx="3489354" cy="953104"/>
              </a:xfrm>
              <a:prstGeom prst="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latin typeface="Calibri"/>
                  <a:ea typeface="宋体"/>
                  <a:cs typeface="+mn-cs"/>
                </a:endParaRPr>
              </a:p>
            </p:txBody>
          </p:sp>
        </p:grpSp>
        <p:sp>
          <p:nvSpPr>
            <p:cNvPr id="182" name="文本框 74"/>
            <p:cNvSpPr txBox="1"/>
            <p:nvPr/>
          </p:nvSpPr>
          <p:spPr>
            <a:xfrm>
              <a:off x="6813979" y="2367921"/>
              <a:ext cx="708368" cy="623248"/>
            </a:xfrm>
            <a:prstGeom prst="rect">
              <a:avLst/>
            </a:prstGeom>
            <a:noFill/>
          </p:spPr>
          <p:txBody>
            <a:bodyPr wrap="non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04</a:t>
              </a:r>
              <a:endParaRPr kumimoji="0" lang="zh-CN" altLang="en-US" sz="3600" b="1" i="0" u="none" strike="noStrike" kern="0" cap="none" spc="0" normalizeH="0" baseline="0" noProof="0" dirty="0">
                <a:ln>
                  <a:noFill/>
                </a:ln>
                <a:solidFill>
                  <a:sysClr val="window" lastClr="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183" name="Freeform 142"/>
            <p:cNvSpPr>
              <a:spLocks noEditPoints="1"/>
            </p:cNvSpPr>
            <p:nvPr/>
          </p:nvSpPr>
          <p:spPr bwMode="auto">
            <a:xfrm>
              <a:off x="7016242" y="3618331"/>
              <a:ext cx="303842" cy="291339"/>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01458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90" name="组合 189"/>
          <p:cNvGrpSpPr/>
          <p:nvPr/>
        </p:nvGrpSpPr>
        <p:grpSpPr>
          <a:xfrm>
            <a:off x="2514620" y="2389302"/>
            <a:ext cx="679223" cy="152400"/>
            <a:chOff x="2819400" y="387818"/>
            <a:chExt cx="1384660" cy="310682"/>
          </a:xfrm>
        </p:grpSpPr>
        <p:sp>
          <p:nvSpPr>
            <p:cNvPr id="191" name="椭圆 190"/>
            <p:cNvSpPr/>
            <p:nvPr/>
          </p:nvSpPr>
          <p:spPr>
            <a:xfrm>
              <a:off x="2819400" y="393700"/>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椭圆 191"/>
            <p:cNvSpPr/>
            <p:nvPr/>
          </p:nvSpPr>
          <p:spPr>
            <a:xfrm>
              <a:off x="3899260" y="387818"/>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圆角矩形 192"/>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4" name="圆角矩形 193"/>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95" name="组合 194"/>
          <p:cNvGrpSpPr/>
          <p:nvPr/>
        </p:nvGrpSpPr>
        <p:grpSpPr>
          <a:xfrm>
            <a:off x="2514620" y="4639576"/>
            <a:ext cx="679223" cy="152400"/>
            <a:chOff x="2819400" y="387818"/>
            <a:chExt cx="1384660" cy="310682"/>
          </a:xfrm>
        </p:grpSpPr>
        <p:sp>
          <p:nvSpPr>
            <p:cNvPr id="196" name="椭圆 195"/>
            <p:cNvSpPr/>
            <p:nvPr/>
          </p:nvSpPr>
          <p:spPr>
            <a:xfrm>
              <a:off x="2819400" y="393700"/>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椭圆 196"/>
            <p:cNvSpPr/>
            <p:nvPr/>
          </p:nvSpPr>
          <p:spPr>
            <a:xfrm>
              <a:off x="3899260" y="387818"/>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8" name="圆角矩形 197"/>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9" name="圆角矩形 198"/>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0" name="组合 199"/>
          <p:cNvGrpSpPr/>
          <p:nvPr/>
        </p:nvGrpSpPr>
        <p:grpSpPr>
          <a:xfrm>
            <a:off x="4315568" y="2389302"/>
            <a:ext cx="679223" cy="152400"/>
            <a:chOff x="2819400" y="387818"/>
            <a:chExt cx="1384660" cy="310682"/>
          </a:xfrm>
        </p:grpSpPr>
        <p:sp>
          <p:nvSpPr>
            <p:cNvPr id="201" name="椭圆 200"/>
            <p:cNvSpPr/>
            <p:nvPr/>
          </p:nvSpPr>
          <p:spPr>
            <a:xfrm>
              <a:off x="2819400" y="393700"/>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2" name="椭圆 201"/>
            <p:cNvSpPr/>
            <p:nvPr/>
          </p:nvSpPr>
          <p:spPr>
            <a:xfrm>
              <a:off x="3899260" y="387818"/>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3" name="圆角矩形 202"/>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4" name="圆角矩形 203"/>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05" name="组合 204"/>
          <p:cNvGrpSpPr/>
          <p:nvPr/>
        </p:nvGrpSpPr>
        <p:grpSpPr>
          <a:xfrm>
            <a:off x="4315568" y="4639576"/>
            <a:ext cx="679223" cy="152400"/>
            <a:chOff x="2819400" y="387818"/>
            <a:chExt cx="1384660" cy="310682"/>
          </a:xfrm>
        </p:grpSpPr>
        <p:sp>
          <p:nvSpPr>
            <p:cNvPr id="206" name="椭圆 205"/>
            <p:cNvSpPr/>
            <p:nvPr/>
          </p:nvSpPr>
          <p:spPr>
            <a:xfrm>
              <a:off x="2819400" y="393700"/>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7" name="椭圆 206"/>
            <p:cNvSpPr/>
            <p:nvPr/>
          </p:nvSpPr>
          <p:spPr>
            <a:xfrm>
              <a:off x="3899260" y="387818"/>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8" name="圆角矩形 207"/>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9" name="圆角矩形 208"/>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0" name="组合 209"/>
          <p:cNvGrpSpPr/>
          <p:nvPr/>
        </p:nvGrpSpPr>
        <p:grpSpPr>
          <a:xfrm>
            <a:off x="6087941" y="2389302"/>
            <a:ext cx="679223" cy="152400"/>
            <a:chOff x="2819400" y="387818"/>
            <a:chExt cx="1384660" cy="310682"/>
          </a:xfrm>
        </p:grpSpPr>
        <p:sp>
          <p:nvSpPr>
            <p:cNvPr id="211" name="椭圆 210"/>
            <p:cNvSpPr/>
            <p:nvPr/>
          </p:nvSpPr>
          <p:spPr>
            <a:xfrm>
              <a:off x="2819400" y="393700"/>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2" name="椭圆 211"/>
            <p:cNvSpPr/>
            <p:nvPr/>
          </p:nvSpPr>
          <p:spPr>
            <a:xfrm>
              <a:off x="3899260" y="387818"/>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3" name="圆角矩形 212"/>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圆角矩形 213"/>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15" name="组合 214"/>
          <p:cNvGrpSpPr/>
          <p:nvPr/>
        </p:nvGrpSpPr>
        <p:grpSpPr>
          <a:xfrm>
            <a:off x="6087941" y="4639576"/>
            <a:ext cx="679223" cy="152400"/>
            <a:chOff x="2819400" y="387818"/>
            <a:chExt cx="1384660" cy="310682"/>
          </a:xfrm>
        </p:grpSpPr>
        <p:sp>
          <p:nvSpPr>
            <p:cNvPr id="216" name="椭圆 215"/>
            <p:cNvSpPr/>
            <p:nvPr/>
          </p:nvSpPr>
          <p:spPr>
            <a:xfrm>
              <a:off x="2819400" y="393700"/>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7" name="椭圆 216"/>
            <p:cNvSpPr/>
            <p:nvPr/>
          </p:nvSpPr>
          <p:spPr>
            <a:xfrm>
              <a:off x="3899260" y="387818"/>
              <a:ext cx="304800" cy="304800"/>
            </a:xfrm>
            <a:prstGeom prst="ellipse">
              <a:avLst/>
            </a:prstGeom>
            <a:solidFill>
              <a:sysClr val="windowText" lastClr="000000">
                <a:lumMod val="85000"/>
                <a:lumOff val="1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8" name="圆角矩形 217"/>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25400" cap="flat" cmpd="sng" algn="ctr">
              <a:noFill/>
              <a:prstDash val="solid"/>
            </a:ln>
            <a:effectLst>
              <a:outerShdw blurRad="88900" sx="101000" sy="101000" algn="c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9" name="圆角矩形 218"/>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2"/>
                                        </p:tgtEl>
                                        <p:attrNameLst>
                                          <p:attrName>style.visibility</p:attrName>
                                        </p:attrNameLst>
                                      </p:cBhvr>
                                      <p:to>
                                        <p:strVal val="visible"/>
                                      </p:to>
                                    </p:set>
                                    <p:anim calcmode="lin" valueType="num">
                                      <p:cBhvr additive="base">
                                        <p:cTn id="7" dur="500" fill="hold"/>
                                        <p:tgtEl>
                                          <p:spTgt spid="132"/>
                                        </p:tgtEl>
                                        <p:attrNameLst>
                                          <p:attrName>ppt_x</p:attrName>
                                        </p:attrNameLst>
                                      </p:cBhvr>
                                      <p:tavLst>
                                        <p:tav tm="0">
                                          <p:val>
                                            <p:strVal val="#ppt_x"/>
                                          </p:val>
                                        </p:tav>
                                        <p:tav tm="100000">
                                          <p:val>
                                            <p:strVal val="#ppt_x"/>
                                          </p:val>
                                        </p:tav>
                                      </p:tavLst>
                                    </p:anim>
                                    <p:anim calcmode="lin" valueType="num">
                                      <p:cBhvr additive="base">
                                        <p:cTn id="8" dur="500" fill="hold"/>
                                        <p:tgtEl>
                                          <p:spTgt spid="1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90"/>
                                        </p:tgtEl>
                                        <p:attrNameLst>
                                          <p:attrName>style.visibility</p:attrName>
                                        </p:attrNameLst>
                                      </p:cBhvr>
                                      <p:to>
                                        <p:strVal val="visible"/>
                                      </p:to>
                                    </p:set>
                                    <p:animEffect transition="in" filter="wipe(left)">
                                      <p:cBhvr>
                                        <p:cTn id="12" dur="500"/>
                                        <p:tgtEl>
                                          <p:spTgt spid="190"/>
                                        </p:tgtEl>
                                      </p:cBhvr>
                                    </p:animEffect>
                                  </p:childTnLst>
                                </p:cTn>
                              </p:par>
                              <p:par>
                                <p:cTn id="13" presetID="22" presetClass="entr" presetSubtype="8" fill="hold" nodeType="withEffect">
                                  <p:stCondLst>
                                    <p:cond delay="0"/>
                                  </p:stCondLst>
                                  <p:childTnLst>
                                    <p:set>
                                      <p:cBhvr>
                                        <p:cTn id="14" dur="1" fill="hold">
                                          <p:stCondLst>
                                            <p:cond delay="0"/>
                                          </p:stCondLst>
                                        </p:cTn>
                                        <p:tgtEl>
                                          <p:spTgt spid="195"/>
                                        </p:tgtEl>
                                        <p:attrNameLst>
                                          <p:attrName>style.visibility</p:attrName>
                                        </p:attrNameLst>
                                      </p:cBhvr>
                                      <p:to>
                                        <p:strVal val="visible"/>
                                      </p:to>
                                    </p:set>
                                    <p:animEffect transition="in" filter="wipe(left)">
                                      <p:cBhvr>
                                        <p:cTn id="15" dur="500"/>
                                        <p:tgtEl>
                                          <p:spTgt spid="195"/>
                                        </p:tgtEl>
                                      </p:cBhvr>
                                    </p:animEffect>
                                  </p:childTnLst>
                                </p:cTn>
                              </p:par>
                            </p:childTnLst>
                          </p:cTn>
                        </p:par>
                        <p:par>
                          <p:cTn id="16" fill="hold">
                            <p:stCondLst>
                              <p:cond delay="1000"/>
                            </p:stCondLst>
                            <p:childTnLst>
                              <p:par>
                                <p:cTn id="17" presetID="2" presetClass="entr" presetSubtype="2" fill="hold" nodeType="afterEffect">
                                  <p:stCondLst>
                                    <p:cond delay="0"/>
                                  </p:stCondLst>
                                  <p:childTnLst>
                                    <p:set>
                                      <p:cBhvr>
                                        <p:cTn id="18" dur="1" fill="hold">
                                          <p:stCondLst>
                                            <p:cond delay="0"/>
                                          </p:stCondLst>
                                        </p:cTn>
                                        <p:tgtEl>
                                          <p:spTgt spid="111"/>
                                        </p:tgtEl>
                                        <p:attrNameLst>
                                          <p:attrName>style.visibility</p:attrName>
                                        </p:attrNameLst>
                                      </p:cBhvr>
                                      <p:to>
                                        <p:strVal val="visible"/>
                                      </p:to>
                                    </p:set>
                                    <p:anim calcmode="lin" valueType="num">
                                      <p:cBhvr additive="base">
                                        <p:cTn id="19" dur="500" fill="hold"/>
                                        <p:tgtEl>
                                          <p:spTgt spid="111"/>
                                        </p:tgtEl>
                                        <p:attrNameLst>
                                          <p:attrName>ppt_x</p:attrName>
                                        </p:attrNameLst>
                                      </p:cBhvr>
                                      <p:tavLst>
                                        <p:tav tm="0">
                                          <p:val>
                                            <p:strVal val="1+#ppt_w/2"/>
                                          </p:val>
                                        </p:tav>
                                        <p:tav tm="100000">
                                          <p:val>
                                            <p:strVal val="#ppt_x"/>
                                          </p:val>
                                        </p:tav>
                                      </p:tavLst>
                                    </p:anim>
                                    <p:anim calcmode="lin" valueType="num">
                                      <p:cBhvr additive="base">
                                        <p:cTn id="20" dur="500" fill="hold"/>
                                        <p:tgtEl>
                                          <p:spTgt spid="111"/>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00"/>
                                        </p:tgtEl>
                                        <p:attrNameLst>
                                          <p:attrName>style.visibility</p:attrName>
                                        </p:attrNameLst>
                                      </p:cBhvr>
                                      <p:to>
                                        <p:strVal val="visible"/>
                                      </p:to>
                                    </p:set>
                                    <p:animEffect transition="in" filter="wipe(left)">
                                      <p:cBhvr>
                                        <p:cTn id="24" dur="500"/>
                                        <p:tgtEl>
                                          <p:spTgt spid="200"/>
                                        </p:tgtEl>
                                      </p:cBhvr>
                                    </p:animEffect>
                                  </p:childTnLst>
                                </p:cTn>
                              </p:par>
                              <p:par>
                                <p:cTn id="25" presetID="22" presetClass="entr" presetSubtype="8" fill="hold" nodeType="withEffect">
                                  <p:stCondLst>
                                    <p:cond delay="0"/>
                                  </p:stCondLst>
                                  <p:childTnLst>
                                    <p:set>
                                      <p:cBhvr>
                                        <p:cTn id="26" dur="1" fill="hold">
                                          <p:stCondLst>
                                            <p:cond delay="0"/>
                                          </p:stCondLst>
                                        </p:cTn>
                                        <p:tgtEl>
                                          <p:spTgt spid="205"/>
                                        </p:tgtEl>
                                        <p:attrNameLst>
                                          <p:attrName>style.visibility</p:attrName>
                                        </p:attrNameLst>
                                      </p:cBhvr>
                                      <p:to>
                                        <p:strVal val="visible"/>
                                      </p:to>
                                    </p:set>
                                    <p:animEffect transition="in" filter="wipe(left)">
                                      <p:cBhvr>
                                        <p:cTn id="27" dur="500"/>
                                        <p:tgtEl>
                                          <p:spTgt spid="205"/>
                                        </p:tgtEl>
                                      </p:cBhvr>
                                    </p:animEffect>
                                  </p:childTnLst>
                                </p:cTn>
                              </p:par>
                            </p:childTnLst>
                          </p:cTn>
                        </p:par>
                        <p:par>
                          <p:cTn id="28" fill="hold">
                            <p:stCondLst>
                              <p:cond delay="2000"/>
                            </p:stCondLst>
                            <p:childTnLst>
                              <p:par>
                                <p:cTn id="29" presetID="2" presetClass="entr" presetSubtype="2" fill="hold" nodeType="afterEffect">
                                  <p:stCondLst>
                                    <p:cond delay="0"/>
                                  </p:stCondLst>
                                  <p:childTnLst>
                                    <p:set>
                                      <p:cBhvr>
                                        <p:cTn id="30" dur="1" fill="hold">
                                          <p:stCondLst>
                                            <p:cond delay="0"/>
                                          </p:stCondLst>
                                        </p:cTn>
                                        <p:tgtEl>
                                          <p:spTgt spid="152"/>
                                        </p:tgtEl>
                                        <p:attrNameLst>
                                          <p:attrName>style.visibility</p:attrName>
                                        </p:attrNameLst>
                                      </p:cBhvr>
                                      <p:to>
                                        <p:strVal val="visible"/>
                                      </p:to>
                                    </p:set>
                                    <p:anim calcmode="lin" valueType="num">
                                      <p:cBhvr additive="base">
                                        <p:cTn id="31" dur="500" fill="hold"/>
                                        <p:tgtEl>
                                          <p:spTgt spid="152"/>
                                        </p:tgtEl>
                                        <p:attrNameLst>
                                          <p:attrName>ppt_x</p:attrName>
                                        </p:attrNameLst>
                                      </p:cBhvr>
                                      <p:tavLst>
                                        <p:tav tm="0">
                                          <p:val>
                                            <p:strVal val="1+#ppt_w/2"/>
                                          </p:val>
                                        </p:tav>
                                        <p:tav tm="100000">
                                          <p:val>
                                            <p:strVal val="#ppt_x"/>
                                          </p:val>
                                        </p:tav>
                                      </p:tavLst>
                                    </p:anim>
                                    <p:anim calcmode="lin" valueType="num">
                                      <p:cBhvr additive="base">
                                        <p:cTn id="32" dur="500" fill="hold"/>
                                        <p:tgtEl>
                                          <p:spTgt spid="152"/>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210"/>
                                        </p:tgtEl>
                                        <p:attrNameLst>
                                          <p:attrName>style.visibility</p:attrName>
                                        </p:attrNameLst>
                                      </p:cBhvr>
                                      <p:to>
                                        <p:strVal val="visible"/>
                                      </p:to>
                                    </p:set>
                                    <p:animEffect transition="in" filter="wipe(left)">
                                      <p:cBhvr>
                                        <p:cTn id="36" dur="500"/>
                                        <p:tgtEl>
                                          <p:spTgt spid="210"/>
                                        </p:tgtEl>
                                      </p:cBhvr>
                                    </p:animEffect>
                                  </p:childTnLst>
                                </p:cTn>
                              </p:par>
                              <p:par>
                                <p:cTn id="37" presetID="22" presetClass="entr" presetSubtype="8" fill="hold" nodeType="withEffect">
                                  <p:stCondLst>
                                    <p:cond delay="0"/>
                                  </p:stCondLst>
                                  <p:childTnLst>
                                    <p:set>
                                      <p:cBhvr>
                                        <p:cTn id="38" dur="1" fill="hold">
                                          <p:stCondLst>
                                            <p:cond delay="0"/>
                                          </p:stCondLst>
                                        </p:cTn>
                                        <p:tgtEl>
                                          <p:spTgt spid="215"/>
                                        </p:tgtEl>
                                        <p:attrNameLst>
                                          <p:attrName>style.visibility</p:attrName>
                                        </p:attrNameLst>
                                      </p:cBhvr>
                                      <p:to>
                                        <p:strVal val="visible"/>
                                      </p:to>
                                    </p:set>
                                    <p:animEffect transition="in" filter="wipe(left)">
                                      <p:cBhvr>
                                        <p:cTn id="39" dur="500"/>
                                        <p:tgtEl>
                                          <p:spTgt spid="215"/>
                                        </p:tgtEl>
                                      </p:cBhvr>
                                    </p:animEffect>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172"/>
                                        </p:tgtEl>
                                        <p:attrNameLst>
                                          <p:attrName>style.visibility</p:attrName>
                                        </p:attrNameLst>
                                      </p:cBhvr>
                                      <p:to>
                                        <p:strVal val="visible"/>
                                      </p:to>
                                    </p:set>
                                    <p:anim calcmode="lin" valueType="num">
                                      <p:cBhvr additive="base">
                                        <p:cTn id="43" dur="500" fill="hold"/>
                                        <p:tgtEl>
                                          <p:spTgt spid="172"/>
                                        </p:tgtEl>
                                        <p:attrNameLst>
                                          <p:attrName>ppt_x</p:attrName>
                                        </p:attrNameLst>
                                      </p:cBhvr>
                                      <p:tavLst>
                                        <p:tav tm="0">
                                          <p:val>
                                            <p:strVal val="1+#ppt_w/2"/>
                                          </p:val>
                                        </p:tav>
                                        <p:tav tm="100000">
                                          <p:val>
                                            <p:strVal val="#ppt_x"/>
                                          </p:val>
                                        </p:tav>
                                      </p:tavLst>
                                    </p:anim>
                                    <p:anim calcmode="lin" valueType="num">
                                      <p:cBhvr additive="base">
                                        <p:cTn id="44" dur="500" fill="hold"/>
                                        <p:tgtEl>
                                          <p:spTgt spid="1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998440" y="1529251"/>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3849340" y="1529251"/>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700240" y="1529251"/>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51140" y="1529251"/>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6" name="矩形 7"/>
          <p:cNvSpPr/>
          <p:nvPr/>
        </p:nvSpPr>
        <p:spPr>
          <a:xfrm>
            <a:off x="1741140" y="4316902"/>
            <a:ext cx="5651500" cy="1026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38100" cap="sq">
            <a:solidFill>
              <a:srgbClr val="01458E"/>
            </a:solidFill>
            <a:bevel/>
          </a:ln>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just" eaLnBrk="1" fontAlgn="auto" hangingPunct="1">
              <a:lnSpc>
                <a:spcPct val="120000"/>
              </a:lnSpc>
              <a:spcBef>
                <a:spcPts val="0"/>
              </a:spcBef>
              <a:spcAft>
                <a:spcPts val="0"/>
              </a:spcAft>
              <a:defRPr/>
            </a:pPr>
            <a:endParaRPr lang="zh-CN" altLang="en-US" sz="1200" dirty="0">
              <a:solidFill>
                <a:srgbClr val="4D4D4D"/>
              </a:solidFill>
              <a:latin typeface="Impact" pitchFamily="34" charset="0"/>
              <a:ea typeface="微软雅黑" pitchFamily="34" charset="-122"/>
            </a:endParaRPr>
          </a:p>
        </p:txBody>
      </p:sp>
      <p:grpSp>
        <p:nvGrpSpPr>
          <p:cNvPr id="7" name="组合 6"/>
          <p:cNvGrpSpPr/>
          <p:nvPr/>
        </p:nvGrpSpPr>
        <p:grpSpPr>
          <a:xfrm>
            <a:off x="1741140" y="1638789"/>
            <a:ext cx="5759450" cy="368300"/>
            <a:chOff x="1741140" y="1087140"/>
            <a:chExt cx="5759450" cy="368300"/>
          </a:xfrm>
        </p:grpSpPr>
        <p:sp>
          <p:nvSpPr>
            <p:cNvPr id="8" name="文本框 1344"/>
            <p:cNvSpPr txBox="1">
              <a:spLocks noChangeArrowheads="1"/>
            </p:cNvSpPr>
            <p:nvPr/>
          </p:nvSpPr>
          <p:spPr bwMode="auto">
            <a:xfrm>
              <a:off x="6630640" y="1087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100</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grpSp>
          <p:nvGrpSpPr>
            <p:cNvPr id="9" name="组合 8"/>
            <p:cNvGrpSpPr/>
            <p:nvPr/>
          </p:nvGrpSpPr>
          <p:grpSpPr>
            <a:xfrm>
              <a:off x="1741140" y="1131590"/>
              <a:ext cx="4700588" cy="260350"/>
              <a:chOff x="1741140" y="1131590"/>
              <a:chExt cx="4700588" cy="260350"/>
            </a:xfrm>
          </p:grpSpPr>
          <p:sp>
            <p:nvSpPr>
              <p:cNvPr id="10" name="同侧圆角矩形 9"/>
              <p:cNvSpPr/>
              <p:nvPr/>
            </p:nvSpPr>
            <p:spPr>
              <a:xfrm rot="5400000">
                <a:off x="4152553" y="-897235"/>
                <a:ext cx="260350" cy="4318000"/>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1" name="任意多边形 10"/>
              <p:cNvSpPr/>
              <p:nvPr/>
            </p:nvSpPr>
            <p:spPr>
              <a:xfrm>
                <a:off x="1741140" y="1131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A</a:t>
                </a:r>
                <a:endParaRPr lang="zh-CN" altLang="en-US">
                  <a:solidFill>
                    <a:srgbClr val="FFFFFF"/>
                  </a:solidFill>
                  <a:latin typeface="Impact" pitchFamily="34" charset="0"/>
                </a:endParaRPr>
              </a:p>
            </p:txBody>
          </p:sp>
        </p:grpSp>
      </p:grpSp>
      <p:grpSp>
        <p:nvGrpSpPr>
          <p:cNvPr id="12" name="组合 11"/>
          <p:cNvGrpSpPr/>
          <p:nvPr/>
        </p:nvGrpSpPr>
        <p:grpSpPr>
          <a:xfrm>
            <a:off x="1741140" y="2019789"/>
            <a:ext cx="5759450" cy="368300"/>
            <a:chOff x="1741140" y="1468140"/>
            <a:chExt cx="5759450" cy="368300"/>
          </a:xfrm>
        </p:grpSpPr>
        <p:sp>
          <p:nvSpPr>
            <p:cNvPr id="13" name="文本框 367"/>
            <p:cNvSpPr txBox="1">
              <a:spLocks noChangeArrowheads="1"/>
            </p:cNvSpPr>
            <p:nvPr/>
          </p:nvSpPr>
          <p:spPr bwMode="auto">
            <a:xfrm>
              <a:off x="6630640" y="1468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88</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14" name="同侧圆角矩形 13"/>
            <p:cNvSpPr/>
            <p:nvPr/>
          </p:nvSpPr>
          <p:spPr>
            <a:xfrm rot="5400000">
              <a:off x="3864422" y="-224929"/>
              <a:ext cx="260350" cy="3741737"/>
            </a:xfrm>
            <a:prstGeom prst="round2SameRect">
              <a:avLst>
                <a:gd name="adj1" fmla="val 50000"/>
                <a:gd name="adj2" fmla="val 0"/>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5" name="任意多边形 14"/>
            <p:cNvSpPr/>
            <p:nvPr/>
          </p:nvSpPr>
          <p:spPr>
            <a:xfrm>
              <a:off x="1741140" y="1512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B</a:t>
              </a:r>
              <a:endParaRPr lang="zh-CN" altLang="en-US">
                <a:solidFill>
                  <a:srgbClr val="FFFFFF"/>
                </a:solidFill>
                <a:latin typeface="Impact" pitchFamily="34" charset="0"/>
              </a:endParaRPr>
            </a:p>
          </p:txBody>
        </p:sp>
      </p:grpSp>
      <p:grpSp>
        <p:nvGrpSpPr>
          <p:cNvPr id="16" name="组合 15"/>
          <p:cNvGrpSpPr/>
          <p:nvPr/>
        </p:nvGrpSpPr>
        <p:grpSpPr>
          <a:xfrm>
            <a:off x="1741140" y="2400789"/>
            <a:ext cx="5759450" cy="368300"/>
            <a:chOff x="1741140" y="1849140"/>
            <a:chExt cx="5759450" cy="368300"/>
          </a:xfrm>
        </p:grpSpPr>
        <p:sp>
          <p:nvSpPr>
            <p:cNvPr id="17" name="文本框 369"/>
            <p:cNvSpPr txBox="1">
              <a:spLocks noChangeArrowheads="1"/>
            </p:cNvSpPr>
            <p:nvPr/>
          </p:nvSpPr>
          <p:spPr bwMode="auto">
            <a:xfrm>
              <a:off x="6630640" y="1849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75</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18" name="同侧圆角矩形 17"/>
            <p:cNvSpPr/>
            <p:nvPr/>
          </p:nvSpPr>
          <p:spPr>
            <a:xfrm rot="5400000">
              <a:off x="3579466" y="444202"/>
              <a:ext cx="258762" cy="3170237"/>
            </a:xfrm>
            <a:prstGeom prst="round2SameRect">
              <a:avLst>
                <a:gd name="adj1" fmla="val 50000"/>
                <a:gd name="adj2" fmla="val 0"/>
              </a:avLst>
            </a:prstGeom>
            <a:solidFill>
              <a:srgbClr val="0E7A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9" name="任意多边形 18"/>
            <p:cNvSpPr/>
            <p:nvPr/>
          </p:nvSpPr>
          <p:spPr>
            <a:xfrm>
              <a:off x="1741140" y="1893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E7A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C</a:t>
              </a:r>
              <a:endParaRPr lang="zh-CN" altLang="en-US">
                <a:solidFill>
                  <a:srgbClr val="FFFFFF"/>
                </a:solidFill>
                <a:latin typeface="Impact" pitchFamily="34" charset="0"/>
              </a:endParaRPr>
            </a:p>
          </p:txBody>
        </p:sp>
      </p:grpSp>
      <p:grpSp>
        <p:nvGrpSpPr>
          <p:cNvPr id="20" name="组合 19"/>
          <p:cNvGrpSpPr/>
          <p:nvPr/>
        </p:nvGrpSpPr>
        <p:grpSpPr>
          <a:xfrm>
            <a:off x="1741140" y="2781789"/>
            <a:ext cx="5759450" cy="368300"/>
            <a:chOff x="1741140" y="2230140"/>
            <a:chExt cx="5759450" cy="368300"/>
          </a:xfrm>
        </p:grpSpPr>
        <p:sp>
          <p:nvSpPr>
            <p:cNvPr id="21" name="文本框 371"/>
            <p:cNvSpPr txBox="1">
              <a:spLocks noChangeArrowheads="1"/>
            </p:cNvSpPr>
            <p:nvPr/>
          </p:nvSpPr>
          <p:spPr bwMode="auto">
            <a:xfrm>
              <a:off x="6630640" y="2230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58</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22" name="同侧圆角矩形 21"/>
            <p:cNvSpPr/>
            <p:nvPr/>
          </p:nvSpPr>
          <p:spPr>
            <a:xfrm rot="5400000">
              <a:off x="3262760" y="1145083"/>
              <a:ext cx="258762" cy="2536825"/>
            </a:xfrm>
            <a:prstGeom prst="round2SameRect">
              <a:avLst>
                <a:gd name="adj1" fmla="val 50000"/>
                <a:gd name="adj2" fmla="val 0"/>
              </a:avLst>
            </a:prstGeom>
            <a:solidFill>
              <a:srgbClr val="0E7A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23" name="任意多边形 22"/>
            <p:cNvSpPr/>
            <p:nvPr/>
          </p:nvSpPr>
          <p:spPr>
            <a:xfrm>
              <a:off x="1741140" y="2274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E7A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D</a:t>
              </a:r>
              <a:endParaRPr lang="zh-CN" altLang="en-US">
                <a:solidFill>
                  <a:srgbClr val="FFFFFF"/>
                </a:solidFill>
                <a:latin typeface="Impact" pitchFamily="34" charset="0"/>
              </a:endParaRPr>
            </a:p>
          </p:txBody>
        </p:sp>
      </p:grpSp>
      <p:grpSp>
        <p:nvGrpSpPr>
          <p:cNvPr id="24" name="组合 23"/>
          <p:cNvGrpSpPr/>
          <p:nvPr/>
        </p:nvGrpSpPr>
        <p:grpSpPr>
          <a:xfrm>
            <a:off x="1741140" y="3162789"/>
            <a:ext cx="5759450" cy="368300"/>
            <a:chOff x="1741140" y="2611140"/>
            <a:chExt cx="5759450" cy="368300"/>
          </a:xfrm>
        </p:grpSpPr>
        <p:sp>
          <p:nvSpPr>
            <p:cNvPr id="25" name="文本框 373"/>
            <p:cNvSpPr txBox="1">
              <a:spLocks noChangeArrowheads="1"/>
            </p:cNvSpPr>
            <p:nvPr/>
          </p:nvSpPr>
          <p:spPr bwMode="auto">
            <a:xfrm>
              <a:off x="6630640" y="2611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45</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26" name="同侧圆角矩形 25"/>
            <p:cNvSpPr/>
            <p:nvPr/>
          </p:nvSpPr>
          <p:spPr>
            <a:xfrm rot="5400000">
              <a:off x="2929384" y="1861046"/>
              <a:ext cx="258763" cy="1870075"/>
            </a:xfrm>
            <a:prstGeom prst="round2SameRect">
              <a:avLst>
                <a:gd name="adj1" fmla="val 50000"/>
                <a:gd name="adj2" fmla="val 0"/>
              </a:avLst>
            </a:prstGeom>
            <a:solidFill>
              <a:srgbClr val="0E7A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27" name="任意多边形 26"/>
            <p:cNvSpPr/>
            <p:nvPr/>
          </p:nvSpPr>
          <p:spPr>
            <a:xfrm>
              <a:off x="1741140" y="2655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E7A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E</a:t>
              </a:r>
              <a:endParaRPr lang="zh-CN" altLang="en-US">
                <a:solidFill>
                  <a:srgbClr val="FFFFFF"/>
                </a:solidFill>
                <a:latin typeface="Impact" pitchFamily="34" charset="0"/>
              </a:endParaRPr>
            </a:p>
          </p:txBody>
        </p:sp>
      </p:grpSp>
      <p:grpSp>
        <p:nvGrpSpPr>
          <p:cNvPr id="28" name="组合 27"/>
          <p:cNvGrpSpPr/>
          <p:nvPr/>
        </p:nvGrpSpPr>
        <p:grpSpPr>
          <a:xfrm>
            <a:off x="1741140" y="3543789"/>
            <a:ext cx="5759450" cy="368300"/>
            <a:chOff x="1741140" y="2992140"/>
            <a:chExt cx="5759450" cy="368300"/>
          </a:xfrm>
        </p:grpSpPr>
        <p:sp>
          <p:nvSpPr>
            <p:cNvPr id="29" name="文本框 375"/>
            <p:cNvSpPr txBox="1">
              <a:spLocks noChangeArrowheads="1"/>
            </p:cNvSpPr>
            <p:nvPr/>
          </p:nvSpPr>
          <p:spPr bwMode="auto">
            <a:xfrm>
              <a:off x="6630640" y="2992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30</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30" name="同侧圆角矩形 29"/>
            <p:cNvSpPr/>
            <p:nvPr/>
          </p:nvSpPr>
          <p:spPr>
            <a:xfrm rot="5400000">
              <a:off x="2657127" y="2558600"/>
              <a:ext cx="258763" cy="1325562"/>
            </a:xfrm>
            <a:prstGeom prst="round2SameRect">
              <a:avLst>
                <a:gd name="adj1" fmla="val 50000"/>
                <a:gd name="adj2" fmla="val 0"/>
              </a:avLst>
            </a:prstGeom>
            <a:solidFill>
              <a:srgbClr val="0E7A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31" name="任意多边形 30"/>
            <p:cNvSpPr/>
            <p:nvPr/>
          </p:nvSpPr>
          <p:spPr>
            <a:xfrm>
              <a:off x="1741140" y="3077712"/>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E7A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F</a:t>
              </a:r>
              <a:endParaRPr lang="zh-CN" altLang="en-US">
                <a:solidFill>
                  <a:srgbClr val="FFFFFF"/>
                </a:solidFill>
                <a:latin typeface="Impact" pitchFamily="34" charset="0"/>
              </a:endParaRPr>
            </a:p>
          </p:txBody>
        </p:sp>
      </p:grpSp>
      <p:sp>
        <p:nvSpPr>
          <p:cNvPr id="32" name="矩形 31"/>
          <p:cNvSpPr/>
          <p:nvPr/>
        </p:nvSpPr>
        <p:spPr>
          <a:xfrm>
            <a:off x="1691680" y="4438853"/>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bg1">
                    <a:lumMod val="50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bg1">
                    <a:lumMod val="50000"/>
                  </a:schemeClr>
                </a:solidFill>
                <a:latin typeface="微软雅黑" pitchFamily="34" charset="-122"/>
                <a:ea typeface="微软雅黑" pitchFamily="34" charset="-122"/>
              </a:rPr>
              <a:t>此处</a:t>
            </a:r>
            <a:endParaRPr lang="en-US" altLang="zh-CN" sz="1000" b="1"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1+#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Freeform 5"/>
          <p:cNvSpPr>
            <a:spLocks/>
          </p:cNvSpPr>
          <p:nvPr/>
        </p:nvSpPr>
        <p:spPr bwMode="auto">
          <a:xfrm>
            <a:off x="3081226" y="1677302"/>
            <a:ext cx="2950619" cy="3407882"/>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ysClr val="windowText" lastClr="000000">
              <a:lumMod val="75000"/>
              <a:lumOff val="25000"/>
            </a:sysClr>
          </a:solidFill>
          <a:ln>
            <a:solidFill>
              <a:srgbClr val="B7985F"/>
            </a:solidFill>
          </a:ln>
          <a:effectLst>
            <a:outerShdw blurRad="228600" sx="102000" sy="102000" algn="ctr"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nvGrpSpPr>
          <p:cNvPr id="97" name="组合 96"/>
          <p:cNvGrpSpPr/>
          <p:nvPr/>
        </p:nvGrpSpPr>
        <p:grpSpPr>
          <a:xfrm>
            <a:off x="3926251" y="2885528"/>
            <a:ext cx="1423952" cy="873779"/>
            <a:chOff x="3926251" y="2215677"/>
            <a:chExt cx="1423952" cy="873779"/>
          </a:xfrm>
          <a:solidFill>
            <a:sysClr val="window" lastClr="FFFFFF"/>
          </a:solidFill>
        </p:grpSpPr>
        <p:grpSp>
          <p:nvGrpSpPr>
            <p:cNvPr id="98" name="组合 97"/>
            <p:cNvGrpSpPr/>
            <p:nvPr/>
          </p:nvGrpSpPr>
          <p:grpSpPr>
            <a:xfrm>
              <a:off x="4203565" y="2215677"/>
              <a:ext cx="706822" cy="436998"/>
              <a:chOff x="8513763" y="2622551"/>
              <a:chExt cx="765175" cy="473075"/>
            </a:xfrm>
            <a:grpFill/>
          </p:grpSpPr>
          <p:sp>
            <p:nvSpPr>
              <p:cNvPr id="100"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101"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102"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103"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104"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sp>
            <p:nvSpPr>
              <p:cNvPr id="105"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endParaRPr>
              </a:p>
            </p:txBody>
          </p:sp>
        </p:grpSp>
        <p:sp>
          <p:nvSpPr>
            <p:cNvPr id="99" name="文本框 83"/>
            <p:cNvSpPr txBox="1"/>
            <p:nvPr/>
          </p:nvSpPr>
          <p:spPr>
            <a:xfrm>
              <a:off x="3926251" y="2773985"/>
              <a:ext cx="1423952" cy="315471"/>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ea typeface="Tahoma" panose="020B0604030504040204" pitchFamily="34" charset="0"/>
                  <a:cs typeface="Tahoma" panose="020B0604030504040204" pitchFamily="34" charset="0"/>
                </a:rPr>
                <a:t>Sample Text.</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cs typeface="Tahoma" panose="020B0604030504040204" pitchFamily="34" charset="0"/>
              </a:endParaRPr>
            </a:p>
          </p:txBody>
        </p:sp>
      </p:grpSp>
      <p:sp>
        <p:nvSpPr>
          <p:cNvPr id="106" name="文本框 8"/>
          <p:cNvSpPr txBox="1"/>
          <p:nvPr/>
        </p:nvSpPr>
        <p:spPr>
          <a:xfrm>
            <a:off x="6044673" y="194973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sp>
        <p:nvSpPr>
          <p:cNvPr id="107" name="文本框 8"/>
          <p:cNvSpPr txBox="1"/>
          <p:nvPr/>
        </p:nvSpPr>
        <p:spPr>
          <a:xfrm>
            <a:off x="935960" y="196961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sp>
        <p:nvSpPr>
          <p:cNvPr id="108" name="文本框 8"/>
          <p:cNvSpPr txBox="1"/>
          <p:nvPr/>
        </p:nvSpPr>
        <p:spPr>
          <a:xfrm>
            <a:off x="657665" y="310930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sp>
        <p:nvSpPr>
          <p:cNvPr id="109" name="文本框 8"/>
          <p:cNvSpPr txBox="1"/>
          <p:nvPr/>
        </p:nvSpPr>
        <p:spPr>
          <a:xfrm>
            <a:off x="6296465" y="3129180"/>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sp>
        <p:nvSpPr>
          <p:cNvPr id="110" name="文本框 8"/>
          <p:cNvSpPr txBox="1"/>
          <p:nvPr/>
        </p:nvSpPr>
        <p:spPr>
          <a:xfrm>
            <a:off x="5719995" y="4494154"/>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sp>
        <p:nvSpPr>
          <p:cNvPr id="111" name="文本框 8"/>
          <p:cNvSpPr txBox="1"/>
          <p:nvPr/>
        </p:nvSpPr>
        <p:spPr>
          <a:xfrm>
            <a:off x="1259162" y="4403753"/>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nvGrpSpPr>
          <p:cNvPr id="112" name="组合 111"/>
          <p:cNvGrpSpPr/>
          <p:nvPr/>
        </p:nvGrpSpPr>
        <p:grpSpPr>
          <a:xfrm>
            <a:off x="3436611" y="1728328"/>
            <a:ext cx="1031704" cy="1191173"/>
            <a:chOff x="3441572" y="1077935"/>
            <a:chExt cx="1031704" cy="1191173"/>
          </a:xfrm>
        </p:grpSpPr>
        <p:grpSp>
          <p:nvGrpSpPr>
            <p:cNvPr id="113" name="组合 112"/>
            <p:cNvGrpSpPr/>
            <p:nvPr/>
          </p:nvGrpSpPr>
          <p:grpSpPr>
            <a:xfrm>
              <a:off x="3441572" y="1077935"/>
              <a:ext cx="1031704" cy="1191173"/>
              <a:chOff x="3441572" y="1077935"/>
              <a:chExt cx="1031704" cy="1191173"/>
            </a:xfrm>
          </p:grpSpPr>
          <p:sp>
            <p:nvSpPr>
              <p:cNvPr id="115" name="Freeform 14"/>
              <p:cNvSpPr>
                <a:spLocks/>
              </p:cNvSpPr>
              <p:nvPr/>
            </p:nvSpPr>
            <p:spPr bwMode="auto">
              <a:xfrm>
                <a:off x="3503246" y="1113176"/>
                <a:ext cx="454620" cy="203522"/>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16" name="Freeform 15"/>
              <p:cNvSpPr>
                <a:spLocks/>
              </p:cNvSpPr>
              <p:nvPr/>
            </p:nvSpPr>
            <p:spPr bwMode="auto">
              <a:xfrm>
                <a:off x="3441572" y="1077935"/>
                <a:ext cx="1031704" cy="1191173"/>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0E7AC3"/>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17" name="Freeform 16"/>
              <p:cNvSpPr>
                <a:spLocks/>
              </p:cNvSpPr>
              <p:nvPr/>
            </p:nvSpPr>
            <p:spPr bwMode="auto">
              <a:xfrm>
                <a:off x="3503246" y="1113176"/>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endParaRPr>
              </a:p>
            </p:txBody>
          </p:sp>
          <p:grpSp>
            <p:nvGrpSpPr>
              <p:cNvPr id="118" name="组合 117"/>
              <p:cNvGrpSpPr/>
              <p:nvPr/>
            </p:nvGrpSpPr>
            <p:grpSpPr>
              <a:xfrm>
                <a:off x="3752821" y="1602587"/>
                <a:ext cx="409366" cy="344407"/>
                <a:chOff x="5146675" y="766763"/>
                <a:chExt cx="1590676" cy="1338263"/>
              </a:xfrm>
              <a:solidFill>
                <a:sysClr val="window" lastClr="FFFFFF"/>
              </a:solidFill>
            </p:grpSpPr>
            <p:sp>
              <p:nvSpPr>
                <p:cNvPr id="119"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0"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1"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2"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3"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4"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5"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6"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7"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8"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29"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30"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sp>
          <p:nvSpPr>
            <p:cNvPr id="114" name="TextBox 113"/>
            <p:cNvSpPr txBox="1"/>
            <p:nvPr/>
          </p:nvSpPr>
          <p:spPr>
            <a:xfrm>
              <a:off x="3490972" y="1203598"/>
              <a:ext cx="373820"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01</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grpSp>
        <p:nvGrpSpPr>
          <p:cNvPr id="131" name="组合 130"/>
          <p:cNvGrpSpPr/>
          <p:nvPr/>
        </p:nvGrpSpPr>
        <p:grpSpPr>
          <a:xfrm>
            <a:off x="4639793" y="1747786"/>
            <a:ext cx="1031704" cy="1191173"/>
            <a:chOff x="4639793" y="1077935"/>
            <a:chExt cx="1031704" cy="1191173"/>
          </a:xfrm>
        </p:grpSpPr>
        <p:grpSp>
          <p:nvGrpSpPr>
            <p:cNvPr id="132" name="组合 131"/>
            <p:cNvGrpSpPr/>
            <p:nvPr/>
          </p:nvGrpSpPr>
          <p:grpSpPr>
            <a:xfrm>
              <a:off x="4639793" y="1077935"/>
              <a:ext cx="1031704" cy="1191173"/>
              <a:chOff x="4639793" y="1077935"/>
              <a:chExt cx="1031704" cy="1191173"/>
            </a:xfrm>
          </p:grpSpPr>
          <p:sp>
            <p:nvSpPr>
              <p:cNvPr id="134" name="Freeform 18"/>
              <p:cNvSpPr>
                <a:spLocks/>
              </p:cNvSpPr>
              <p:nvPr/>
            </p:nvSpPr>
            <p:spPr bwMode="auto">
              <a:xfrm>
                <a:off x="4639793" y="1077935"/>
                <a:ext cx="1031704" cy="1191173"/>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0E7AC3"/>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nvGrpSpPr>
              <p:cNvPr id="135" name="组合 134"/>
              <p:cNvGrpSpPr/>
              <p:nvPr/>
            </p:nvGrpSpPr>
            <p:grpSpPr>
              <a:xfrm>
                <a:off x="4968707" y="1549191"/>
                <a:ext cx="439805" cy="451197"/>
                <a:chOff x="7673976" y="2593975"/>
                <a:chExt cx="1716088" cy="1760538"/>
              </a:xfrm>
              <a:solidFill>
                <a:sysClr val="windowText" lastClr="000000">
                  <a:lumMod val="65000"/>
                  <a:lumOff val="35000"/>
                </a:sysClr>
              </a:solidFill>
            </p:grpSpPr>
            <p:sp>
              <p:nvSpPr>
                <p:cNvPr id="137"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38"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sp>
            <p:nvSpPr>
              <p:cNvPr id="136" name="Freeform 20"/>
              <p:cNvSpPr>
                <a:spLocks/>
              </p:cNvSpPr>
              <p:nvPr/>
            </p:nvSpPr>
            <p:spPr bwMode="auto">
              <a:xfrm flipH="1">
                <a:off x="5223976" y="1128206"/>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sp>
          <p:nvSpPr>
            <p:cNvPr id="133" name="TextBox 132"/>
            <p:cNvSpPr txBox="1"/>
            <p:nvPr/>
          </p:nvSpPr>
          <p:spPr>
            <a:xfrm>
              <a:off x="5213755" y="1225084"/>
              <a:ext cx="397866"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02</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grpSp>
        <p:nvGrpSpPr>
          <p:cNvPr id="139" name="组合 138"/>
          <p:cNvGrpSpPr/>
          <p:nvPr/>
        </p:nvGrpSpPr>
        <p:grpSpPr>
          <a:xfrm>
            <a:off x="5239786" y="2785656"/>
            <a:ext cx="1029941" cy="1191173"/>
            <a:chOff x="5239786" y="2115805"/>
            <a:chExt cx="1029941" cy="1191173"/>
          </a:xfrm>
        </p:grpSpPr>
        <p:grpSp>
          <p:nvGrpSpPr>
            <p:cNvPr id="140" name="组合 139"/>
            <p:cNvGrpSpPr/>
            <p:nvPr/>
          </p:nvGrpSpPr>
          <p:grpSpPr>
            <a:xfrm>
              <a:off x="5239786" y="2115805"/>
              <a:ext cx="1029941" cy="1191173"/>
              <a:chOff x="5239786" y="2115805"/>
              <a:chExt cx="1029941" cy="1191173"/>
            </a:xfrm>
          </p:grpSpPr>
          <p:sp>
            <p:nvSpPr>
              <p:cNvPr id="142" name="Freeform 9"/>
              <p:cNvSpPr>
                <a:spLocks/>
              </p:cNvSpPr>
              <p:nvPr/>
            </p:nvSpPr>
            <p:spPr bwMode="auto">
              <a:xfrm>
                <a:off x="5239786" y="2115805"/>
                <a:ext cx="1029941" cy="1191173"/>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rgbClr val="0E7AC3"/>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43" name="Freeform 23"/>
              <p:cNvSpPr>
                <a:spLocks/>
              </p:cNvSpPr>
              <p:nvPr/>
            </p:nvSpPr>
            <p:spPr bwMode="auto">
              <a:xfrm flipH="1">
                <a:off x="5820563" y="2151853"/>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nvGrpSpPr>
              <p:cNvPr id="144" name="组合 143"/>
              <p:cNvGrpSpPr/>
              <p:nvPr/>
            </p:nvGrpSpPr>
            <p:grpSpPr>
              <a:xfrm>
                <a:off x="5566676" y="2688318"/>
                <a:ext cx="377557" cy="424345"/>
                <a:chOff x="279401" y="2698750"/>
                <a:chExt cx="1473200" cy="1655763"/>
              </a:xfrm>
              <a:solidFill>
                <a:sysClr val="window" lastClr="FFFFFF"/>
              </a:solidFill>
            </p:grpSpPr>
            <p:sp>
              <p:nvSpPr>
                <p:cNvPr id="145"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46"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47"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48"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49"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50"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51"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52"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sp>
          <p:nvSpPr>
            <p:cNvPr id="141" name="TextBox 140"/>
            <p:cNvSpPr txBox="1"/>
            <p:nvPr/>
          </p:nvSpPr>
          <p:spPr>
            <a:xfrm>
              <a:off x="5783599" y="2252127"/>
              <a:ext cx="404278"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03</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grpSp>
        <p:nvGrpSpPr>
          <p:cNvPr id="153" name="组合 152"/>
          <p:cNvGrpSpPr/>
          <p:nvPr/>
        </p:nvGrpSpPr>
        <p:grpSpPr>
          <a:xfrm>
            <a:off x="4639793" y="3823528"/>
            <a:ext cx="1031704" cy="1191173"/>
            <a:chOff x="4639793" y="3153677"/>
            <a:chExt cx="1031704" cy="1191173"/>
          </a:xfrm>
        </p:grpSpPr>
        <p:grpSp>
          <p:nvGrpSpPr>
            <p:cNvPr id="154" name="组合 153"/>
            <p:cNvGrpSpPr/>
            <p:nvPr/>
          </p:nvGrpSpPr>
          <p:grpSpPr>
            <a:xfrm>
              <a:off x="4639793" y="3153677"/>
              <a:ext cx="1031704" cy="1191173"/>
              <a:chOff x="4639793" y="3153677"/>
              <a:chExt cx="1031704" cy="1191173"/>
            </a:xfrm>
          </p:grpSpPr>
          <p:sp>
            <p:nvSpPr>
              <p:cNvPr id="156" name="Freeform 13"/>
              <p:cNvSpPr>
                <a:spLocks/>
              </p:cNvSpPr>
              <p:nvPr/>
            </p:nvSpPr>
            <p:spPr bwMode="auto">
              <a:xfrm>
                <a:off x="4639793" y="3153677"/>
                <a:ext cx="1031704" cy="1191173"/>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0E7AC3"/>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57" name="Freeform 20"/>
              <p:cNvSpPr>
                <a:spLocks/>
              </p:cNvSpPr>
              <p:nvPr/>
            </p:nvSpPr>
            <p:spPr bwMode="auto">
              <a:xfrm flipH="1">
                <a:off x="5197472" y="3188919"/>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nvGrpSpPr>
              <p:cNvPr id="158" name="组合 157"/>
              <p:cNvGrpSpPr/>
              <p:nvPr/>
            </p:nvGrpSpPr>
            <p:grpSpPr>
              <a:xfrm>
                <a:off x="4935424" y="3728932"/>
                <a:ext cx="450630" cy="348492"/>
                <a:chOff x="3175" y="747713"/>
                <a:chExt cx="1751013" cy="1354138"/>
              </a:xfrm>
              <a:solidFill>
                <a:sysClr val="window" lastClr="FFFFFF"/>
              </a:solidFill>
            </p:grpSpPr>
            <p:sp>
              <p:nvSpPr>
                <p:cNvPr id="159" name="Freeform 6"/>
                <p:cNvSpPr>
                  <a:spLocks/>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60"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61" name="Freeform 8"/>
                <p:cNvSpPr>
                  <a:spLocks/>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62"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sp>
          <p:nvSpPr>
            <p:cNvPr id="155" name="TextBox 154"/>
            <p:cNvSpPr txBox="1"/>
            <p:nvPr/>
          </p:nvSpPr>
          <p:spPr>
            <a:xfrm>
              <a:off x="5148064" y="3299049"/>
              <a:ext cx="404278"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04</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grpSp>
        <p:nvGrpSpPr>
          <p:cNvPr id="163" name="组合 162"/>
          <p:cNvGrpSpPr/>
          <p:nvPr/>
        </p:nvGrpSpPr>
        <p:grpSpPr>
          <a:xfrm>
            <a:off x="3441572" y="3823528"/>
            <a:ext cx="1031704" cy="1191173"/>
            <a:chOff x="3441572" y="3153677"/>
            <a:chExt cx="1031704" cy="1191173"/>
          </a:xfrm>
        </p:grpSpPr>
        <p:grpSp>
          <p:nvGrpSpPr>
            <p:cNvPr id="164" name="组合 163"/>
            <p:cNvGrpSpPr/>
            <p:nvPr/>
          </p:nvGrpSpPr>
          <p:grpSpPr>
            <a:xfrm>
              <a:off x="3441572" y="3153677"/>
              <a:ext cx="1031704" cy="1191173"/>
              <a:chOff x="3441572" y="3153677"/>
              <a:chExt cx="1031704" cy="1191173"/>
            </a:xfrm>
          </p:grpSpPr>
          <p:sp>
            <p:nvSpPr>
              <p:cNvPr id="166" name="Freeform 10"/>
              <p:cNvSpPr>
                <a:spLocks/>
              </p:cNvSpPr>
              <p:nvPr/>
            </p:nvSpPr>
            <p:spPr bwMode="auto">
              <a:xfrm>
                <a:off x="3503246" y="3188919"/>
                <a:ext cx="454620" cy="203522"/>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67" name="Freeform 11"/>
              <p:cNvSpPr>
                <a:spLocks/>
              </p:cNvSpPr>
              <p:nvPr/>
            </p:nvSpPr>
            <p:spPr bwMode="auto">
              <a:xfrm>
                <a:off x="3441572" y="3153677"/>
                <a:ext cx="1031704" cy="1191173"/>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0E7AC3"/>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68" name="Freeform 21"/>
              <p:cNvSpPr>
                <a:spLocks/>
              </p:cNvSpPr>
              <p:nvPr/>
            </p:nvSpPr>
            <p:spPr bwMode="auto">
              <a:xfrm>
                <a:off x="3503246" y="3188919"/>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nvGrpSpPr>
              <p:cNvPr id="169" name="组合 168"/>
              <p:cNvGrpSpPr/>
              <p:nvPr/>
            </p:nvGrpSpPr>
            <p:grpSpPr>
              <a:xfrm>
                <a:off x="3813394" y="3706259"/>
                <a:ext cx="303966" cy="397832"/>
                <a:chOff x="2951163" y="2495550"/>
                <a:chExt cx="1208088" cy="1581150"/>
              </a:xfrm>
              <a:solidFill>
                <a:srgbClr val="867188"/>
              </a:solidFill>
            </p:grpSpPr>
            <p:sp>
              <p:nvSpPr>
                <p:cNvPr id="170"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71"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72"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73"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74"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75"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76"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77"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78"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sp>
          <p:nvSpPr>
            <p:cNvPr id="165" name="TextBox 164"/>
            <p:cNvSpPr txBox="1"/>
            <p:nvPr/>
          </p:nvSpPr>
          <p:spPr>
            <a:xfrm>
              <a:off x="3471664" y="3272544"/>
              <a:ext cx="404278"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05</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grpSp>
        <p:nvGrpSpPr>
          <p:cNvPr id="179" name="组合 178"/>
          <p:cNvGrpSpPr/>
          <p:nvPr/>
        </p:nvGrpSpPr>
        <p:grpSpPr>
          <a:xfrm>
            <a:off x="2822972" y="2803267"/>
            <a:ext cx="1029941" cy="1191173"/>
            <a:chOff x="2843344" y="2115805"/>
            <a:chExt cx="1029941" cy="1191173"/>
          </a:xfrm>
        </p:grpSpPr>
        <p:grpSp>
          <p:nvGrpSpPr>
            <p:cNvPr id="180" name="组合 179"/>
            <p:cNvGrpSpPr/>
            <p:nvPr/>
          </p:nvGrpSpPr>
          <p:grpSpPr>
            <a:xfrm>
              <a:off x="2843344" y="2115805"/>
              <a:ext cx="1029941" cy="1191173"/>
              <a:chOff x="2843344" y="2115805"/>
              <a:chExt cx="1029941" cy="1191173"/>
            </a:xfrm>
          </p:grpSpPr>
          <p:sp>
            <p:nvSpPr>
              <p:cNvPr id="182" name="Freeform 6"/>
              <p:cNvSpPr>
                <a:spLocks/>
              </p:cNvSpPr>
              <p:nvPr/>
            </p:nvSpPr>
            <p:spPr bwMode="auto">
              <a:xfrm>
                <a:off x="2904135" y="2151048"/>
                <a:ext cx="453738" cy="203522"/>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83" name="Freeform 7"/>
              <p:cNvSpPr>
                <a:spLocks/>
              </p:cNvSpPr>
              <p:nvPr/>
            </p:nvSpPr>
            <p:spPr bwMode="auto">
              <a:xfrm>
                <a:off x="2843344" y="2115805"/>
                <a:ext cx="1029941" cy="1191173"/>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rgbClr val="0E7AC3"/>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184" name="Freeform 22"/>
              <p:cNvSpPr>
                <a:spLocks/>
              </p:cNvSpPr>
              <p:nvPr/>
            </p:nvSpPr>
            <p:spPr bwMode="auto">
              <a:xfrm>
                <a:off x="2904135" y="2151048"/>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endParaRPr>
              </a:p>
            </p:txBody>
          </p:sp>
          <p:grpSp>
            <p:nvGrpSpPr>
              <p:cNvPr id="185" name="组合 184"/>
              <p:cNvGrpSpPr/>
              <p:nvPr/>
            </p:nvGrpSpPr>
            <p:grpSpPr>
              <a:xfrm>
                <a:off x="3180247" y="2670214"/>
                <a:ext cx="346041" cy="321120"/>
                <a:chOff x="5278438" y="2973388"/>
                <a:chExt cx="1344613" cy="1247775"/>
              </a:xfrm>
              <a:solidFill>
                <a:sysClr val="window" lastClr="FFFFFF"/>
              </a:solidFill>
            </p:grpSpPr>
            <p:sp>
              <p:nvSpPr>
                <p:cNvPr id="186"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78A6B6"/>
                    </a:solidFill>
                    <a:effectLst/>
                    <a:uLnTx/>
                    <a:uFillTx/>
                  </a:endParaRPr>
                </a:p>
              </p:txBody>
            </p:sp>
            <p:sp>
              <p:nvSpPr>
                <p:cNvPr id="187"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78A6B6"/>
                    </a:solidFill>
                    <a:effectLst/>
                    <a:uLnTx/>
                    <a:uFillTx/>
                  </a:endParaRPr>
                </a:p>
              </p:txBody>
            </p:sp>
            <p:sp>
              <p:nvSpPr>
                <p:cNvPr id="188"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78A6B6"/>
                    </a:solidFill>
                    <a:effectLst/>
                    <a:uLnTx/>
                    <a:uFillTx/>
                  </a:endParaRPr>
                </a:p>
              </p:txBody>
            </p:sp>
            <p:sp>
              <p:nvSpPr>
                <p:cNvPr id="189"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78A6B6"/>
                    </a:solidFill>
                    <a:effectLst/>
                    <a:uLnTx/>
                    <a:uFillTx/>
                  </a:endParaRPr>
                </a:p>
              </p:txBody>
            </p:sp>
          </p:grpSp>
        </p:grpSp>
        <p:sp>
          <p:nvSpPr>
            <p:cNvPr id="181" name="TextBox 180"/>
            <p:cNvSpPr txBox="1"/>
            <p:nvPr/>
          </p:nvSpPr>
          <p:spPr>
            <a:xfrm>
              <a:off x="2888568" y="2258753"/>
              <a:ext cx="404278"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ysClr val="window" lastClr="FFFFFF"/>
                  </a:solidFill>
                  <a:effectLst/>
                  <a:uLnTx/>
                  <a:uFillTx/>
                  <a:latin typeface="Impact" pitchFamily="34" charset="0"/>
                </a:rPr>
                <a:t>06</a:t>
              </a:r>
              <a:endParaRPr kumimoji="0" lang="zh-CN" altLang="en-US" sz="1600" b="0" i="0" u="none" strike="noStrike" kern="0" cap="none" spc="0" normalizeH="0" baseline="0" noProof="0" dirty="0">
                <a:ln>
                  <a:noFill/>
                </a:ln>
                <a:solidFill>
                  <a:sysClr val="window" lastClr="FFFFFF"/>
                </a:solidFill>
                <a:effectLst/>
                <a:uLnTx/>
                <a:uFillTx/>
                <a:latin typeface="Impact" pitchFamily="34" charset="0"/>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p:cTn id="7" dur="500" fill="hold"/>
                                        <p:tgtEl>
                                          <p:spTgt spid="96"/>
                                        </p:tgtEl>
                                        <p:attrNameLst>
                                          <p:attrName>ppt_w</p:attrName>
                                        </p:attrNameLst>
                                      </p:cBhvr>
                                      <p:tavLst>
                                        <p:tav tm="0">
                                          <p:val>
                                            <p:fltVal val="0"/>
                                          </p:val>
                                        </p:tav>
                                        <p:tav tm="100000">
                                          <p:val>
                                            <p:strVal val="#ppt_w"/>
                                          </p:val>
                                        </p:tav>
                                      </p:tavLst>
                                    </p:anim>
                                    <p:anim calcmode="lin" valueType="num">
                                      <p:cBhvr>
                                        <p:cTn id="8" dur="500" fill="hold"/>
                                        <p:tgtEl>
                                          <p:spTgt spid="96"/>
                                        </p:tgtEl>
                                        <p:attrNameLst>
                                          <p:attrName>ppt_h</p:attrName>
                                        </p:attrNameLst>
                                      </p:cBhvr>
                                      <p:tavLst>
                                        <p:tav tm="0">
                                          <p:val>
                                            <p:fltVal val="0"/>
                                          </p:val>
                                        </p:tav>
                                        <p:tav tm="100000">
                                          <p:val>
                                            <p:strVal val="#ppt_h"/>
                                          </p:val>
                                        </p:tav>
                                      </p:tavLst>
                                    </p:anim>
                                    <p:animEffect transition="in" filter="fade">
                                      <p:cBhvr>
                                        <p:cTn id="9" dur="500"/>
                                        <p:tgtEl>
                                          <p:spTgt spid="9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7"/>
                                        </p:tgtEl>
                                        <p:attrNameLst>
                                          <p:attrName>style.visibility</p:attrName>
                                        </p:attrNameLst>
                                      </p:cBhvr>
                                      <p:to>
                                        <p:strVal val="visible"/>
                                      </p:to>
                                    </p:set>
                                    <p:anim calcmode="lin" valueType="num">
                                      <p:cBhvr>
                                        <p:cTn id="13" dur="500" fill="hold"/>
                                        <p:tgtEl>
                                          <p:spTgt spid="97"/>
                                        </p:tgtEl>
                                        <p:attrNameLst>
                                          <p:attrName>ppt_w</p:attrName>
                                        </p:attrNameLst>
                                      </p:cBhvr>
                                      <p:tavLst>
                                        <p:tav tm="0">
                                          <p:val>
                                            <p:fltVal val="0"/>
                                          </p:val>
                                        </p:tav>
                                        <p:tav tm="100000">
                                          <p:val>
                                            <p:strVal val="#ppt_w"/>
                                          </p:val>
                                        </p:tav>
                                      </p:tavLst>
                                    </p:anim>
                                    <p:anim calcmode="lin" valueType="num">
                                      <p:cBhvr>
                                        <p:cTn id="14" dur="500" fill="hold"/>
                                        <p:tgtEl>
                                          <p:spTgt spid="97"/>
                                        </p:tgtEl>
                                        <p:attrNameLst>
                                          <p:attrName>ppt_h</p:attrName>
                                        </p:attrNameLst>
                                      </p:cBhvr>
                                      <p:tavLst>
                                        <p:tav tm="0">
                                          <p:val>
                                            <p:fltVal val="0"/>
                                          </p:val>
                                        </p:tav>
                                        <p:tav tm="100000">
                                          <p:val>
                                            <p:strVal val="#ppt_h"/>
                                          </p:val>
                                        </p:tav>
                                      </p:tavLst>
                                    </p:anim>
                                    <p:animEffect transition="in" filter="fade">
                                      <p:cBhvr>
                                        <p:cTn id="15" dur="500"/>
                                        <p:tgtEl>
                                          <p:spTgt spid="97"/>
                                        </p:tgtEl>
                                      </p:cBhvr>
                                    </p:animEffect>
                                  </p:childTnLst>
                                </p:cTn>
                              </p:par>
                            </p:childTnLst>
                          </p:cTn>
                        </p:par>
                        <p:par>
                          <p:cTn id="16" fill="hold">
                            <p:stCondLst>
                              <p:cond delay="1000"/>
                            </p:stCondLst>
                            <p:childTnLst>
                              <p:par>
                                <p:cTn id="17" presetID="15" presetClass="entr" presetSubtype="0" fill="hold" nodeType="afterEffect">
                                  <p:stCondLst>
                                    <p:cond delay="0"/>
                                  </p:stCondLst>
                                  <p:childTnLst>
                                    <p:set>
                                      <p:cBhvr>
                                        <p:cTn id="18" dur="1" fill="hold">
                                          <p:stCondLst>
                                            <p:cond delay="0"/>
                                          </p:stCondLst>
                                        </p:cTn>
                                        <p:tgtEl>
                                          <p:spTgt spid="112"/>
                                        </p:tgtEl>
                                        <p:attrNameLst>
                                          <p:attrName>style.visibility</p:attrName>
                                        </p:attrNameLst>
                                      </p:cBhvr>
                                      <p:to>
                                        <p:strVal val="visible"/>
                                      </p:to>
                                    </p:set>
                                    <p:anim calcmode="lin" valueType="num">
                                      <p:cBhvr>
                                        <p:cTn id="19" dur="2000" fill="hold"/>
                                        <p:tgtEl>
                                          <p:spTgt spid="112"/>
                                        </p:tgtEl>
                                        <p:attrNameLst>
                                          <p:attrName>ppt_w</p:attrName>
                                        </p:attrNameLst>
                                      </p:cBhvr>
                                      <p:tavLst>
                                        <p:tav tm="0">
                                          <p:val>
                                            <p:fltVal val="0"/>
                                          </p:val>
                                        </p:tav>
                                        <p:tav tm="100000">
                                          <p:val>
                                            <p:strVal val="#ppt_w"/>
                                          </p:val>
                                        </p:tav>
                                      </p:tavLst>
                                    </p:anim>
                                    <p:anim calcmode="lin" valueType="num">
                                      <p:cBhvr>
                                        <p:cTn id="20" dur="2000" fill="hold"/>
                                        <p:tgtEl>
                                          <p:spTgt spid="112"/>
                                        </p:tgtEl>
                                        <p:attrNameLst>
                                          <p:attrName>ppt_h</p:attrName>
                                        </p:attrNameLst>
                                      </p:cBhvr>
                                      <p:tavLst>
                                        <p:tav tm="0">
                                          <p:val>
                                            <p:fltVal val="0"/>
                                          </p:val>
                                        </p:tav>
                                        <p:tav tm="100000">
                                          <p:val>
                                            <p:strVal val="#ppt_h"/>
                                          </p:val>
                                        </p:tav>
                                      </p:tavLst>
                                    </p:anim>
                                    <p:anim calcmode="lin" valueType="num">
                                      <p:cBhvr>
                                        <p:cTn id="21" dur="2000" fill="hold"/>
                                        <p:tgtEl>
                                          <p:spTgt spid="112"/>
                                        </p:tgtEl>
                                        <p:attrNameLst>
                                          <p:attrName>ppt_x</p:attrName>
                                        </p:attrNameLst>
                                      </p:cBhvr>
                                      <p:tavLst>
                                        <p:tav tm="0" fmla="#ppt_x+(cos(-2*pi*(1-$))*-#ppt_x-sin(-2*pi*(1-$))*(1-#ppt_y))*(1-$)">
                                          <p:val>
                                            <p:fltVal val="0"/>
                                          </p:val>
                                        </p:tav>
                                        <p:tav tm="100000">
                                          <p:val>
                                            <p:fltVal val="1"/>
                                          </p:val>
                                        </p:tav>
                                      </p:tavLst>
                                    </p:anim>
                                    <p:anim calcmode="lin" valueType="num">
                                      <p:cBhvr>
                                        <p:cTn id="22" dur="2000" fill="hold"/>
                                        <p:tgtEl>
                                          <p:spTgt spid="112"/>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131"/>
                                        </p:tgtEl>
                                        <p:attrNameLst>
                                          <p:attrName>style.visibility</p:attrName>
                                        </p:attrNameLst>
                                      </p:cBhvr>
                                      <p:to>
                                        <p:strVal val="visible"/>
                                      </p:to>
                                    </p:set>
                                    <p:anim calcmode="lin" valueType="num">
                                      <p:cBhvr>
                                        <p:cTn id="25" dur="2000" fill="hold"/>
                                        <p:tgtEl>
                                          <p:spTgt spid="131"/>
                                        </p:tgtEl>
                                        <p:attrNameLst>
                                          <p:attrName>ppt_w</p:attrName>
                                        </p:attrNameLst>
                                      </p:cBhvr>
                                      <p:tavLst>
                                        <p:tav tm="0">
                                          <p:val>
                                            <p:fltVal val="0"/>
                                          </p:val>
                                        </p:tav>
                                        <p:tav tm="100000">
                                          <p:val>
                                            <p:strVal val="#ppt_w"/>
                                          </p:val>
                                        </p:tav>
                                      </p:tavLst>
                                    </p:anim>
                                    <p:anim calcmode="lin" valueType="num">
                                      <p:cBhvr>
                                        <p:cTn id="26" dur="2000" fill="hold"/>
                                        <p:tgtEl>
                                          <p:spTgt spid="131"/>
                                        </p:tgtEl>
                                        <p:attrNameLst>
                                          <p:attrName>ppt_h</p:attrName>
                                        </p:attrNameLst>
                                      </p:cBhvr>
                                      <p:tavLst>
                                        <p:tav tm="0">
                                          <p:val>
                                            <p:fltVal val="0"/>
                                          </p:val>
                                        </p:tav>
                                        <p:tav tm="100000">
                                          <p:val>
                                            <p:strVal val="#ppt_h"/>
                                          </p:val>
                                        </p:tav>
                                      </p:tavLst>
                                    </p:anim>
                                    <p:anim calcmode="lin" valueType="num">
                                      <p:cBhvr>
                                        <p:cTn id="27" dur="2000" fill="hold"/>
                                        <p:tgtEl>
                                          <p:spTgt spid="131"/>
                                        </p:tgtEl>
                                        <p:attrNameLst>
                                          <p:attrName>ppt_x</p:attrName>
                                        </p:attrNameLst>
                                      </p:cBhvr>
                                      <p:tavLst>
                                        <p:tav tm="0" fmla="#ppt_x+(cos(-2*pi*(1-$))*-#ppt_x-sin(-2*pi*(1-$))*(1-#ppt_y))*(1-$)">
                                          <p:val>
                                            <p:fltVal val="0"/>
                                          </p:val>
                                        </p:tav>
                                        <p:tav tm="100000">
                                          <p:val>
                                            <p:fltVal val="1"/>
                                          </p:val>
                                        </p:tav>
                                      </p:tavLst>
                                    </p:anim>
                                    <p:anim calcmode="lin" valueType="num">
                                      <p:cBhvr>
                                        <p:cTn id="28" dur="2000" fill="hold"/>
                                        <p:tgtEl>
                                          <p:spTgt spid="131"/>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139"/>
                                        </p:tgtEl>
                                        <p:attrNameLst>
                                          <p:attrName>style.visibility</p:attrName>
                                        </p:attrNameLst>
                                      </p:cBhvr>
                                      <p:to>
                                        <p:strVal val="visible"/>
                                      </p:to>
                                    </p:set>
                                    <p:anim calcmode="lin" valueType="num">
                                      <p:cBhvr>
                                        <p:cTn id="31" dur="2000" fill="hold"/>
                                        <p:tgtEl>
                                          <p:spTgt spid="139"/>
                                        </p:tgtEl>
                                        <p:attrNameLst>
                                          <p:attrName>ppt_w</p:attrName>
                                        </p:attrNameLst>
                                      </p:cBhvr>
                                      <p:tavLst>
                                        <p:tav tm="0">
                                          <p:val>
                                            <p:fltVal val="0"/>
                                          </p:val>
                                        </p:tav>
                                        <p:tav tm="100000">
                                          <p:val>
                                            <p:strVal val="#ppt_w"/>
                                          </p:val>
                                        </p:tav>
                                      </p:tavLst>
                                    </p:anim>
                                    <p:anim calcmode="lin" valueType="num">
                                      <p:cBhvr>
                                        <p:cTn id="32" dur="2000" fill="hold"/>
                                        <p:tgtEl>
                                          <p:spTgt spid="139"/>
                                        </p:tgtEl>
                                        <p:attrNameLst>
                                          <p:attrName>ppt_h</p:attrName>
                                        </p:attrNameLst>
                                      </p:cBhvr>
                                      <p:tavLst>
                                        <p:tav tm="0">
                                          <p:val>
                                            <p:fltVal val="0"/>
                                          </p:val>
                                        </p:tav>
                                        <p:tav tm="100000">
                                          <p:val>
                                            <p:strVal val="#ppt_h"/>
                                          </p:val>
                                        </p:tav>
                                      </p:tavLst>
                                    </p:anim>
                                    <p:anim calcmode="lin" valueType="num">
                                      <p:cBhvr>
                                        <p:cTn id="33" dur="2000" fill="hold"/>
                                        <p:tgtEl>
                                          <p:spTgt spid="139"/>
                                        </p:tgtEl>
                                        <p:attrNameLst>
                                          <p:attrName>ppt_x</p:attrName>
                                        </p:attrNameLst>
                                      </p:cBhvr>
                                      <p:tavLst>
                                        <p:tav tm="0" fmla="#ppt_x+(cos(-2*pi*(1-$))*-#ppt_x-sin(-2*pi*(1-$))*(1-#ppt_y))*(1-$)">
                                          <p:val>
                                            <p:fltVal val="0"/>
                                          </p:val>
                                        </p:tav>
                                        <p:tav tm="100000">
                                          <p:val>
                                            <p:fltVal val="1"/>
                                          </p:val>
                                        </p:tav>
                                      </p:tavLst>
                                    </p:anim>
                                    <p:anim calcmode="lin" valueType="num">
                                      <p:cBhvr>
                                        <p:cTn id="34" dur="2000" fill="hold"/>
                                        <p:tgtEl>
                                          <p:spTgt spid="139"/>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0"/>
                                  </p:stCondLst>
                                  <p:childTnLst>
                                    <p:set>
                                      <p:cBhvr>
                                        <p:cTn id="36" dur="1" fill="hold">
                                          <p:stCondLst>
                                            <p:cond delay="0"/>
                                          </p:stCondLst>
                                        </p:cTn>
                                        <p:tgtEl>
                                          <p:spTgt spid="153"/>
                                        </p:tgtEl>
                                        <p:attrNameLst>
                                          <p:attrName>style.visibility</p:attrName>
                                        </p:attrNameLst>
                                      </p:cBhvr>
                                      <p:to>
                                        <p:strVal val="visible"/>
                                      </p:to>
                                    </p:set>
                                    <p:anim calcmode="lin" valueType="num">
                                      <p:cBhvr>
                                        <p:cTn id="37" dur="2000" fill="hold"/>
                                        <p:tgtEl>
                                          <p:spTgt spid="153"/>
                                        </p:tgtEl>
                                        <p:attrNameLst>
                                          <p:attrName>ppt_w</p:attrName>
                                        </p:attrNameLst>
                                      </p:cBhvr>
                                      <p:tavLst>
                                        <p:tav tm="0">
                                          <p:val>
                                            <p:fltVal val="0"/>
                                          </p:val>
                                        </p:tav>
                                        <p:tav tm="100000">
                                          <p:val>
                                            <p:strVal val="#ppt_w"/>
                                          </p:val>
                                        </p:tav>
                                      </p:tavLst>
                                    </p:anim>
                                    <p:anim calcmode="lin" valueType="num">
                                      <p:cBhvr>
                                        <p:cTn id="38" dur="2000" fill="hold"/>
                                        <p:tgtEl>
                                          <p:spTgt spid="153"/>
                                        </p:tgtEl>
                                        <p:attrNameLst>
                                          <p:attrName>ppt_h</p:attrName>
                                        </p:attrNameLst>
                                      </p:cBhvr>
                                      <p:tavLst>
                                        <p:tav tm="0">
                                          <p:val>
                                            <p:fltVal val="0"/>
                                          </p:val>
                                        </p:tav>
                                        <p:tav tm="100000">
                                          <p:val>
                                            <p:strVal val="#ppt_h"/>
                                          </p:val>
                                        </p:tav>
                                      </p:tavLst>
                                    </p:anim>
                                    <p:anim calcmode="lin" valueType="num">
                                      <p:cBhvr>
                                        <p:cTn id="39" dur="2000" fill="hold"/>
                                        <p:tgtEl>
                                          <p:spTgt spid="153"/>
                                        </p:tgtEl>
                                        <p:attrNameLst>
                                          <p:attrName>ppt_x</p:attrName>
                                        </p:attrNameLst>
                                      </p:cBhvr>
                                      <p:tavLst>
                                        <p:tav tm="0" fmla="#ppt_x+(cos(-2*pi*(1-$))*-#ppt_x-sin(-2*pi*(1-$))*(1-#ppt_y))*(1-$)">
                                          <p:val>
                                            <p:fltVal val="0"/>
                                          </p:val>
                                        </p:tav>
                                        <p:tav tm="100000">
                                          <p:val>
                                            <p:fltVal val="1"/>
                                          </p:val>
                                        </p:tav>
                                      </p:tavLst>
                                    </p:anim>
                                    <p:anim calcmode="lin" valueType="num">
                                      <p:cBhvr>
                                        <p:cTn id="40" dur="2000" fill="hold"/>
                                        <p:tgtEl>
                                          <p:spTgt spid="153"/>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0"/>
                                  </p:stCondLst>
                                  <p:childTnLst>
                                    <p:set>
                                      <p:cBhvr>
                                        <p:cTn id="42" dur="1" fill="hold">
                                          <p:stCondLst>
                                            <p:cond delay="0"/>
                                          </p:stCondLst>
                                        </p:cTn>
                                        <p:tgtEl>
                                          <p:spTgt spid="163"/>
                                        </p:tgtEl>
                                        <p:attrNameLst>
                                          <p:attrName>style.visibility</p:attrName>
                                        </p:attrNameLst>
                                      </p:cBhvr>
                                      <p:to>
                                        <p:strVal val="visible"/>
                                      </p:to>
                                    </p:set>
                                    <p:anim calcmode="lin" valueType="num">
                                      <p:cBhvr>
                                        <p:cTn id="43" dur="2000" fill="hold"/>
                                        <p:tgtEl>
                                          <p:spTgt spid="163"/>
                                        </p:tgtEl>
                                        <p:attrNameLst>
                                          <p:attrName>ppt_w</p:attrName>
                                        </p:attrNameLst>
                                      </p:cBhvr>
                                      <p:tavLst>
                                        <p:tav tm="0">
                                          <p:val>
                                            <p:fltVal val="0"/>
                                          </p:val>
                                        </p:tav>
                                        <p:tav tm="100000">
                                          <p:val>
                                            <p:strVal val="#ppt_w"/>
                                          </p:val>
                                        </p:tav>
                                      </p:tavLst>
                                    </p:anim>
                                    <p:anim calcmode="lin" valueType="num">
                                      <p:cBhvr>
                                        <p:cTn id="44" dur="2000" fill="hold"/>
                                        <p:tgtEl>
                                          <p:spTgt spid="163"/>
                                        </p:tgtEl>
                                        <p:attrNameLst>
                                          <p:attrName>ppt_h</p:attrName>
                                        </p:attrNameLst>
                                      </p:cBhvr>
                                      <p:tavLst>
                                        <p:tav tm="0">
                                          <p:val>
                                            <p:fltVal val="0"/>
                                          </p:val>
                                        </p:tav>
                                        <p:tav tm="100000">
                                          <p:val>
                                            <p:strVal val="#ppt_h"/>
                                          </p:val>
                                        </p:tav>
                                      </p:tavLst>
                                    </p:anim>
                                    <p:anim calcmode="lin" valueType="num">
                                      <p:cBhvr>
                                        <p:cTn id="45" dur="2000" fill="hold"/>
                                        <p:tgtEl>
                                          <p:spTgt spid="163"/>
                                        </p:tgtEl>
                                        <p:attrNameLst>
                                          <p:attrName>ppt_x</p:attrName>
                                        </p:attrNameLst>
                                      </p:cBhvr>
                                      <p:tavLst>
                                        <p:tav tm="0" fmla="#ppt_x+(cos(-2*pi*(1-$))*-#ppt_x-sin(-2*pi*(1-$))*(1-#ppt_y))*(1-$)">
                                          <p:val>
                                            <p:fltVal val="0"/>
                                          </p:val>
                                        </p:tav>
                                        <p:tav tm="100000">
                                          <p:val>
                                            <p:fltVal val="1"/>
                                          </p:val>
                                        </p:tav>
                                      </p:tavLst>
                                    </p:anim>
                                    <p:anim calcmode="lin" valueType="num">
                                      <p:cBhvr>
                                        <p:cTn id="46" dur="2000" fill="hold"/>
                                        <p:tgtEl>
                                          <p:spTgt spid="163"/>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nodeType="withEffect">
                                  <p:stCondLst>
                                    <p:cond delay="0"/>
                                  </p:stCondLst>
                                  <p:childTnLst>
                                    <p:set>
                                      <p:cBhvr>
                                        <p:cTn id="48" dur="1" fill="hold">
                                          <p:stCondLst>
                                            <p:cond delay="0"/>
                                          </p:stCondLst>
                                        </p:cTn>
                                        <p:tgtEl>
                                          <p:spTgt spid="179"/>
                                        </p:tgtEl>
                                        <p:attrNameLst>
                                          <p:attrName>style.visibility</p:attrName>
                                        </p:attrNameLst>
                                      </p:cBhvr>
                                      <p:to>
                                        <p:strVal val="visible"/>
                                      </p:to>
                                    </p:set>
                                    <p:anim calcmode="lin" valueType="num">
                                      <p:cBhvr>
                                        <p:cTn id="49" dur="2000" fill="hold"/>
                                        <p:tgtEl>
                                          <p:spTgt spid="179"/>
                                        </p:tgtEl>
                                        <p:attrNameLst>
                                          <p:attrName>ppt_w</p:attrName>
                                        </p:attrNameLst>
                                      </p:cBhvr>
                                      <p:tavLst>
                                        <p:tav tm="0">
                                          <p:val>
                                            <p:fltVal val="0"/>
                                          </p:val>
                                        </p:tav>
                                        <p:tav tm="100000">
                                          <p:val>
                                            <p:strVal val="#ppt_w"/>
                                          </p:val>
                                        </p:tav>
                                      </p:tavLst>
                                    </p:anim>
                                    <p:anim calcmode="lin" valueType="num">
                                      <p:cBhvr>
                                        <p:cTn id="50" dur="2000" fill="hold"/>
                                        <p:tgtEl>
                                          <p:spTgt spid="179"/>
                                        </p:tgtEl>
                                        <p:attrNameLst>
                                          <p:attrName>ppt_h</p:attrName>
                                        </p:attrNameLst>
                                      </p:cBhvr>
                                      <p:tavLst>
                                        <p:tav tm="0">
                                          <p:val>
                                            <p:fltVal val="0"/>
                                          </p:val>
                                        </p:tav>
                                        <p:tav tm="100000">
                                          <p:val>
                                            <p:strVal val="#ppt_h"/>
                                          </p:val>
                                        </p:tav>
                                      </p:tavLst>
                                    </p:anim>
                                    <p:anim calcmode="lin" valueType="num">
                                      <p:cBhvr>
                                        <p:cTn id="51" dur="2000" fill="hold"/>
                                        <p:tgtEl>
                                          <p:spTgt spid="179"/>
                                        </p:tgtEl>
                                        <p:attrNameLst>
                                          <p:attrName>ppt_x</p:attrName>
                                        </p:attrNameLst>
                                      </p:cBhvr>
                                      <p:tavLst>
                                        <p:tav tm="0" fmla="#ppt_x+(cos(-2*pi*(1-$))*-#ppt_x-sin(-2*pi*(1-$))*(1-#ppt_y))*(1-$)">
                                          <p:val>
                                            <p:fltVal val="0"/>
                                          </p:val>
                                        </p:tav>
                                        <p:tav tm="100000">
                                          <p:val>
                                            <p:fltVal val="1"/>
                                          </p:val>
                                        </p:tav>
                                      </p:tavLst>
                                    </p:anim>
                                    <p:anim calcmode="lin" valueType="num">
                                      <p:cBhvr>
                                        <p:cTn id="52" dur="2000" fill="hold"/>
                                        <p:tgtEl>
                                          <p:spTgt spid="179"/>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3000"/>
                            </p:stCondLst>
                            <p:childTnLst>
                              <p:par>
                                <p:cTn id="54" presetID="15" presetClass="entr" presetSubtype="0" fill="hold" grpId="0" nodeType="afterEffect">
                                  <p:stCondLst>
                                    <p:cond delay="0"/>
                                  </p:stCondLst>
                                  <p:childTnLst>
                                    <p:set>
                                      <p:cBhvr>
                                        <p:cTn id="55" dur="1" fill="hold">
                                          <p:stCondLst>
                                            <p:cond delay="0"/>
                                          </p:stCondLst>
                                        </p:cTn>
                                        <p:tgtEl>
                                          <p:spTgt spid="107"/>
                                        </p:tgtEl>
                                        <p:attrNameLst>
                                          <p:attrName>style.visibility</p:attrName>
                                        </p:attrNameLst>
                                      </p:cBhvr>
                                      <p:to>
                                        <p:strVal val="visible"/>
                                      </p:to>
                                    </p:set>
                                    <p:anim calcmode="lin" valueType="num">
                                      <p:cBhvr>
                                        <p:cTn id="56" dur="1000" fill="hold"/>
                                        <p:tgtEl>
                                          <p:spTgt spid="107"/>
                                        </p:tgtEl>
                                        <p:attrNameLst>
                                          <p:attrName>ppt_w</p:attrName>
                                        </p:attrNameLst>
                                      </p:cBhvr>
                                      <p:tavLst>
                                        <p:tav tm="0">
                                          <p:val>
                                            <p:fltVal val="0"/>
                                          </p:val>
                                        </p:tav>
                                        <p:tav tm="100000">
                                          <p:val>
                                            <p:strVal val="#ppt_w"/>
                                          </p:val>
                                        </p:tav>
                                      </p:tavLst>
                                    </p:anim>
                                    <p:anim calcmode="lin" valueType="num">
                                      <p:cBhvr>
                                        <p:cTn id="57" dur="1000" fill="hold"/>
                                        <p:tgtEl>
                                          <p:spTgt spid="107"/>
                                        </p:tgtEl>
                                        <p:attrNameLst>
                                          <p:attrName>ppt_h</p:attrName>
                                        </p:attrNameLst>
                                      </p:cBhvr>
                                      <p:tavLst>
                                        <p:tav tm="0">
                                          <p:val>
                                            <p:fltVal val="0"/>
                                          </p:val>
                                        </p:tav>
                                        <p:tav tm="100000">
                                          <p:val>
                                            <p:strVal val="#ppt_h"/>
                                          </p:val>
                                        </p:tav>
                                      </p:tavLst>
                                    </p:anim>
                                    <p:anim calcmode="lin" valueType="num">
                                      <p:cBhvr>
                                        <p:cTn id="58" dur="1000" fill="hold"/>
                                        <p:tgtEl>
                                          <p:spTgt spid="10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10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106"/>
                                        </p:tgtEl>
                                        <p:attrNameLst>
                                          <p:attrName>style.visibility</p:attrName>
                                        </p:attrNameLst>
                                      </p:cBhvr>
                                      <p:to>
                                        <p:strVal val="visible"/>
                                      </p:to>
                                    </p:set>
                                    <p:anim calcmode="lin" valueType="num">
                                      <p:cBhvr>
                                        <p:cTn id="62" dur="1000" fill="hold"/>
                                        <p:tgtEl>
                                          <p:spTgt spid="106"/>
                                        </p:tgtEl>
                                        <p:attrNameLst>
                                          <p:attrName>ppt_w</p:attrName>
                                        </p:attrNameLst>
                                      </p:cBhvr>
                                      <p:tavLst>
                                        <p:tav tm="0">
                                          <p:val>
                                            <p:fltVal val="0"/>
                                          </p:val>
                                        </p:tav>
                                        <p:tav tm="100000">
                                          <p:val>
                                            <p:strVal val="#ppt_w"/>
                                          </p:val>
                                        </p:tav>
                                      </p:tavLst>
                                    </p:anim>
                                    <p:anim calcmode="lin" valueType="num">
                                      <p:cBhvr>
                                        <p:cTn id="63" dur="1000" fill="hold"/>
                                        <p:tgtEl>
                                          <p:spTgt spid="106"/>
                                        </p:tgtEl>
                                        <p:attrNameLst>
                                          <p:attrName>ppt_h</p:attrName>
                                        </p:attrNameLst>
                                      </p:cBhvr>
                                      <p:tavLst>
                                        <p:tav tm="0">
                                          <p:val>
                                            <p:fltVal val="0"/>
                                          </p:val>
                                        </p:tav>
                                        <p:tav tm="100000">
                                          <p:val>
                                            <p:strVal val="#ppt_h"/>
                                          </p:val>
                                        </p:tav>
                                      </p:tavLst>
                                    </p:anim>
                                    <p:anim calcmode="lin" valueType="num">
                                      <p:cBhvr>
                                        <p:cTn id="64" dur="1000" fill="hold"/>
                                        <p:tgtEl>
                                          <p:spTgt spid="106"/>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106"/>
                                        </p:tgtEl>
                                        <p:attrNameLst>
                                          <p:attrName>ppt_y</p:attrName>
                                        </p:attrNameLst>
                                      </p:cBhvr>
                                      <p:tavLst>
                                        <p:tav tm="0" fmla="#ppt_y+(sin(-2*pi*(1-$))*-#ppt_x+cos(-2*pi*(1-$))*(1-#ppt_y))*(1-$)">
                                          <p:val>
                                            <p:fltVal val="0"/>
                                          </p:val>
                                        </p:tav>
                                        <p:tav tm="100000">
                                          <p:val>
                                            <p:fltVal val="1"/>
                                          </p:val>
                                        </p:tav>
                                      </p:tavLst>
                                    </p:anim>
                                  </p:childTnLst>
                                </p:cTn>
                              </p:par>
                              <p:par>
                                <p:cTn id="66" presetID="15" presetClass="entr" presetSubtype="0" fill="hold" grpId="0" nodeType="withEffect">
                                  <p:stCondLst>
                                    <p:cond delay="0"/>
                                  </p:stCondLst>
                                  <p:childTnLst>
                                    <p:set>
                                      <p:cBhvr>
                                        <p:cTn id="67" dur="1" fill="hold">
                                          <p:stCondLst>
                                            <p:cond delay="0"/>
                                          </p:stCondLst>
                                        </p:cTn>
                                        <p:tgtEl>
                                          <p:spTgt spid="108"/>
                                        </p:tgtEl>
                                        <p:attrNameLst>
                                          <p:attrName>style.visibility</p:attrName>
                                        </p:attrNameLst>
                                      </p:cBhvr>
                                      <p:to>
                                        <p:strVal val="visible"/>
                                      </p:to>
                                    </p:set>
                                    <p:anim calcmode="lin" valueType="num">
                                      <p:cBhvr>
                                        <p:cTn id="68" dur="1000" fill="hold"/>
                                        <p:tgtEl>
                                          <p:spTgt spid="108"/>
                                        </p:tgtEl>
                                        <p:attrNameLst>
                                          <p:attrName>ppt_w</p:attrName>
                                        </p:attrNameLst>
                                      </p:cBhvr>
                                      <p:tavLst>
                                        <p:tav tm="0">
                                          <p:val>
                                            <p:fltVal val="0"/>
                                          </p:val>
                                        </p:tav>
                                        <p:tav tm="100000">
                                          <p:val>
                                            <p:strVal val="#ppt_w"/>
                                          </p:val>
                                        </p:tav>
                                      </p:tavLst>
                                    </p:anim>
                                    <p:anim calcmode="lin" valueType="num">
                                      <p:cBhvr>
                                        <p:cTn id="69" dur="1000" fill="hold"/>
                                        <p:tgtEl>
                                          <p:spTgt spid="108"/>
                                        </p:tgtEl>
                                        <p:attrNameLst>
                                          <p:attrName>ppt_h</p:attrName>
                                        </p:attrNameLst>
                                      </p:cBhvr>
                                      <p:tavLst>
                                        <p:tav tm="0">
                                          <p:val>
                                            <p:fltVal val="0"/>
                                          </p:val>
                                        </p:tav>
                                        <p:tav tm="100000">
                                          <p:val>
                                            <p:strVal val="#ppt_h"/>
                                          </p:val>
                                        </p:tav>
                                      </p:tavLst>
                                    </p:anim>
                                    <p:anim calcmode="lin" valueType="num">
                                      <p:cBhvr>
                                        <p:cTn id="70" dur="1000" fill="hold"/>
                                        <p:tgtEl>
                                          <p:spTgt spid="108"/>
                                        </p:tgtEl>
                                        <p:attrNameLst>
                                          <p:attrName>ppt_x</p:attrName>
                                        </p:attrNameLst>
                                      </p:cBhvr>
                                      <p:tavLst>
                                        <p:tav tm="0" fmla="#ppt_x+(cos(-2*pi*(1-$))*-#ppt_x-sin(-2*pi*(1-$))*(1-#ppt_y))*(1-$)">
                                          <p:val>
                                            <p:fltVal val="0"/>
                                          </p:val>
                                        </p:tav>
                                        <p:tav tm="100000">
                                          <p:val>
                                            <p:fltVal val="1"/>
                                          </p:val>
                                        </p:tav>
                                      </p:tavLst>
                                    </p:anim>
                                    <p:anim calcmode="lin" valueType="num">
                                      <p:cBhvr>
                                        <p:cTn id="71" dur="1000" fill="hold"/>
                                        <p:tgtEl>
                                          <p:spTgt spid="108"/>
                                        </p:tgtEl>
                                        <p:attrNameLst>
                                          <p:attrName>ppt_y</p:attrName>
                                        </p:attrNameLst>
                                      </p:cBhvr>
                                      <p:tavLst>
                                        <p:tav tm="0" fmla="#ppt_y+(sin(-2*pi*(1-$))*-#ppt_x+cos(-2*pi*(1-$))*(1-#ppt_y))*(1-$)">
                                          <p:val>
                                            <p:fltVal val="0"/>
                                          </p:val>
                                        </p:tav>
                                        <p:tav tm="100000">
                                          <p:val>
                                            <p:fltVal val="1"/>
                                          </p:val>
                                        </p:tav>
                                      </p:tavLst>
                                    </p:anim>
                                  </p:childTnLst>
                                </p:cTn>
                              </p:par>
                              <p:par>
                                <p:cTn id="72" presetID="15" presetClass="entr" presetSubtype="0" fill="hold" grpId="0" nodeType="withEffect">
                                  <p:stCondLst>
                                    <p:cond delay="0"/>
                                  </p:stCondLst>
                                  <p:childTnLst>
                                    <p:set>
                                      <p:cBhvr>
                                        <p:cTn id="73" dur="1" fill="hold">
                                          <p:stCondLst>
                                            <p:cond delay="0"/>
                                          </p:stCondLst>
                                        </p:cTn>
                                        <p:tgtEl>
                                          <p:spTgt spid="109"/>
                                        </p:tgtEl>
                                        <p:attrNameLst>
                                          <p:attrName>style.visibility</p:attrName>
                                        </p:attrNameLst>
                                      </p:cBhvr>
                                      <p:to>
                                        <p:strVal val="visible"/>
                                      </p:to>
                                    </p:set>
                                    <p:anim calcmode="lin" valueType="num">
                                      <p:cBhvr>
                                        <p:cTn id="74" dur="1000" fill="hold"/>
                                        <p:tgtEl>
                                          <p:spTgt spid="109"/>
                                        </p:tgtEl>
                                        <p:attrNameLst>
                                          <p:attrName>ppt_w</p:attrName>
                                        </p:attrNameLst>
                                      </p:cBhvr>
                                      <p:tavLst>
                                        <p:tav tm="0">
                                          <p:val>
                                            <p:fltVal val="0"/>
                                          </p:val>
                                        </p:tav>
                                        <p:tav tm="100000">
                                          <p:val>
                                            <p:strVal val="#ppt_w"/>
                                          </p:val>
                                        </p:tav>
                                      </p:tavLst>
                                    </p:anim>
                                    <p:anim calcmode="lin" valueType="num">
                                      <p:cBhvr>
                                        <p:cTn id="75" dur="1000" fill="hold"/>
                                        <p:tgtEl>
                                          <p:spTgt spid="109"/>
                                        </p:tgtEl>
                                        <p:attrNameLst>
                                          <p:attrName>ppt_h</p:attrName>
                                        </p:attrNameLst>
                                      </p:cBhvr>
                                      <p:tavLst>
                                        <p:tav tm="0">
                                          <p:val>
                                            <p:fltVal val="0"/>
                                          </p:val>
                                        </p:tav>
                                        <p:tav tm="100000">
                                          <p:val>
                                            <p:strVal val="#ppt_h"/>
                                          </p:val>
                                        </p:tav>
                                      </p:tavLst>
                                    </p:anim>
                                    <p:anim calcmode="lin" valueType="num">
                                      <p:cBhvr>
                                        <p:cTn id="76" dur="1000" fill="hold"/>
                                        <p:tgtEl>
                                          <p:spTgt spid="109"/>
                                        </p:tgtEl>
                                        <p:attrNameLst>
                                          <p:attrName>ppt_x</p:attrName>
                                        </p:attrNameLst>
                                      </p:cBhvr>
                                      <p:tavLst>
                                        <p:tav tm="0" fmla="#ppt_x+(cos(-2*pi*(1-$))*-#ppt_x-sin(-2*pi*(1-$))*(1-#ppt_y))*(1-$)">
                                          <p:val>
                                            <p:fltVal val="0"/>
                                          </p:val>
                                        </p:tav>
                                        <p:tav tm="100000">
                                          <p:val>
                                            <p:fltVal val="1"/>
                                          </p:val>
                                        </p:tav>
                                      </p:tavLst>
                                    </p:anim>
                                    <p:anim calcmode="lin" valueType="num">
                                      <p:cBhvr>
                                        <p:cTn id="77" dur="1000" fill="hold"/>
                                        <p:tgtEl>
                                          <p:spTgt spid="109"/>
                                        </p:tgtEl>
                                        <p:attrNameLst>
                                          <p:attrName>ppt_y</p:attrName>
                                        </p:attrNameLst>
                                      </p:cBhvr>
                                      <p:tavLst>
                                        <p:tav tm="0" fmla="#ppt_y+(sin(-2*pi*(1-$))*-#ppt_x+cos(-2*pi*(1-$))*(1-#ppt_y))*(1-$)">
                                          <p:val>
                                            <p:fltVal val="0"/>
                                          </p:val>
                                        </p:tav>
                                        <p:tav tm="100000">
                                          <p:val>
                                            <p:fltVal val="1"/>
                                          </p:val>
                                        </p:tav>
                                      </p:tavLst>
                                    </p:anim>
                                  </p:childTnLst>
                                </p:cTn>
                              </p:par>
                              <p:par>
                                <p:cTn id="78" presetID="15" presetClass="entr" presetSubtype="0" fill="hold" grpId="0" nodeType="withEffect">
                                  <p:stCondLst>
                                    <p:cond delay="0"/>
                                  </p:stCondLst>
                                  <p:childTnLst>
                                    <p:set>
                                      <p:cBhvr>
                                        <p:cTn id="79" dur="1" fill="hold">
                                          <p:stCondLst>
                                            <p:cond delay="0"/>
                                          </p:stCondLst>
                                        </p:cTn>
                                        <p:tgtEl>
                                          <p:spTgt spid="111"/>
                                        </p:tgtEl>
                                        <p:attrNameLst>
                                          <p:attrName>style.visibility</p:attrName>
                                        </p:attrNameLst>
                                      </p:cBhvr>
                                      <p:to>
                                        <p:strVal val="visible"/>
                                      </p:to>
                                    </p:set>
                                    <p:anim calcmode="lin" valueType="num">
                                      <p:cBhvr>
                                        <p:cTn id="80" dur="1000" fill="hold"/>
                                        <p:tgtEl>
                                          <p:spTgt spid="111"/>
                                        </p:tgtEl>
                                        <p:attrNameLst>
                                          <p:attrName>ppt_w</p:attrName>
                                        </p:attrNameLst>
                                      </p:cBhvr>
                                      <p:tavLst>
                                        <p:tav tm="0">
                                          <p:val>
                                            <p:fltVal val="0"/>
                                          </p:val>
                                        </p:tav>
                                        <p:tav tm="100000">
                                          <p:val>
                                            <p:strVal val="#ppt_w"/>
                                          </p:val>
                                        </p:tav>
                                      </p:tavLst>
                                    </p:anim>
                                    <p:anim calcmode="lin" valueType="num">
                                      <p:cBhvr>
                                        <p:cTn id="81" dur="1000" fill="hold"/>
                                        <p:tgtEl>
                                          <p:spTgt spid="111"/>
                                        </p:tgtEl>
                                        <p:attrNameLst>
                                          <p:attrName>ppt_h</p:attrName>
                                        </p:attrNameLst>
                                      </p:cBhvr>
                                      <p:tavLst>
                                        <p:tav tm="0">
                                          <p:val>
                                            <p:fltVal val="0"/>
                                          </p:val>
                                        </p:tav>
                                        <p:tav tm="100000">
                                          <p:val>
                                            <p:strVal val="#ppt_h"/>
                                          </p:val>
                                        </p:tav>
                                      </p:tavLst>
                                    </p:anim>
                                    <p:anim calcmode="lin" valueType="num">
                                      <p:cBhvr>
                                        <p:cTn id="82" dur="1000" fill="hold"/>
                                        <p:tgtEl>
                                          <p:spTgt spid="111"/>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111"/>
                                        </p:tgtEl>
                                        <p:attrNameLst>
                                          <p:attrName>ppt_y</p:attrName>
                                        </p:attrNameLst>
                                      </p:cBhvr>
                                      <p:tavLst>
                                        <p:tav tm="0" fmla="#ppt_y+(sin(-2*pi*(1-$))*-#ppt_x+cos(-2*pi*(1-$))*(1-#ppt_y))*(1-$)">
                                          <p:val>
                                            <p:fltVal val="0"/>
                                          </p:val>
                                        </p:tav>
                                        <p:tav tm="100000">
                                          <p:val>
                                            <p:fltVal val="1"/>
                                          </p:val>
                                        </p:tav>
                                      </p:tavLst>
                                    </p:anim>
                                  </p:childTnLst>
                                </p:cTn>
                              </p:par>
                              <p:par>
                                <p:cTn id="84" presetID="15" presetClass="entr" presetSubtype="0" fill="hold" grpId="0" nodeType="withEffect">
                                  <p:stCondLst>
                                    <p:cond delay="0"/>
                                  </p:stCondLst>
                                  <p:childTnLst>
                                    <p:set>
                                      <p:cBhvr>
                                        <p:cTn id="85" dur="1" fill="hold">
                                          <p:stCondLst>
                                            <p:cond delay="0"/>
                                          </p:stCondLst>
                                        </p:cTn>
                                        <p:tgtEl>
                                          <p:spTgt spid="110"/>
                                        </p:tgtEl>
                                        <p:attrNameLst>
                                          <p:attrName>style.visibility</p:attrName>
                                        </p:attrNameLst>
                                      </p:cBhvr>
                                      <p:to>
                                        <p:strVal val="visible"/>
                                      </p:to>
                                    </p:set>
                                    <p:anim calcmode="lin" valueType="num">
                                      <p:cBhvr>
                                        <p:cTn id="86" dur="1000" fill="hold"/>
                                        <p:tgtEl>
                                          <p:spTgt spid="110"/>
                                        </p:tgtEl>
                                        <p:attrNameLst>
                                          <p:attrName>ppt_w</p:attrName>
                                        </p:attrNameLst>
                                      </p:cBhvr>
                                      <p:tavLst>
                                        <p:tav tm="0">
                                          <p:val>
                                            <p:fltVal val="0"/>
                                          </p:val>
                                        </p:tav>
                                        <p:tav tm="100000">
                                          <p:val>
                                            <p:strVal val="#ppt_w"/>
                                          </p:val>
                                        </p:tav>
                                      </p:tavLst>
                                    </p:anim>
                                    <p:anim calcmode="lin" valueType="num">
                                      <p:cBhvr>
                                        <p:cTn id="87" dur="1000" fill="hold"/>
                                        <p:tgtEl>
                                          <p:spTgt spid="110"/>
                                        </p:tgtEl>
                                        <p:attrNameLst>
                                          <p:attrName>ppt_h</p:attrName>
                                        </p:attrNameLst>
                                      </p:cBhvr>
                                      <p:tavLst>
                                        <p:tav tm="0">
                                          <p:val>
                                            <p:fltVal val="0"/>
                                          </p:val>
                                        </p:tav>
                                        <p:tav tm="100000">
                                          <p:val>
                                            <p:strVal val="#ppt_h"/>
                                          </p:val>
                                        </p:tav>
                                      </p:tavLst>
                                    </p:anim>
                                    <p:anim calcmode="lin" valueType="num">
                                      <p:cBhvr>
                                        <p:cTn id="88" dur="1000" fill="hold"/>
                                        <p:tgtEl>
                                          <p:spTgt spid="110"/>
                                        </p:tgtEl>
                                        <p:attrNameLst>
                                          <p:attrName>ppt_x</p:attrName>
                                        </p:attrNameLst>
                                      </p:cBhvr>
                                      <p:tavLst>
                                        <p:tav tm="0" fmla="#ppt_x+(cos(-2*pi*(1-$))*-#ppt_x-sin(-2*pi*(1-$))*(1-#ppt_y))*(1-$)">
                                          <p:val>
                                            <p:fltVal val="0"/>
                                          </p:val>
                                        </p:tav>
                                        <p:tav tm="100000">
                                          <p:val>
                                            <p:fltVal val="1"/>
                                          </p:val>
                                        </p:tav>
                                      </p:tavLst>
                                    </p:anim>
                                    <p:anim calcmode="lin" valueType="num">
                                      <p:cBhvr>
                                        <p:cTn id="89" dur="1000" fill="hold"/>
                                        <p:tgtEl>
                                          <p:spTgt spid="1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106" grpId="0"/>
      <p:bldP spid="107" grpId="0"/>
      <p:bldP spid="108" grpId="0"/>
      <p:bldP spid="109" grpId="0"/>
      <p:bldP spid="110" grpId="0"/>
      <p:bldP spid="1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607062" y="1906598"/>
            <a:ext cx="2032614" cy="1954450"/>
            <a:chOff x="5807955" y="4605844"/>
            <a:chExt cx="1458220" cy="1402144"/>
          </a:xfrm>
        </p:grpSpPr>
        <p:sp>
          <p:nvSpPr>
            <p:cNvPr id="11" name="文本框 5"/>
            <p:cNvSpPr txBox="1"/>
            <p:nvPr/>
          </p:nvSpPr>
          <p:spPr>
            <a:xfrm>
              <a:off x="6396536" y="4911052"/>
              <a:ext cx="869639" cy="72864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ysClr val="window" lastClr="FFFFFF"/>
                  </a:solidFill>
                  <a:effectLst/>
                  <a:uLnTx/>
                  <a:uFillTx/>
                  <a:latin typeface="站酷高端黑" panose="02010600030101010101" pitchFamily="2" charset="-122"/>
                  <a:ea typeface="站酷高端黑" panose="02010600030101010101" pitchFamily="2" charset="-122"/>
                </a:rPr>
                <a:t>05</a:t>
              </a:r>
              <a:endParaRPr kumimoji="0" lang="zh-CN" altLang="en-US" sz="6000" b="0" i="0" u="none" strike="noStrike" kern="0" cap="none" spc="0" normalizeH="0" baseline="0" noProof="0" dirty="0">
                <a:ln>
                  <a:noFill/>
                </a:ln>
                <a:solidFill>
                  <a:sysClr val="window" lastClr="FFFFFF"/>
                </a:solidFill>
                <a:effectLst/>
                <a:uLnTx/>
                <a:uFillTx/>
                <a:latin typeface="站酷高端黑" panose="02010600030101010101" pitchFamily="2" charset="-122"/>
                <a:ea typeface="站酷高端黑" panose="02010600030101010101" pitchFamily="2" charset="-122"/>
              </a:endParaRPr>
            </a:p>
          </p:txBody>
        </p:sp>
        <p:sp>
          <p:nvSpPr>
            <p:cNvPr id="12" name="弧形 11"/>
            <p:cNvSpPr/>
            <p:nvPr/>
          </p:nvSpPr>
          <p:spPr>
            <a:xfrm rot="2700000">
              <a:off x="5884495" y="4686150"/>
              <a:ext cx="1249065" cy="1249065"/>
            </a:xfrm>
            <a:prstGeom prst="arc">
              <a:avLst>
                <a:gd name="adj1" fmla="val 20887794"/>
                <a:gd name="adj2" fmla="val 16988131"/>
              </a:avLst>
            </a:prstGeom>
            <a:noFill/>
            <a:ln w="952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8C864"/>
                </a:solidFill>
                <a:effectLst/>
                <a:uLnTx/>
                <a:uFillTx/>
                <a:latin typeface="Calibri"/>
                <a:ea typeface="宋体"/>
                <a:cs typeface="+mn-cs"/>
              </a:endParaRPr>
            </a:p>
          </p:txBody>
        </p:sp>
        <p:sp>
          <p:nvSpPr>
            <p:cNvPr id="13" name="弦形 12"/>
            <p:cNvSpPr/>
            <p:nvPr/>
          </p:nvSpPr>
          <p:spPr>
            <a:xfrm>
              <a:off x="5807955" y="4605844"/>
              <a:ext cx="1402144" cy="1402144"/>
            </a:xfrm>
            <a:prstGeom prst="chord">
              <a:avLst>
                <a:gd name="adj1" fmla="val 4720851"/>
                <a:gd name="adj2" fmla="val 11040325"/>
              </a:avLst>
            </a:prstGeom>
            <a:solidFill>
              <a:sysClr val="window" lastClr="FFFFFF"/>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8C864"/>
                </a:solidFill>
                <a:effectLst/>
                <a:uLnTx/>
                <a:uFillTx/>
                <a:latin typeface="Calibri"/>
                <a:ea typeface="宋体"/>
                <a:cs typeface="+mn-cs"/>
              </a:endParaRPr>
            </a:p>
          </p:txBody>
        </p:sp>
      </p:grpSp>
      <p:sp>
        <p:nvSpPr>
          <p:cNvPr id="14" name="矩形 69"/>
          <p:cNvSpPr>
            <a:spLocks noChangeArrowheads="1"/>
          </p:cNvSpPr>
          <p:nvPr/>
        </p:nvSpPr>
        <p:spPr bwMode="auto">
          <a:xfrm>
            <a:off x="3347864" y="2710652"/>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3000" b="1" dirty="0" smtClean="0">
                <a:latin typeface="微软雅黑" pitchFamily="34" charset="-122"/>
                <a:ea typeface="微软雅黑" pitchFamily="34" charset="-122"/>
                <a:sym typeface="微软雅黑" pitchFamily="34" charset="-122"/>
              </a:rPr>
              <a:t>明年工作计划</a:t>
            </a:r>
            <a:endParaRPr lang="en-US" altLang="zh-CN" sz="3000" b="1" dirty="0">
              <a:latin typeface="微软雅黑" pitchFamily="34" charset="-122"/>
              <a:ea typeface="微软雅黑" pitchFamily="34" charset="-122"/>
              <a:sym typeface="微软雅黑" pitchFamily="34" charset="-122"/>
            </a:endParaRPr>
          </a:p>
        </p:txBody>
      </p:sp>
      <p:sp>
        <p:nvSpPr>
          <p:cNvPr id="15" name="矩形 70"/>
          <p:cNvSpPr>
            <a:spLocks noChangeArrowheads="1"/>
          </p:cNvSpPr>
          <p:nvPr/>
        </p:nvSpPr>
        <p:spPr bwMode="auto">
          <a:xfrm>
            <a:off x="2382928" y="3264650"/>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latin typeface="微软雅黑" panose="020B0503020204020204" pitchFamily="34" charset="-122"/>
                <a:ea typeface="微软雅黑" panose="020B0503020204020204" pitchFamily="34" charset="-122"/>
              </a:rPr>
              <a:t>此处添加文字</a:t>
            </a:r>
            <a:endParaRPr lang="zh-CN" altLang="en-US" sz="1100" dirty="0">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1835696" y="2987651"/>
            <a:ext cx="1368152" cy="0"/>
          </a:xfrm>
          <a:prstGeom prst="line">
            <a:avLst/>
          </a:prstGeom>
          <a:noFill/>
          <a:ln w="9525" cap="flat" cmpd="sng" algn="ctr">
            <a:solidFill>
              <a:srgbClr val="4F81BD"/>
            </a:solidFill>
            <a:prstDash val="solid"/>
          </a:ln>
          <a:effectLst/>
        </p:spPr>
      </p:cxnSp>
      <p:cxnSp>
        <p:nvCxnSpPr>
          <p:cNvPr id="17" name="直接连接符 16"/>
          <p:cNvCxnSpPr/>
          <p:nvPr/>
        </p:nvCxnSpPr>
        <p:spPr>
          <a:xfrm>
            <a:off x="6012160" y="2987651"/>
            <a:ext cx="1296144" cy="0"/>
          </a:xfrm>
          <a:prstGeom prst="line">
            <a:avLst/>
          </a:prstGeom>
          <a:noFill/>
          <a:ln w="9525" cap="flat" cmpd="sng" algn="ctr">
            <a:solidFill>
              <a:srgbClr val="4F81BD"/>
            </a:solidFill>
            <a:prstDash val="solid"/>
          </a:ln>
          <a:effectLst/>
        </p:spPr>
      </p:cxn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0"/>
                                        </p:tgtEl>
                                        <p:attrNameLst>
                                          <p:attrName>ppt_y</p:attrName>
                                        </p:attrNameLst>
                                      </p:cBhvr>
                                      <p:tavLst>
                                        <p:tav tm="0">
                                          <p:val>
                                            <p:strVal val="#ppt_y"/>
                                          </p:val>
                                        </p:tav>
                                        <p:tav tm="100000">
                                          <p:val>
                                            <p:strVal val="#ppt_y"/>
                                          </p:val>
                                        </p:tav>
                                      </p:tavLst>
                                    </p:anim>
                                  </p:childTnLst>
                                </p:cTn>
                              </p:par>
                              <p:par>
                                <p:cTn id="11" presetID="22" presetClass="entr" presetSubtype="8" fill="hold" nodeType="withEffect">
                                  <p:stCondLst>
                                    <p:cond delay="5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22" presetClass="entr" presetSubtype="2" fill="hold" nodeType="withEffect">
                                  <p:stCondLst>
                                    <p:cond delay="500"/>
                                  </p:stCondLst>
                                  <p:childTnLst>
                                    <p:set>
                                      <p:cBhvr>
                                        <p:cTn id="15" dur="1" fill="hold">
                                          <p:stCondLst>
                                            <p:cond delay="0"/>
                                          </p:stCondLst>
                                        </p:cTn>
                                        <p:tgtEl>
                                          <p:spTgt spid="17"/>
                                        </p:tgtEl>
                                        <p:attrNameLst>
                                          <p:attrName>style.visibility</p:attrName>
                                        </p:attrNameLst>
                                      </p:cBhvr>
                                      <p:to>
                                        <p:strVal val="visible"/>
                                      </p:to>
                                    </p:set>
                                    <p:animEffect transition="in" filter="wipe(right)">
                                      <p:cBhvr>
                                        <p:cTn id="16" dur="5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fill="hold"/>
                                        <p:tgtEl>
                                          <p:spTgt spid="15"/>
                                        </p:tgtEl>
                                        <p:attrNameLst>
                                          <p:attrName>ppt_w</p:attrName>
                                        </p:attrNameLst>
                                      </p:cBhvr>
                                      <p:tavLst>
                                        <p:tav tm="0">
                                          <p:val>
                                            <p:fltVal val="0"/>
                                          </p:val>
                                        </p:tav>
                                        <p:tav tm="100000">
                                          <p:val>
                                            <p:strVal val="#ppt_w"/>
                                          </p:val>
                                        </p:tav>
                                      </p:tavLst>
                                    </p:anim>
                                    <p:anim calcmode="lin" valueType="num">
                                      <p:cBhvr>
                                        <p:cTn id="29" dur="1000" fill="hold"/>
                                        <p:tgtEl>
                                          <p:spTgt spid="15"/>
                                        </p:tgtEl>
                                        <p:attrNameLst>
                                          <p:attrName>ppt_h</p:attrName>
                                        </p:attrNameLst>
                                      </p:cBhvr>
                                      <p:tavLst>
                                        <p:tav tm="0">
                                          <p:val>
                                            <p:fltVal val="0"/>
                                          </p:val>
                                        </p:tav>
                                        <p:tav tm="100000">
                                          <p:val>
                                            <p:strVal val="#ppt_h"/>
                                          </p:val>
                                        </p:tav>
                                      </p:tavLst>
                                    </p:anim>
                                    <p:anim calcmode="lin" valueType="num">
                                      <p:cBhvr>
                                        <p:cTn id="30" dur="1000" fill="hold"/>
                                        <p:tgtEl>
                                          <p:spTgt spid="15"/>
                                        </p:tgtEl>
                                        <p:attrNameLst>
                                          <p:attrName>style.rotation</p:attrName>
                                        </p:attrNameLst>
                                      </p:cBhvr>
                                      <p:tavLst>
                                        <p:tav tm="0">
                                          <p:val>
                                            <p:fltVal val="90"/>
                                          </p:val>
                                        </p:tav>
                                        <p:tav tm="100000">
                                          <p:val>
                                            <p:fltVal val="0"/>
                                          </p:val>
                                        </p:tav>
                                      </p:tavLst>
                                    </p:anim>
                                    <p:animEffect transition="in" filter="fade">
                                      <p:cBhvr>
                                        <p:cTn id="3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6"/>
          <p:cNvGrpSpPr>
            <a:grpSpLocks/>
          </p:cNvGrpSpPr>
          <p:nvPr/>
        </p:nvGrpSpPr>
        <p:grpSpPr bwMode="auto">
          <a:xfrm>
            <a:off x="1398985" y="2296207"/>
            <a:ext cx="917972" cy="917972"/>
            <a:chOff x="0" y="0"/>
            <a:chExt cx="1224136" cy="1224136"/>
          </a:xfrm>
        </p:grpSpPr>
        <p:sp>
          <p:nvSpPr>
            <p:cNvPr id="49" name="椭圆 44"/>
            <p:cNvSpPr>
              <a:spLocks noChangeArrowheads="1"/>
            </p:cNvSpPr>
            <p:nvPr/>
          </p:nvSpPr>
          <p:spPr bwMode="auto">
            <a:xfrm>
              <a:off x="0" y="0"/>
              <a:ext cx="1224136" cy="1224136"/>
            </a:xfrm>
            <a:prstGeom prst="ellipse">
              <a:avLst/>
            </a:prstGeom>
            <a:solidFill>
              <a:srgbClr val="0E7AC3"/>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grpSp>
          <p:nvGrpSpPr>
            <p:cNvPr id="50" name="Group 8"/>
            <p:cNvGrpSpPr>
              <a:grpSpLocks/>
            </p:cNvGrpSpPr>
            <p:nvPr/>
          </p:nvGrpSpPr>
          <p:grpSpPr bwMode="auto">
            <a:xfrm>
              <a:off x="455517" y="389024"/>
              <a:ext cx="293688" cy="446088"/>
              <a:chOff x="0" y="0"/>
              <a:chExt cx="293688" cy="446088"/>
            </a:xfrm>
          </p:grpSpPr>
          <p:sp>
            <p:nvSpPr>
              <p:cNvPr id="51"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sp>
            <p:nvSpPr>
              <p:cNvPr id="52"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sp>
            <p:nvSpPr>
              <p:cNvPr id="53"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grpSp>
      </p:grpSp>
      <p:grpSp>
        <p:nvGrpSpPr>
          <p:cNvPr id="54" name="Group 12"/>
          <p:cNvGrpSpPr>
            <a:grpSpLocks/>
          </p:cNvGrpSpPr>
          <p:nvPr/>
        </p:nvGrpSpPr>
        <p:grpSpPr bwMode="auto">
          <a:xfrm>
            <a:off x="2721769" y="2296207"/>
            <a:ext cx="917972" cy="917972"/>
            <a:chOff x="0" y="0"/>
            <a:chExt cx="1224136" cy="1224136"/>
          </a:xfrm>
        </p:grpSpPr>
        <p:sp>
          <p:nvSpPr>
            <p:cNvPr id="55" name="椭圆 50"/>
            <p:cNvSpPr>
              <a:spLocks noChangeArrowheads="1"/>
            </p:cNvSpPr>
            <p:nvPr/>
          </p:nvSpPr>
          <p:spPr bwMode="auto">
            <a:xfrm>
              <a:off x="0" y="0"/>
              <a:ext cx="1224136" cy="1224136"/>
            </a:xfrm>
            <a:prstGeom prst="ellipse">
              <a:avLst/>
            </a:prstGeom>
            <a:solidFill>
              <a:srgbClr val="01458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56" name="Freeform 1001"/>
            <p:cNvSpPr>
              <a:spLocks noEditPoints="1" noChangeArrowheads="1"/>
            </p:cNvSpPr>
            <p:nvPr/>
          </p:nvSpPr>
          <p:spPr bwMode="auto">
            <a:xfrm>
              <a:off x="358172" y="312058"/>
              <a:ext cx="492125" cy="546100"/>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grpSp>
      <p:sp>
        <p:nvSpPr>
          <p:cNvPr id="57" name="椭圆 53"/>
          <p:cNvSpPr>
            <a:spLocks noChangeArrowheads="1"/>
          </p:cNvSpPr>
          <p:nvPr/>
        </p:nvSpPr>
        <p:spPr bwMode="auto">
          <a:xfrm>
            <a:off x="4044553" y="2296207"/>
            <a:ext cx="919163" cy="917972"/>
          </a:xfrm>
          <a:prstGeom prst="ellipse">
            <a:avLst/>
          </a:prstGeom>
          <a:solidFill>
            <a:srgbClr val="0E7AC3"/>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grpSp>
        <p:nvGrpSpPr>
          <p:cNvPr id="58" name="Group 17"/>
          <p:cNvGrpSpPr>
            <a:grpSpLocks/>
          </p:cNvGrpSpPr>
          <p:nvPr/>
        </p:nvGrpSpPr>
        <p:grpSpPr bwMode="auto">
          <a:xfrm>
            <a:off x="4313982" y="2587934"/>
            <a:ext cx="286080" cy="369042"/>
            <a:chOff x="0" y="0"/>
            <a:chExt cx="381000" cy="492126"/>
          </a:xfrm>
        </p:grpSpPr>
        <p:sp>
          <p:nvSpPr>
            <p:cNvPr id="59"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sp>
          <p:nvSpPr>
            <p:cNvPr id="60"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sp>
          <p:nvSpPr>
            <p:cNvPr id="61"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sp>
          <p:nvSpPr>
            <p:cNvPr id="62"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2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grpSp>
      <p:grpSp>
        <p:nvGrpSpPr>
          <p:cNvPr id="63" name="Group 22"/>
          <p:cNvGrpSpPr>
            <a:grpSpLocks/>
          </p:cNvGrpSpPr>
          <p:nvPr/>
        </p:nvGrpSpPr>
        <p:grpSpPr bwMode="auto">
          <a:xfrm>
            <a:off x="5368529" y="2283109"/>
            <a:ext cx="917972" cy="917972"/>
            <a:chOff x="0" y="0"/>
            <a:chExt cx="1224136" cy="1224136"/>
          </a:xfrm>
        </p:grpSpPr>
        <p:sp>
          <p:nvSpPr>
            <p:cNvPr id="64" name="椭圆 60"/>
            <p:cNvSpPr>
              <a:spLocks noChangeArrowheads="1"/>
            </p:cNvSpPr>
            <p:nvPr/>
          </p:nvSpPr>
          <p:spPr bwMode="auto">
            <a:xfrm>
              <a:off x="0" y="0"/>
              <a:ext cx="1224136" cy="1224136"/>
            </a:xfrm>
            <a:prstGeom prst="ellipse">
              <a:avLst/>
            </a:prstGeom>
            <a:solidFill>
              <a:srgbClr val="01458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65" name="Freeform 1015"/>
            <p:cNvSpPr>
              <a:spLocks noChangeArrowheads="1"/>
            </p:cNvSpPr>
            <p:nvPr/>
          </p:nvSpPr>
          <p:spPr bwMode="auto">
            <a:xfrm>
              <a:off x="377672" y="461202"/>
              <a:ext cx="457200" cy="41592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grpSp>
      <p:grpSp>
        <p:nvGrpSpPr>
          <p:cNvPr id="66" name="Group 25"/>
          <p:cNvGrpSpPr>
            <a:grpSpLocks/>
          </p:cNvGrpSpPr>
          <p:nvPr/>
        </p:nvGrpSpPr>
        <p:grpSpPr bwMode="auto">
          <a:xfrm>
            <a:off x="6691312" y="2296207"/>
            <a:ext cx="917972" cy="917972"/>
            <a:chOff x="0" y="0"/>
            <a:chExt cx="1224136" cy="1224136"/>
          </a:xfrm>
        </p:grpSpPr>
        <p:sp>
          <p:nvSpPr>
            <p:cNvPr id="67" name="椭圆 63"/>
            <p:cNvSpPr>
              <a:spLocks noChangeArrowheads="1"/>
            </p:cNvSpPr>
            <p:nvPr/>
          </p:nvSpPr>
          <p:spPr bwMode="auto">
            <a:xfrm>
              <a:off x="0" y="0"/>
              <a:ext cx="1224136" cy="1224136"/>
            </a:xfrm>
            <a:prstGeom prst="ellipse">
              <a:avLst/>
            </a:prstGeom>
            <a:solidFill>
              <a:srgbClr val="0E7AC3"/>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grpSp>
          <p:nvGrpSpPr>
            <p:cNvPr id="68" name="Group 27"/>
            <p:cNvGrpSpPr>
              <a:grpSpLocks/>
            </p:cNvGrpSpPr>
            <p:nvPr/>
          </p:nvGrpSpPr>
          <p:grpSpPr bwMode="auto">
            <a:xfrm>
              <a:off x="402004" y="462692"/>
              <a:ext cx="415398" cy="303451"/>
              <a:chOff x="0" y="0"/>
              <a:chExt cx="685800" cy="400050"/>
            </a:xfrm>
          </p:grpSpPr>
          <p:sp>
            <p:nvSpPr>
              <p:cNvPr id="69"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sp>
            <p:nvSpPr>
              <p:cNvPr id="70"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ysClr val="window" lastClr="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Calibri" pitchFamily="34" charset="0"/>
                  <a:sym typeface="宋体" pitchFamily="2" charset="-122"/>
                </a:endParaRPr>
              </a:p>
            </p:txBody>
          </p:sp>
        </p:grpSp>
      </p:grpSp>
      <p:grpSp>
        <p:nvGrpSpPr>
          <p:cNvPr id="71" name="Group 30"/>
          <p:cNvGrpSpPr>
            <a:grpSpLocks/>
          </p:cNvGrpSpPr>
          <p:nvPr/>
        </p:nvGrpSpPr>
        <p:grpSpPr bwMode="auto">
          <a:xfrm>
            <a:off x="1398984" y="3390392"/>
            <a:ext cx="6629400" cy="261610"/>
            <a:chOff x="0" y="0"/>
            <a:chExt cx="8838828" cy="348589"/>
          </a:xfrm>
        </p:grpSpPr>
        <p:sp>
          <p:nvSpPr>
            <p:cNvPr id="72" name="文本框 68"/>
            <p:cNvSpPr>
              <a:spLocks noChangeArrowheads="1"/>
            </p:cNvSpPr>
            <p:nvPr/>
          </p:nvSpPr>
          <p:spPr bwMode="auto">
            <a:xfrm>
              <a:off x="0"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单击输入标题</a:t>
              </a:r>
            </a:p>
          </p:txBody>
        </p:sp>
        <p:sp>
          <p:nvSpPr>
            <p:cNvPr id="73" name="文本框 69"/>
            <p:cNvSpPr>
              <a:spLocks noChangeArrowheads="1"/>
            </p:cNvSpPr>
            <p:nvPr/>
          </p:nvSpPr>
          <p:spPr bwMode="auto">
            <a:xfrm>
              <a:off x="172411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单击输入标题</a:t>
              </a:r>
            </a:p>
          </p:txBody>
        </p:sp>
        <p:sp>
          <p:nvSpPr>
            <p:cNvPr id="74" name="文本框 70"/>
            <p:cNvSpPr>
              <a:spLocks noChangeArrowheads="1"/>
            </p:cNvSpPr>
            <p:nvPr/>
          </p:nvSpPr>
          <p:spPr bwMode="auto">
            <a:xfrm>
              <a:off x="3553189"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单击输入标题</a:t>
              </a:r>
            </a:p>
          </p:txBody>
        </p:sp>
        <p:sp>
          <p:nvSpPr>
            <p:cNvPr id="75" name="文本框 71"/>
            <p:cNvSpPr>
              <a:spLocks noChangeArrowheads="1"/>
            </p:cNvSpPr>
            <p:nvPr/>
          </p:nvSpPr>
          <p:spPr bwMode="auto">
            <a:xfrm>
              <a:off x="527730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单击输入标题</a:t>
              </a:r>
            </a:p>
          </p:txBody>
        </p:sp>
        <p:sp>
          <p:nvSpPr>
            <p:cNvPr id="76" name="文本框 72"/>
            <p:cNvSpPr>
              <a:spLocks noChangeArrowheads="1"/>
            </p:cNvSpPr>
            <p:nvPr/>
          </p:nvSpPr>
          <p:spPr bwMode="auto">
            <a:xfrm>
              <a:off x="7058064"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单击输入标题</a:t>
              </a:r>
            </a:p>
          </p:txBody>
        </p:sp>
      </p:grpSp>
      <p:sp>
        <p:nvSpPr>
          <p:cNvPr id="77" name="燕尾形 73"/>
          <p:cNvSpPr>
            <a:spLocks noChangeArrowheads="1"/>
          </p:cNvSpPr>
          <p:nvPr/>
        </p:nvSpPr>
        <p:spPr bwMode="auto">
          <a:xfrm>
            <a:off x="2427684" y="2710544"/>
            <a:ext cx="161925" cy="161925"/>
          </a:xfrm>
          <a:prstGeom prst="chevron">
            <a:avLst>
              <a:gd name="adj" fmla="val 50000"/>
            </a:avLst>
          </a:prstGeom>
          <a:solidFill>
            <a:srgbClr val="01519A"/>
          </a:solidFill>
          <a:ln>
            <a:noFill/>
          </a:ln>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78" name="燕尾形 74"/>
          <p:cNvSpPr>
            <a:spLocks noChangeArrowheads="1"/>
          </p:cNvSpPr>
          <p:nvPr/>
        </p:nvSpPr>
        <p:spPr bwMode="auto">
          <a:xfrm>
            <a:off x="3770709" y="2710544"/>
            <a:ext cx="161925" cy="161925"/>
          </a:xfrm>
          <a:prstGeom prst="chevron">
            <a:avLst>
              <a:gd name="adj" fmla="val 50000"/>
            </a:avLst>
          </a:prstGeom>
          <a:solidFill>
            <a:srgbClr val="01519A"/>
          </a:solidFill>
          <a:ln>
            <a:noFill/>
          </a:ln>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79" name="燕尾形 75"/>
          <p:cNvSpPr>
            <a:spLocks noChangeArrowheads="1"/>
          </p:cNvSpPr>
          <p:nvPr/>
        </p:nvSpPr>
        <p:spPr bwMode="auto">
          <a:xfrm>
            <a:off x="5087541" y="2710544"/>
            <a:ext cx="161925" cy="161925"/>
          </a:xfrm>
          <a:prstGeom prst="chevron">
            <a:avLst>
              <a:gd name="adj" fmla="val 50000"/>
            </a:avLst>
          </a:prstGeom>
          <a:solidFill>
            <a:srgbClr val="01519A"/>
          </a:solidFill>
          <a:ln>
            <a:noFill/>
          </a:ln>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80" name="燕尾形 76"/>
          <p:cNvSpPr>
            <a:spLocks noChangeArrowheads="1"/>
          </p:cNvSpPr>
          <p:nvPr/>
        </p:nvSpPr>
        <p:spPr bwMode="auto">
          <a:xfrm>
            <a:off x="6423422" y="2724831"/>
            <a:ext cx="161925" cy="161925"/>
          </a:xfrm>
          <a:prstGeom prst="chevron">
            <a:avLst>
              <a:gd name="adj" fmla="val 50000"/>
            </a:avLst>
          </a:prstGeom>
          <a:solidFill>
            <a:srgbClr val="01519A"/>
          </a:solidFill>
          <a:ln>
            <a:noFill/>
          </a:ln>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grpSp>
        <p:nvGrpSpPr>
          <p:cNvPr id="81" name="Group 40"/>
          <p:cNvGrpSpPr>
            <a:grpSpLocks/>
          </p:cNvGrpSpPr>
          <p:nvPr/>
        </p:nvGrpSpPr>
        <p:grpSpPr bwMode="auto">
          <a:xfrm>
            <a:off x="1383507" y="4028565"/>
            <a:ext cx="6463830" cy="840595"/>
            <a:chOff x="0" y="-1"/>
            <a:chExt cx="8618263" cy="1120674"/>
          </a:xfrm>
        </p:grpSpPr>
        <p:sp>
          <p:nvSpPr>
            <p:cNvPr id="82" name="矩形 78"/>
            <p:cNvSpPr>
              <a:spLocks noChangeArrowheads="1"/>
            </p:cNvSpPr>
            <p:nvPr/>
          </p:nvSpPr>
          <p:spPr bwMode="auto">
            <a:xfrm>
              <a:off x="0" y="0"/>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p:txBody>
        </p:sp>
        <p:sp>
          <p:nvSpPr>
            <p:cNvPr id="83" name="矩形 79"/>
            <p:cNvSpPr>
              <a:spLocks noChangeArrowheads="1"/>
            </p:cNvSpPr>
            <p:nvPr/>
          </p:nvSpPr>
          <p:spPr bwMode="auto">
            <a:xfrm>
              <a:off x="1714589"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p:txBody>
        </p:sp>
        <p:sp>
          <p:nvSpPr>
            <p:cNvPr id="84" name="矩形 80"/>
            <p:cNvSpPr>
              <a:spLocks noChangeArrowheads="1"/>
            </p:cNvSpPr>
            <p:nvPr/>
          </p:nvSpPr>
          <p:spPr bwMode="auto">
            <a:xfrm>
              <a:off x="3474903"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p:txBody>
        </p:sp>
        <p:sp>
          <p:nvSpPr>
            <p:cNvPr id="85" name="矩形 81"/>
            <p:cNvSpPr>
              <a:spLocks noChangeArrowheads="1"/>
            </p:cNvSpPr>
            <p:nvPr/>
          </p:nvSpPr>
          <p:spPr bwMode="auto">
            <a:xfrm>
              <a:off x="5189494" y="12795"/>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p:txBody>
        </p:sp>
        <p:sp>
          <p:nvSpPr>
            <p:cNvPr id="86" name="矩形 82"/>
            <p:cNvSpPr>
              <a:spLocks noChangeArrowheads="1"/>
            </p:cNvSpPr>
            <p:nvPr/>
          </p:nvSpPr>
          <p:spPr bwMode="auto">
            <a:xfrm>
              <a:off x="6938415" y="-1"/>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rPr>
                <a:t>请在这里输入您要的</a:t>
              </a:r>
              <a:endParaRPr kumimoji="0" 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8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sym typeface="微软雅黑" pitchFamily="34" charset="-122"/>
              </a:endParaRPr>
            </a:p>
          </p:txBody>
        </p:sp>
      </p:grpSp>
      <p:grpSp>
        <p:nvGrpSpPr>
          <p:cNvPr id="87" name="Group 46"/>
          <p:cNvGrpSpPr>
            <a:grpSpLocks/>
          </p:cNvGrpSpPr>
          <p:nvPr/>
        </p:nvGrpSpPr>
        <p:grpSpPr bwMode="auto">
          <a:xfrm>
            <a:off x="1446610" y="3727338"/>
            <a:ext cx="6365750" cy="230981"/>
            <a:chOff x="0" y="0"/>
            <a:chExt cx="8487614" cy="309189"/>
          </a:xfrm>
        </p:grpSpPr>
        <p:sp>
          <p:nvSpPr>
            <p:cNvPr id="88" name="矩形 84"/>
            <p:cNvSpPr>
              <a:spLocks noChangeArrowheads="1"/>
            </p:cNvSpPr>
            <p:nvPr/>
          </p:nvSpPr>
          <p:spPr bwMode="auto">
            <a:xfrm>
              <a:off x="0" y="0"/>
              <a:ext cx="8487614" cy="309189"/>
            </a:xfrm>
            <a:prstGeom prst="rect">
              <a:avLst/>
            </a:prstGeom>
            <a:solidFill>
              <a:srgbClr val="01458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89" name="燕尾形 85"/>
            <p:cNvSpPr>
              <a:spLocks noChangeArrowheads="1"/>
            </p:cNvSpPr>
            <p:nvPr/>
          </p:nvSpPr>
          <p:spPr bwMode="auto">
            <a:xfrm rot="5400000">
              <a:off x="447875" y="45803"/>
              <a:ext cx="237581" cy="237581"/>
            </a:xfrm>
            <a:prstGeom prst="chevron">
              <a:avLst>
                <a:gd name="adj" fmla="val 50000"/>
              </a:avLst>
            </a:prstGeom>
            <a:solidFill>
              <a:sysClr val="window" lastClr="FFFFF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90" name="燕尾形 86"/>
            <p:cNvSpPr>
              <a:spLocks noChangeArrowheads="1"/>
            </p:cNvSpPr>
            <p:nvPr/>
          </p:nvSpPr>
          <p:spPr bwMode="auto">
            <a:xfrm rot="5400000">
              <a:off x="2193724" y="45802"/>
              <a:ext cx="237581" cy="237581"/>
            </a:xfrm>
            <a:prstGeom prst="chevron">
              <a:avLst>
                <a:gd name="adj" fmla="val 50000"/>
              </a:avLst>
            </a:prstGeom>
            <a:solidFill>
              <a:sysClr val="window" lastClr="FFFFF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91" name="燕尾形 87"/>
            <p:cNvSpPr>
              <a:spLocks noChangeArrowheads="1"/>
            </p:cNvSpPr>
            <p:nvPr/>
          </p:nvSpPr>
          <p:spPr bwMode="auto">
            <a:xfrm rot="5400000">
              <a:off x="4024557" y="51518"/>
              <a:ext cx="237581" cy="237581"/>
            </a:xfrm>
            <a:prstGeom prst="chevron">
              <a:avLst>
                <a:gd name="adj" fmla="val 50000"/>
              </a:avLst>
            </a:prstGeom>
            <a:solidFill>
              <a:sysClr val="window" lastClr="FFFFF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92" name="燕尾形 88"/>
            <p:cNvSpPr>
              <a:spLocks noChangeArrowheads="1"/>
            </p:cNvSpPr>
            <p:nvPr/>
          </p:nvSpPr>
          <p:spPr bwMode="auto">
            <a:xfrm rot="5400000">
              <a:off x="5716320" y="40380"/>
              <a:ext cx="237581" cy="237581"/>
            </a:xfrm>
            <a:prstGeom prst="chevron">
              <a:avLst>
                <a:gd name="adj" fmla="val 50000"/>
              </a:avLst>
            </a:prstGeom>
            <a:solidFill>
              <a:sysClr val="window" lastClr="FFFFF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sp>
          <p:nvSpPr>
            <p:cNvPr id="93" name="燕尾形 89"/>
            <p:cNvSpPr>
              <a:spLocks noChangeArrowheads="1"/>
            </p:cNvSpPr>
            <p:nvPr/>
          </p:nvSpPr>
          <p:spPr bwMode="auto">
            <a:xfrm rot="5400000">
              <a:off x="7540696" y="51082"/>
              <a:ext cx="237581" cy="237581"/>
            </a:xfrm>
            <a:prstGeom prst="chevron">
              <a:avLst>
                <a:gd name="adj" fmla="val 50000"/>
              </a:avLst>
            </a:prstGeom>
            <a:solidFill>
              <a:sysClr val="window" lastClr="FFFFF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lumMod val="65000"/>
                    <a:lumOff val="35000"/>
                  </a:sysClr>
                </a:solidFill>
                <a:effectLst/>
                <a:uLnTx/>
                <a:uFillTx/>
                <a:latin typeface="宋体" pitchFamily="2" charset="-122"/>
                <a:sym typeface="宋体" pitchFamily="2" charset="-122"/>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300" fill="hold"/>
                                        <p:tgtEl>
                                          <p:spTgt spid="48"/>
                                        </p:tgtEl>
                                        <p:attrNameLst>
                                          <p:attrName>ppt_w</p:attrName>
                                        </p:attrNameLst>
                                      </p:cBhvr>
                                      <p:tavLst>
                                        <p:tav tm="0">
                                          <p:val>
                                            <p:fltVal val="0"/>
                                          </p:val>
                                        </p:tav>
                                        <p:tav tm="100000">
                                          <p:val>
                                            <p:strVal val="#ppt_w"/>
                                          </p:val>
                                        </p:tav>
                                      </p:tavLst>
                                    </p:anim>
                                    <p:anim calcmode="lin" valueType="num">
                                      <p:cBhvr>
                                        <p:cTn id="8" dur="300" fill="hold"/>
                                        <p:tgtEl>
                                          <p:spTgt spid="48"/>
                                        </p:tgtEl>
                                        <p:attrNameLst>
                                          <p:attrName>ppt_h</p:attrName>
                                        </p:attrNameLst>
                                      </p:cBhvr>
                                      <p:tavLst>
                                        <p:tav tm="0">
                                          <p:val>
                                            <p:fltVal val="0"/>
                                          </p:val>
                                        </p:tav>
                                        <p:tav tm="100000">
                                          <p:val>
                                            <p:strVal val="#ppt_h"/>
                                          </p:val>
                                        </p:tav>
                                      </p:tavLst>
                                    </p:anim>
                                    <p:animEffect>
                                      <p:cBhvr>
                                        <p:cTn id="9" dur="300"/>
                                        <p:tgtEl>
                                          <p:spTgt spid="48"/>
                                        </p:tgtEl>
                                      </p:cBhvr>
                                    </p:animEffect>
                                  </p:childTnLst>
                                </p:cTn>
                              </p:par>
                            </p:childTnLst>
                          </p:cTn>
                        </p:par>
                        <p:par>
                          <p:cTn id="10" fill="hold">
                            <p:stCondLst>
                              <p:cond delay="300"/>
                            </p:stCondLst>
                            <p:childTnLst>
                              <p:par>
                                <p:cTn id="11" presetID="10" presetClass="entr" presetSubtype="0" fill="hold" nodeType="after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p:cTn id="13" dur="300" fill="hold"/>
                                        <p:tgtEl>
                                          <p:spTgt spid="54"/>
                                        </p:tgtEl>
                                        <p:attrNameLst>
                                          <p:attrName>ppt_w</p:attrName>
                                        </p:attrNameLst>
                                      </p:cBhvr>
                                      <p:tavLst>
                                        <p:tav tm="0">
                                          <p:val>
                                            <p:fltVal val="0"/>
                                          </p:val>
                                        </p:tav>
                                        <p:tav tm="100000">
                                          <p:val>
                                            <p:strVal val="#ppt_w"/>
                                          </p:val>
                                        </p:tav>
                                      </p:tavLst>
                                    </p:anim>
                                    <p:anim calcmode="lin" valueType="num">
                                      <p:cBhvr>
                                        <p:cTn id="14" dur="300" fill="hold"/>
                                        <p:tgtEl>
                                          <p:spTgt spid="54"/>
                                        </p:tgtEl>
                                        <p:attrNameLst>
                                          <p:attrName>ppt_h</p:attrName>
                                        </p:attrNameLst>
                                      </p:cBhvr>
                                      <p:tavLst>
                                        <p:tav tm="0">
                                          <p:val>
                                            <p:fltVal val="0"/>
                                          </p:val>
                                        </p:tav>
                                        <p:tav tm="100000">
                                          <p:val>
                                            <p:strVal val="#ppt_h"/>
                                          </p:val>
                                        </p:tav>
                                      </p:tavLst>
                                    </p:anim>
                                    <p:animEffect>
                                      <p:cBhvr>
                                        <p:cTn id="15" dur="300"/>
                                        <p:tgtEl>
                                          <p:spTgt spid="54"/>
                                        </p:tgtEl>
                                      </p:cBhvr>
                                    </p:animEffect>
                                  </p:childTnLst>
                                </p:cTn>
                              </p:par>
                            </p:childTnLst>
                          </p:cTn>
                        </p:par>
                        <p:par>
                          <p:cTn id="16" fill="hold">
                            <p:stCondLst>
                              <p:cond delay="600"/>
                            </p:stCondLst>
                            <p:childTnLst>
                              <p:par>
                                <p:cTn id="17" presetID="10" presetClass="entr" presetSubtype="0"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 calcmode="lin" valueType="num">
                                      <p:cBhvr>
                                        <p:cTn id="19" dur="300" fill="hold"/>
                                        <p:tgtEl>
                                          <p:spTgt spid="63"/>
                                        </p:tgtEl>
                                        <p:attrNameLst>
                                          <p:attrName>ppt_w</p:attrName>
                                        </p:attrNameLst>
                                      </p:cBhvr>
                                      <p:tavLst>
                                        <p:tav tm="0">
                                          <p:val>
                                            <p:fltVal val="0"/>
                                          </p:val>
                                        </p:tav>
                                        <p:tav tm="100000">
                                          <p:val>
                                            <p:strVal val="#ppt_w"/>
                                          </p:val>
                                        </p:tav>
                                      </p:tavLst>
                                    </p:anim>
                                    <p:anim calcmode="lin" valueType="num">
                                      <p:cBhvr>
                                        <p:cTn id="20" dur="300" fill="hold"/>
                                        <p:tgtEl>
                                          <p:spTgt spid="63"/>
                                        </p:tgtEl>
                                        <p:attrNameLst>
                                          <p:attrName>ppt_h</p:attrName>
                                        </p:attrNameLst>
                                      </p:cBhvr>
                                      <p:tavLst>
                                        <p:tav tm="0">
                                          <p:val>
                                            <p:fltVal val="0"/>
                                          </p:val>
                                        </p:tav>
                                        <p:tav tm="100000">
                                          <p:val>
                                            <p:strVal val="#ppt_h"/>
                                          </p:val>
                                        </p:tav>
                                      </p:tavLst>
                                    </p:anim>
                                    <p:animEffect>
                                      <p:cBhvr>
                                        <p:cTn id="21" dur="300"/>
                                        <p:tgtEl>
                                          <p:spTgt spid="63"/>
                                        </p:tgtEl>
                                      </p:cBhvr>
                                    </p:animEffect>
                                  </p:childTnLst>
                                </p:cTn>
                              </p:par>
                            </p:childTnLst>
                          </p:cTn>
                        </p:par>
                        <p:par>
                          <p:cTn id="22" fill="hold">
                            <p:stCondLst>
                              <p:cond delay="900"/>
                            </p:stCondLst>
                            <p:childTnLst>
                              <p:par>
                                <p:cTn id="23" presetID="10" presetClass="entr" presetSubtype="0"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300" fill="hold"/>
                                        <p:tgtEl>
                                          <p:spTgt spid="66"/>
                                        </p:tgtEl>
                                        <p:attrNameLst>
                                          <p:attrName>ppt_w</p:attrName>
                                        </p:attrNameLst>
                                      </p:cBhvr>
                                      <p:tavLst>
                                        <p:tav tm="0">
                                          <p:val>
                                            <p:fltVal val="0"/>
                                          </p:val>
                                        </p:tav>
                                        <p:tav tm="100000">
                                          <p:val>
                                            <p:strVal val="#ppt_w"/>
                                          </p:val>
                                        </p:tav>
                                      </p:tavLst>
                                    </p:anim>
                                    <p:anim calcmode="lin" valueType="num">
                                      <p:cBhvr>
                                        <p:cTn id="26" dur="300" fill="hold"/>
                                        <p:tgtEl>
                                          <p:spTgt spid="66"/>
                                        </p:tgtEl>
                                        <p:attrNameLst>
                                          <p:attrName>ppt_h</p:attrName>
                                        </p:attrNameLst>
                                      </p:cBhvr>
                                      <p:tavLst>
                                        <p:tav tm="0">
                                          <p:val>
                                            <p:fltVal val="0"/>
                                          </p:val>
                                        </p:tav>
                                        <p:tav tm="100000">
                                          <p:val>
                                            <p:strVal val="#ppt_h"/>
                                          </p:val>
                                        </p:tav>
                                      </p:tavLst>
                                    </p:anim>
                                    <p:animEffect>
                                      <p:cBhvr>
                                        <p:cTn id="27" dur="300"/>
                                        <p:tgtEl>
                                          <p:spTgt spid="66"/>
                                        </p:tgtEl>
                                      </p:cBhvr>
                                    </p:animEffect>
                                  </p:childTnLst>
                                </p:cTn>
                              </p:par>
                            </p:childTnLst>
                          </p:cTn>
                        </p:par>
                        <p:par>
                          <p:cTn id="28" fill="hold">
                            <p:stCondLst>
                              <p:cond delay="1200"/>
                            </p:stCondLst>
                            <p:childTnLst>
                              <p:par>
                                <p:cTn id="29" presetID="2" presetClass="entr" presetSubtype="8" fill="hold" grpId="0" nodeType="afterEffect">
                                  <p:stCondLst>
                                    <p:cond delay="0"/>
                                  </p:stCondLst>
                                  <p:childTnLst>
                                    <p:set>
                                      <p:cBhvr>
                                        <p:cTn id="30" dur="1" fill="hold">
                                          <p:stCondLst>
                                            <p:cond delay="0"/>
                                          </p:stCondLst>
                                        </p:cTn>
                                        <p:tgtEl>
                                          <p:spTgt spid="77"/>
                                        </p:tgtEl>
                                        <p:attrNameLst>
                                          <p:attrName>style.visibility</p:attrName>
                                        </p:attrNameLst>
                                      </p:cBhvr>
                                      <p:to>
                                        <p:strVal val="visible"/>
                                      </p:to>
                                    </p:set>
                                    <p:anim calcmode="lin" valueType="num">
                                      <p:cBhvr>
                                        <p:cTn id="31" dur="300" fill="hold"/>
                                        <p:tgtEl>
                                          <p:spTgt spid="77"/>
                                        </p:tgtEl>
                                        <p:attrNameLst>
                                          <p:attrName>ppt_x</p:attrName>
                                        </p:attrNameLst>
                                      </p:cBhvr>
                                      <p:tavLst>
                                        <p:tav tm="0">
                                          <p:val>
                                            <p:strVal val="0-#ppt_w/2"/>
                                          </p:val>
                                        </p:tav>
                                        <p:tav tm="100000">
                                          <p:val>
                                            <p:strVal val="#ppt_x"/>
                                          </p:val>
                                        </p:tav>
                                      </p:tavLst>
                                    </p:anim>
                                    <p:anim calcmode="lin" valueType="num">
                                      <p:cBhvr>
                                        <p:cTn id="32" dur="300" fill="hold"/>
                                        <p:tgtEl>
                                          <p:spTgt spid="7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78"/>
                                        </p:tgtEl>
                                        <p:attrNameLst>
                                          <p:attrName>style.visibility</p:attrName>
                                        </p:attrNameLst>
                                      </p:cBhvr>
                                      <p:to>
                                        <p:strVal val="visible"/>
                                      </p:to>
                                    </p:set>
                                    <p:anim calcmode="lin" valueType="num">
                                      <p:cBhvr>
                                        <p:cTn id="35" dur="300" fill="hold"/>
                                        <p:tgtEl>
                                          <p:spTgt spid="78"/>
                                        </p:tgtEl>
                                        <p:attrNameLst>
                                          <p:attrName>ppt_x</p:attrName>
                                        </p:attrNameLst>
                                      </p:cBhvr>
                                      <p:tavLst>
                                        <p:tav tm="0">
                                          <p:val>
                                            <p:strVal val="0-#ppt_w/2"/>
                                          </p:val>
                                        </p:tav>
                                        <p:tav tm="100000">
                                          <p:val>
                                            <p:strVal val="#ppt_x"/>
                                          </p:val>
                                        </p:tav>
                                      </p:tavLst>
                                    </p:anim>
                                    <p:anim calcmode="lin" valueType="num">
                                      <p:cBhvr>
                                        <p:cTn id="36" dur="300" fill="hold"/>
                                        <p:tgtEl>
                                          <p:spTgt spid="7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79"/>
                                        </p:tgtEl>
                                        <p:attrNameLst>
                                          <p:attrName>style.visibility</p:attrName>
                                        </p:attrNameLst>
                                      </p:cBhvr>
                                      <p:to>
                                        <p:strVal val="visible"/>
                                      </p:to>
                                    </p:set>
                                    <p:anim calcmode="lin" valueType="num">
                                      <p:cBhvr>
                                        <p:cTn id="39" dur="300" fill="hold"/>
                                        <p:tgtEl>
                                          <p:spTgt spid="79"/>
                                        </p:tgtEl>
                                        <p:attrNameLst>
                                          <p:attrName>ppt_x</p:attrName>
                                        </p:attrNameLst>
                                      </p:cBhvr>
                                      <p:tavLst>
                                        <p:tav tm="0">
                                          <p:val>
                                            <p:strVal val="0-#ppt_w/2"/>
                                          </p:val>
                                        </p:tav>
                                        <p:tav tm="100000">
                                          <p:val>
                                            <p:strVal val="#ppt_x"/>
                                          </p:val>
                                        </p:tav>
                                      </p:tavLst>
                                    </p:anim>
                                    <p:anim calcmode="lin" valueType="num">
                                      <p:cBhvr>
                                        <p:cTn id="40" dur="300" fill="hold"/>
                                        <p:tgtEl>
                                          <p:spTgt spid="79"/>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80"/>
                                        </p:tgtEl>
                                        <p:attrNameLst>
                                          <p:attrName>style.visibility</p:attrName>
                                        </p:attrNameLst>
                                      </p:cBhvr>
                                      <p:to>
                                        <p:strVal val="visible"/>
                                      </p:to>
                                    </p:set>
                                    <p:anim calcmode="lin" valueType="num">
                                      <p:cBhvr>
                                        <p:cTn id="43" dur="300" fill="hold"/>
                                        <p:tgtEl>
                                          <p:spTgt spid="80"/>
                                        </p:tgtEl>
                                        <p:attrNameLst>
                                          <p:attrName>ppt_x</p:attrName>
                                        </p:attrNameLst>
                                      </p:cBhvr>
                                      <p:tavLst>
                                        <p:tav tm="0">
                                          <p:val>
                                            <p:strVal val="0-#ppt_w/2"/>
                                          </p:val>
                                        </p:tav>
                                        <p:tav tm="100000">
                                          <p:val>
                                            <p:strVal val="#ppt_x"/>
                                          </p:val>
                                        </p:tav>
                                      </p:tavLst>
                                    </p:anim>
                                    <p:anim calcmode="lin" valueType="num">
                                      <p:cBhvr>
                                        <p:cTn id="44" dur="300" fill="hold"/>
                                        <p:tgtEl>
                                          <p:spTgt spid="80"/>
                                        </p:tgtEl>
                                        <p:attrNameLst>
                                          <p:attrName>ppt_y</p:attrName>
                                        </p:attrNameLst>
                                      </p:cBhvr>
                                      <p:tavLst>
                                        <p:tav tm="0">
                                          <p:val>
                                            <p:strVal val="#ppt_y"/>
                                          </p:val>
                                        </p:tav>
                                        <p:tav tm="100000">
                                          <p:val>
                                            <p:strVal val="#ppt_y"/>
                                          </p:val>
                                        </p:tav>
                                      </p:tavLst>
                                    </p:anim>
                                  </p:childTnLst>
                                </p:cTn>
                              </p:par>
                            </p:childTnLst>
                          </p:cTn>
                        </p:par>
                        <p:par>
                          <p:cTn id="45" fill="hold">
                            <p:stCondLst>
                              <p:cond delay="1500"/>
                            </p:stCondLst>
                            <p:childTnLst>
                              <p:par>
                                <p:cTn id="46" presetID="42" presetClass="entr" presetSubtype="0" fill="hold"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p:cBhvr>
                                        <p:cTn id="48" dur="500"/>
                                        <p:tgtEl>
                                          <p:spTgt spid="71"/>
                                        </p:tgtEl>
                                      </p:cBhvr>
                                    </p:animEffect>
                                    <p:anim calcmode="lin" valueType="num">
                                      <p:cBhvr>
                                        <p:cTn id="49" dur="500" fill="hold"/>
                                        <p:tgtEl>
                                          <p:spTgt spid="71"/>
                                        </p:tgtEl>
                                        <p:attrNameLst>
                                          <p:attrName>ppt_x</p:attrName>
                                        </p:attrNameLst>
                                      </p:cBhvr>
                                      <p:tavLst>
                                        <p:tav tm="0">
                                          <p:val>
                                            <p:strVal val="#ppt_x"/>
                                          </p:val>
                                        </p:tav>
                                        <p:tav tm="100000">
                                          <p:val>
                                            <p:strVal val="#ppt_x"/>
                                          </p:val>
                                        </p:tav>
                                      </p:tavLst>
                                    </p:anim>
                                    <p:anim calcmode="lin" valueType="num">
                                      <p:cBhvr>
                                        <p:cTn id="50" dur="500" fill="hold"/>
                                        <p:tgtEl>
                                          <p:spTgt spid="71"/>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22" presetClass="entr" presetSubtype="1" fill="hold" nodeType="afterEffect">
                                  <p:stCondLst>
                                    <p:cond delay="0"/>
                                  </p:stCondLst>
                                  <p:childTnLst>
                                    <p:set>
                                      <p:cBhvr>
                                        <p:cTn id="53" dur="1" fill="hold">
                                          <p:stCondLst>
                                            <p:cond delay="0"/>
                                          </p:stCondLst>
                                        </p:cTn>
                                        <p:tgtEl>
                                          <p:spTgt spid="87"/>
                                        </p:tgtEl>
                                        <p:attrNameLst>
                                          <p:attrName>style.visibility</p:attrName>
                                        </p:attrNameLst>
                                      </p:cBhvr>
                                      <p:to>
                                        <p:strVal val="visible"/>
                                      </p:to>
                                    </p:set>
                                    <p:animEffect>
                                      <p:cBhvr>
                                        <p:cTn id="54" dur="500"/>
                                        <p:tgtEl>
                                          <p:spTgt spid="87"/>
                                        </p:tgtEl>
                                      </p:cBhvr>
                                    </p:animEffect>
                                  </p:childTnLst>
                                </p:cTn>
                              </p:par>
                            </p:childTnLst>
                          </p:cTn>
                        </p:par>
                        <p:par>
                          <p:cTn id="55" fill="hold">
                            <p:stCondLst>
                              <p:cond delay="2500"/>
                            </p:stCondLst>
                            <p:childTnLst>
                              <p:par>
                                <p:cTn id="56" presetID="42" presetClass="entr" presetSubtype="0" fill="hold" nodeType="afterEffect">
                                  <p:stCondLst>
                                    <p:cond delay="0"/>
                                  </p:stCondLst>
                                  <p:childTnLst>
                                    <p:set>
                                      <p:cBhvr>
                                        <p:cTn id="57" dur="1" fill="hold">
                                          <p:stCondLst>
                                            <p:cond delay="0"/>
                                          </p:stCondLst>
                                        </p:cTn>
                                        <p:tgtEl>
                                          <p:spTgt spid="81"/>
                                        </p:tgtEl>
                                        <p:attrNameLst>
                                          <p:attrName>style.visibility</p:attrName>
                                        </p:attrNameLst>
                                      </p:cBhvr>
                                      <p:to>
                                        <p:strVal val="visible"/>
                                      </p:to>
                                    </p:set>
                                    <p:animEffect>
                                      <p:cBhvr>
                                        <p:cTn id="58" dur="300"/>
                                        <p:tgtEl>
                                          <p:spTgt spid="81"/>
                                        </p:tgtEl>
                                      </p:cBhvr>
                                    </p:animEffect>
                                    <p:anim calcmode="lin" valueType="num">
                                      <p:cBhvr>
                                        <p:cTn id="59" dur="300" fill="hold"/>
                                        <p:tgtEl>
                                          <p:spTgt spid="81"/>
                                        </p:tgtEl>
                                        <p:attrNameLst>
                                          <p:attrName>ppt_x</p:attrName>
                                        </p:attrNameLst>
                                      </p:cBhvr>
                                      <p:tavLst>
                                        <p:tav tm="0">
                                          <p:val>
                                            <p:strVal val="#ppt_x"/>
                                          </p:val>
                                        </p:tav>
                                        <p:tav tm="100000">
                                          <p:val>
                                            <p:strVal val="#ppt_x"/>
                                          </p:val>
                                        </p:tav>
                                      </p:tavLst>
                                    </p:anim>
                                    <p:anim calcmode="lin" valueType="num">
                                      <p:cBhvr>
                                        <p:cTn id="60" dur="3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bldLvl="0" animBg="1" autoUpdateAnimBg="0"/>
      <p:bldP spid="78" grpId="0" bldLvl="0" animBg="1" autoUpdateAnimBg="0"/>
      <p:bldP spid="79" grpId="0" bldLvl="0" animBg="1" autoUpdateAnimBg="0"/>
      <p:bldP spid="80" grpId="0" bldLvl="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5821513" y="2339457"/>
            <a:ext cx="2041593" cy="1833374"/>
            <a:chOff x="5821513" y="1650156"/>
            <a:chExt cx="2041593" cy="1833374"/>
          </a:xfrm>
        </p:grpSpPr>
        <p:sp>
          <p:nvSpPr>
            <p:cNvPr id="27" name="Freeform 40"/>
            <p:cNvSpPr>
              <a:spLocks/>
            </p:cNvSpPr>
            <p:nvPr/>
          </p:nvSpPr>
          <p:spPr bwMode="auto">
            <a:xfrm>
              <a:off x="5821513"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8" name="Freeform 41"/>
            <p:cNvSpPr>
              <a:spLocks noEditPoints="1"/>
            </p:cNvSpPr>
            <p:nvPr/>
          </p:nvSpPr>
          <p:spPr bwMode="auto">
            <a:xfrm>
              <a:off x="5821513"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E7AC3"/>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9" name="Freeform 50"/>
            <p:cNvSpPr>
              <a:spLocks/>
            </p:cNvSpPr>
            <p:nvPr/>
          </p:nvSpPr>
          <p:spPr bwMode="auto">
            <a:xfrm>
              <a:off x="6570511" y="2053008"/>
              <a:ext cx="371664" cy="436628"/>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E7A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0" name="文本框 113"/>
            <p:cNvSpPr txBox="1"/>
            <p:nvPr/>
          </p:nvSpPr>
          <p:spPr>
            <a:xfrm>
              <a:off x="6309592"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4</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31" name="Freeform 42"/>
          <p:cNvSpPr>
            <a:spLocks/>
          </p:cNvSpPr>
          <p:nvPr/>
        </p:nvSpPr>
        <p:spPr bwMode="auto">
          <a:xfrm>
            <a:off x="4290534" y="2339457"/>
            <a:ext cx="2041593" cy="1833374"/>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32" name="组合 31"/>
          <p:cNvGrpSpPr/>
          <p:nvPr/>
        </p:nvGrpSpPr>
        <p:grpSpPr>
          <a:xfrm>
            <a:off x="4290534" y="2339457"/>
            <a:ext cx="2041593" cy="1833374"/>
            <a:chOff x="4290534" y="1650156"/>
            <a:chExt cx="2041593" cy="1833374"/>
          </a:xfrm>
        </p:grpSpPr>
        <p:sp>
          <p:nvSpPr>
            <p:cNvPr id="33" name="Freeform 43"/>
            <p:cNvSpPr>
              <a:spLocks noEditPoints="1"/>
            </p:cNvSpPr>
            <p:nvPr/>
          </p:nvSpPr>
          <p:spPr bwMode="auto">
            <a:xfrm>
              <a:off x="4290534" y="1650156"/>
              <a:ext cx="2041593" cy="1833374"/>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1458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4" name="Freeform 49"/>
            <p:cNvSpPr>
              <a:spLocks noEditPoints="1"/>
            </p:cNvSpPr>
            <p:nvPr/>
          </p:nvSpPr>
          <p:spPr bwMode="auto">
            <a:xfrm>
              <a:off x="5013859" y="2058285"/>
              <a:ext cx="447204" cy="395835"/>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5" name="文本框 112"/>
            <p:cNvSpPr txBox="1"/>
            <p:nvPr/>
          </p:nvSpPr>
          <p:spPr>
            <a:xfrm>
              <a:off x="4748229" y="2515328"/>
              <a:ext cx="927177"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3</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36" name="文本框 8"/>
          <p:cNvSpPr txBox="1"/>
          <p:nvPr/>
        </p:nvSpPr>
        <p:spPr>
          <a:xfrm>
            <a:off x="1115616" y="4378626"/>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1519A"/>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rgbClr val="01519A"/>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sp>
        <p:nvSpPr>
          <p:cNvPr id="37" name="文本框 8"/>
          <p:cNvSpPr txBox="1"/>
          <p:nvPr/>
        </p:nvSpPr>
        <p:spPr>
          <a:xfrm>
            <a:off x="2878156" y="1628800"/>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1519A"/>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rgbClr val="01519A"/>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sp>
        <p:nvSpPr>
          <p:cNvPr id="38" name="文本框 8"/>
          <p:cNvSpPr txBox="1"/>
          <p:nvPr/>
        </p:nvSpPr>
        <p:spPr>
          <a:xfrm>
            <a:off x="4224379" y="4372000"/>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1519A"/>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rgbClr val="01519A"/>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sp>
        <p:nvSpPr>
          <p:cNvPr id="39" name="文本框 8"/>
          <p:cNvSpPr txBox="1"/>
          <p:nvPr/>
        </p:nvSpPr>
        <p:spPr>
          <a:xfrm>
            <a:off x="5880900" y="1708313"/>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1519A"/>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rgbClr val="01519A"/>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nvGrpSpPr>
          <p:cNvPr id="40" name="组合 39"/>
          <p:cNvGrpSpPr/>
          <p:nvPr/>
        </p:nvGrpSpPr>
        <p:grpSpPr>
          <a:xfrm>
            <a:off x="2758691" y="2339457"/>
            <a:ext cx="2039866" cy="1833374"/>
            <a:chOff x="2758691" y="1650156"/>
            <a:chExt cx="2039866" cy="1833374"/>
          </a:xfrm>
        </p:grpSpPr>
        <p:sp>
          <p:nvSpPr>
            <p:cNvPr id="41" name="Freeform 44"/>
            <p:cNvSpPr>
              <a:spLocks/>
            </p:cNvSpPr>
            <p:nvPr/>
          </p:nvSpPr>
          <p:spPr bwMode="auto">
            <a:xfrm>
              <a:off x="2758691" y="1650156"/>
              <a:ext cx="2039866" cy="1833374"/>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2" name="Freeform 45"/>
            <p:cNvSpPr>
              <a:spLocks noEditPoints="1"/>
            </p:cNvSpPr>
            <p:nvPr/>
          </p:nvSpPr>
          <p:spPr bwMode="auto">
            <a:xfrm>
              <a:off x="2758691" y="1650156"/>
              <a:ext cx="2039866" cy="1833374"/>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0E7AC3"/>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43" name="Freeform 48"/>
            <p:cNvSpPr>
              <a:spLocks noEditPoints="1"/>
            </p:cNvSpPr>
            <p:nvPr/>
          </p:nvSpPr>
          <p:spPr bwMode="auto">
            <a:xfrm>
              <a:off x="3479973" y="2033151"/>
              <a:ext cx="472889" cy="472889"/>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0E7AC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44" name="文本框 111"/>
            <p:cNvSpPr txBox="1"/>
            <p:nvPr/>
          </p:nvSpPr>
          <p:spPr>
            <a:xfrm>
              <a:off x="3186867"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2</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grpSp>
        <p:nvGrpSpPr>
          <p:cNvPr id="45" name="组合 44"/>
          <p:cNvGrpSpPr/>
          <p:nvPr/>
        </p:nvGrpSpPr>
        <p:grpSpPr>
          <a:xfrm>
            <a:off x="1225984" y="2339457"/>
            <a:ext cx="2041593" cy="1833374"/>
            <a:chOff x="1225984" y="1650156"/>
            <a:chExt cx="2041593" cy="1833374"/>
          </a:xfrm>
        </p:grpSpPr>
        <p:sp>
          <p:nvSpPr>
            <p:cNvPr id="46" name="Freeform 46"/>
            <p:cNvSpPr>
              <a:spLocks/>
            </p:cNvSpPr>
            <p:nvPr/>
          </p:nvSpPr>
          <p:spPr bwMode="auto">
            <a:xfrm>
              <a:off x="1225984"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7" name="Freeform 47"/>
            <p:cNvSpPr>
              <a:spLocks noEditPoints="1"/>
            </p:cNvSpPr>
            <p:nvPr/>
          </p:nvSpPr>
          <p:spPr bwMode="auto">
            <a:xfrm>
              <a:off x="1225984"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1458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48" name="Freeform 51"/>
            <p:cNvSpPr>
              <a:spLocks/>
            </p:cNvSpPr>
            <p:nvPr/>
          </p:nvSpPr>
          <p:spPr bwMode="auto">
            <a:xfrm>
              <a:off x="1717062" y="2061750"/>
              <a:ext cx="882323" cy="420009"/>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49" name="文本框 34"/>
            <p:cNvSpPr txBox="1"/>
            <p:nvPr/>
          </p:nvSpPr>
          <p:spPr>
            <a:xfrm>
              <a:off x="1625505" y="2515328"/>
              <a:ext cx="880690"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1</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0-#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fill="hold"/>
                                        <p:tgtEl>
                                          <p:spTgt spid="32"/>
                                        </p:tgtEl>
                                        <p:attrNameLst>
                                          <p:attrName>ppt_x</p:attrName>
                                        </p:attrNameLst>
                                      </p:cBhvr>
                                      <p:tavLst>
                                        <p:tav tm="0">
                                          <p:val>
                                            <p:strVal val="0-#ppt_w/2"/>
                                          </p:val>
                                        </p:tav>
                                        <p:tav tm="100000">
                                          <p:val>
                                            <p:strVal val="#ppt_x"/>
                                          </p:val>
                                        </p:tav>
                                      </p:tavLst>
                                    </p:anim>
                                    <p:anim calcmode="lin" valueType="num">
                                      <p:cBhvr additive="base">
                                        <p:cTn id="18" dur="500" fill="hold"/>
                                        <p:tgtEl>
                                          <p:spTgt spid="3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0-#ppt_w/2"/>
                                          </p:val>
                                        </p:tav>
                                        <p:tav tm="100000">
                                          <p:val>
                                            <p:strVal val="#ppt_x"/>
                                          </p:val>
                                        </p:tav>
                                      </p:tavLst>
                                    </p:anim>
                                    <p:anim calcmode="lin" valueType="num">
                                      <p:cBhvr additive="base">
                                        <p:cTn id="23" dur="500" fill="hold"/>
                                        <p:tgtEl>
                                          <p:spTgt spid="3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0-#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5" presetClass="entr" presetSubtype="0" fill="hold" grpId="0"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p:cTn id="32" dur="1000" fill="hold"/>
                                        <p:tgtEl>
                                          <p:spTgt spid="36"/>
                                        </p:tgtEl>
                                        <p:attrNameLst>
                                          <p:attrName>ppt_w</p:attrName>
                                        </p:attrNameLst>
                                      </p:cBhvr>
                                      <p:tavLst>
                                        <p:tav tm="0">
                                          <p:val>
                                            <p:fltVal val="0"/>
                                          </p:val>
                                        </p:tav>
                                        <p:tav tm="100000">
                                          <p:val>
                                            <p:strVal val="#ppt_w"/>
                                          </p:val>
                                        </p:tav>
                                      </p:tavLst>
                                    </p:anim>
                                    <p:anim calcmode="lin" valueType="num">
                                      <p:cBhvr>
                                        <p:cTn id="33" dur="1000" fill="hold"/>
                                        <p:tgtEl>
                                          <p:spTgt spid="36"/>
                                        </p:tgtEl>
                                        <p:attrNameLst>
                                          <p:attrName>ppt_h</p:attrName>
                                        </p:attrNameLst>
                                      </p:cBhvr>
                                      <p:tavLst>
                                        <p:tav tm="0">
                                          <p:val>
                                            <p:fltVal val="0"/>
                                          </p:val>
                                        </p:tav>
                                        <p:tav tm="100000">
                                          <p:val>
                                            <p:strVal val="#ppt_h"/>
                                          </p:val>
                                        </p:tav>
                                      </p:tavLst>
                                    </p:anim>
                                    <p:anim calcmode="lin" valueType="num">
                                      <p:cBhvr>
                                        <p:cTn id="34"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6"/>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p:cTn id="39" dur="1000" fill="hold"/>
                                        <p:tgtEl>
                                          <p:spTgt spid="37"/>
                                        </p:tgtEl>
                                        <p:attrNameLst>
                                          <p:attrName>ppt_w</p:attrName>
                                        </p:attrNameLst>
                                      </p:cBhvr>
                                      <p:tavLst>
                                        <p:tav tm="0">
                                          <p:val>
                                            <p:fltVal val="0"/>
                                          </p:val>
                                        </p:tav>
                                        <p:tav tm="100000">
                                          <p:val>
                                            <p:strVal val="#ppt_w"/>
                                          </p:val>
                                        </p:tav>
                                      </p:tavLst>
                                    </p:anim>
                                    <p:anim calcmode="lin" valueType="num">
                                      <p:cBhvr>
                                        <p:cTn id="40" dur="1000" fill="hold"/>
                                        <p:tgtEl>
                                          <p:spTgt spid="37"/>
                                        </p:tgtEl>
                                        <p:attrNameLst>
                                          <p:attrName>ppt_h</p:attrName>
                                        </p:attrNameLst>
                                      </p:cBhvr>
                                      <p:tavLst>
                                        <p:tav tm="0">
                                          <p:val>
                                            <p:fltVal val="0"/>
                                          </p:val>
                                        </p:tav>
                                        <p:tav tm="100000">
                                          <p:val>
                                            <p:strVal val="#ppt_h"/>
                                          </p:val>
                                        </p:tav>
                                      </p:tavLst>
                                    </p:anim>
                                    <p:anim calcmode="lin" valueType="num">
                                      <p:cBhvr>
                                        <p:cTn id="41"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37"/>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15" presetClass="entr" presetSubtype="0"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p:cTn id="46" dur="1000" fill="hold"/>
                                        <p:tgtEl>
                                          <p:spTgt spid="38"/>
                                        </p:tgtEl>
                                        <p:attrNameLst>
                                          <p:attrName>ppt_w</p:attrName>
                                        </p:attrNameLst>
                                      </p:cBhvr>
                                      <p:tavLst>
                                        <p:tav tm="0">
                                          <p:val>
                                            <p:fltVal val="0"/>
                                          </p:val>
                                        </p:tav>
                                        <p:tav tm="100000">
                                          <p:val>
                                            <p:strVal val="#ppt_w"/>
                                          </p:val>
                                        </p:tav>
                                      </p:tavLst>
                                    </p:anim>
                                    <p:anim calcmode="lin" valueType="num">
                                      <p:cBhvr>
                                        <p:cTn id="47" dur="1000" fill="hold"/>
                                        <p:tgtEl>
                                          <p:spTgt spid="38"/>
                                        </p:tgtEl>
                                        <p:attrNameLst>
                                          <p:attrName>ppt_h</p:attrName>
                                        </p:attrNameLst>
                                      </p:cBhvr>
                                      <p:tavLst>
                                        <p:tav tm="0">
                                          <p:val>
                                            <p:fltVal val="0"/>
                                          </p:val>
                                        </p:tav>
                                        <p:tav tm="100000">
                                          <p:val>
                                            <p:strVal val="#ppt_h"/>
                                          </p:val>
                                        </p:tav>
                                      </p:tavLst>
                                    </p:anim>
                                    <p:anim calcmode="lin" valueType="num">
                                      <p:cBhvr>
                                        <p:cTn id="48" dur="1000" fill="hold"/>
                                        <p:tgtEl>
                                          <p:spTgt spid="38"/>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38"/>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5500"/>
                            </p:stCondLst>
                            <p:childTnLst>
                              <p:par>
                                <p:cTn id="51" presetID="15" presetClass="entr" presetSubtype="0"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p:cTn id="53" dur="1000" fill="hold"/>
                                        <p:tgtEl>
                                          <p:spTgt spid="39"/>
                                        </p:tgtEl>
                                        <p:attrNameLst>
                                          <p:attrName>ppt_w</p:attrName>
                                        </p:attrNameLst>
                                      </p:cBhvr>
                                      <p:tavLst>
                                        <p:tav tm="0">
                                          <p:val>
                                            <p:fltVal val="0"/>
                                          </p:val>
                                        </p:tav>
                                        <p:tav tm="100000">
                                          <p:val>
                                            <p:strVal val="#ppt_w"/>
                                          </p:val>
                                        </p:tav>
                                      </p:tavLst>
                                    </p:anim>
                                    <p:anim calcmode="lin" valueType="num">
                                      <p:cBhvr>
                                        <p:cTn id="54" dur="1000" fill="hold"/>
                                        <p:tgtEl>
                                          <p:spTgt spid="39"/>
                                        </p:tgtEl>
                                        <p:attrNameLst>
                                          <p:attrName>ppt_h</p:attrName>
                                        </p:attrNameLst>
                                      </p:cBhvr>
                                      <p:tavLst>
                                        <p:tav tm="0">
                                          <p:val>
                                            <p:fltVal val="0"/>
                                          </p:val>
                                        </p:tav>
                                        <p:tav tm="100000">
                                          <p:val>
                                            <p:strVal val="#ppt_h"/>
                                          </p:val>
                                        </p:tav>
                                      </p:tavLst>
                                    </p:anim>
                                    <p:anim calcmode="lin" valueType="num">
                                      <p:cBhvr>
                                        <p:cTn id="55"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6" grpId="0"/>
      <p:bldP spid="37" grpId="0"/>
      <p:bldP spid="38" grpId="0"/>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778084" y="1824199"/>
            <a:ext cx="1850186" cy="2900945"/>
            <a:chOff x="778084" y="1038958"/>
            <a:chExt cx="1850186" cy="2900945"/>
          </a:xfrm>
        </p:grpSpPr>
        <p:sp>
          <p:nvSpPr>
            <p:cNvPr id="31" name="圆角矩形 30"/>
            <p:cNvSpPr/>
            <p:nvPr/>
          </p:nvSpPr>
          <p:spPr>
            <a:xfrm>
              <a:off x="887052" y="1038958"/>
              <a:ext cx="1632254" cy="1502651"/>
            </a:xfrm>
            <a:prstGeom prst="roundRect">
              <a:avLst>
                <a:gd name="adj" fmla="val 9350"/>
              </a:avLst>
            </a:prstGeom>
            <a:solidFill>
              <a:srgbClr val="01458E"/>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32" name="任意多边形 31"/>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3175" cap="flat" cmpd="sng" algn="ctr">
              <a:solidFill>
                <a:srgbClr val="01458E"/>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33" name="椭圆 32"/>
            <p:cNvSpPr/>
            <p:nvPr/>
          </p:nvSpPr>
          <p:spPr>
            <a:xfrm>
              <a:off x="1403141" y="1647875"/>
              <a:ext cx="600075" cy="600075"/>
            </a:xfrm>
            <a:prstGeom prst="ellipse">
              <a:avLst/>
            </a:prstGeom>
            <a:solidFill>
              <a:srgbClr val="01458E"/>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Impact" pitchFamily="34" charset="0"/>
                <a:ea typeface="新細明體"/>
                <a:cs typeface="+mn-cs"/>
              </a:endParaRPr>
            </a:p>
          </p:txBody>
        </p:sp>
        <p:sp>
          <p:nvSpPr>
            <p:cNvPr id="34" name="文本框 11"/>
            <p:cNvSpPr txBox="1"/>
            <p:nvPr/>
          </p:nvSpPr>
          <p:spPr>
            <a:xfrm>
              <a:off x="1304926" y="1222951"/>
              <a:ext cx="839367" cy="6232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36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rPr>
                <a:t>01</a:t>
              </a:r>
              <a:endParaRPr kumimoji="0" lang="zh-HK" altLang="en-US" sz="36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endParaRPr>
            </a:p>
          </p:txBody>
        </p:sp>
        <p:sp>
          <p:nvSpPr>
            <p:cNvPr id="35" name="文本框 64"/>
            <p:cNvSpPr txBox="1"/>
            <p:nvPr/>
          </p:nvSpPr>
          <p:spPr>
            <a:xfrm>
              <a:off x="1148007" y="2434566"/>
              <a:ext cx="1110343"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1458E"/>
                  </a:solidFill>
                  <a:effectLst/>
                  <a:uLnTx/>
                  <a:uFillTx/>
                  <a:latin typeface="微软雅黑" pitchFamily="34" charset="-122"/>
                  <a:ea typeface="微软雅黑" pitchFamily="34" charset="-122"/>
                </a:rPr>
                <a:t>完成作业</a:t>
              </a:r>
              <a:endParaRPr kumimoji="0" lang="zh-HK" altLang="en-US" sz="1800" b="1" i="0" u="none" strike="noStrike" kern="0" cap="none" spc="0" normalizeH="0" baseline="0" noProof="0" dirty="0">
                <a:ln>
                  <a:noFill/>
                </a:ln>
                <a:solidFill>
                  <a:srgbClr val="01458E"/>
                </a:solidFill>
                <a:effectLst/>
                <a:uLnTx/>
                <a:uFillTx/>
                <a:latin typeface="微软雅黑" pitchFamily="34" charset="-122"/>
                <a:ea typeface="微软雅黑" pitchFamily="34" charset="-122"/>
              </a:endParaRPr>
            </a:p>
          </p:txBody>
        </p:sp>
        <p:sp>
          <p:nvSpPr>
            <p:cNvPr id="36" name="文本框 65"/>
            <p:cNvSpPr txBox="1"/>
            <p:nvPr/>
          </p:nvSpPr>
          <p:spPr>
            <a:xfrm>
              <a:off x="1139623" y="2788385"/>
              <a:ext cx="1127111" cy="74635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完成模高和</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图高的作业</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争取尽快做</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好不能再拖</a:t>
              </a:r>
              <a:endParaRPr kumimoji="0" lang="zh-HK"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37" name="组合 36"/>
          <p:cNvGrpSpPr/>
          <p:nvPr/>
        </p:nvGrpSpPr>
        <p:grpSpPr>
          <a:xfrm>
            <a:off x="2690633" y="1824199"/>
            <a:ext cx="1850186" cy="2900945"/>
            <a:chOff x="2690633" y="1038958"/>
            <a:chExt cx="1850186" cy="2900945"/>
          </a:xfrm>
        </p:grpSpPr>
        <p:sp>
          <p:nvSpPr>
            <p:cNvPr id="38" name="圆角矩形 37"/>
            <p:cNvSpPr/>
            <p:nvPr/>
          </p:nvSpPr>
          <p:spPr>
            <a:xfrm>
              <a:off x="2799601" y="1038958"/>
              <a:ext cx="1632254" cy="1502651"/>
            </a:xfrm>
            <a:prstGeom prst="roundRect">
              <a:avLst>
                <a:gd name="adj" fmla="val 9350"/>
              </a:avLst>
            </a:prstGeom>
            <a:solidFill>
              <a:srgbClr val="0E7AC3"/>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39" name="任意多边形 38"/>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3175" cap="flat" cmpd="sng" algn="ctr">
              <a:solidFill>
                <a:srgbClr val="0E7AC3"/>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40" name="椭圆 39"/>
            <p:cNvSpPr/>
            <p:nvPr/>
          </p:nvSpPr>
          <p:spPr>
            <a:xfrm>
              <a:off x="3315689" y="1647875"/>
              <a:ext cx="600075" cy="600075"/>
            </a:xfrm>
            <a:prstGeom prst="ellipse">
              <a:avLst/>
            </a:prstGeom>
            <a:solidFill>
              <a:srgbClr val="0E7AC3"/>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Impact" pitchFamily="34" charset="0"/>
                <a:ea typeface="新細明體"/>
                <a:cs typeface="+mn-cs"/>
              </a:endParaRPr>
            </a:p>
          </p:txBody>
        </p:sp>
        <p:sp>
          <p:nvSpPr>
            <p:cNvPr id="41" name="文本框 48"/>
            <p:cNvSpPr txBox="1"/>
            <p:nvPr/>
          </p:nvSpPr>
          <p:spPr>
            <a:xfrm>
              <a:off x="3185326" y="1222951"/>
              <a:ext cx="894944" cy="6232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36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rPr>
                <a:t>02</a:t>
              </a:r>
              <a:endParaRPr kumimoji="0" lang="zh-HK" altLang="en-US" sz="36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endParaRPr>
            </a:p>
          </p:txBody>
        </p:sp>
        <p:sp>
          <p:nvSpPr>
            <p:cNvPr id="42" name="文本框 66"/>
            <p:cNvSpPr txBox="1"/>
            <p:nvPr/>
          </p:nvSpPr>
          <p:spPr>
            <a:xfrm>
              <a:off x="3060555" y="2434566"/>
              <a:ext cx="1110343"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1519A"/>
                  </a:solidFill>
                  <a:effectLst/>
                  <a:uLnTx/>
                  <a:uFillTx/>
                  <a:latin typeface="微软雅黑" pitchFamily="34" charset="-122"/>
                  <a:ea typeface="微软雅黑" pitchFamily="34" charset="-122"/>
                </a:rPr>
                <a:t>学习软件</a:t>
              </a:r>
              <a:endParaRPr kumimoji="0" lang="zh-HK" altLang="en-US" sz="1800" b="1" i="0" u="none" strike="noStrike" kern="0" cap="none" spc="0" normalizeH="0" baseline="0" noProof="0" dirty="0">
                <a:ln>
                  <a:noFill/>
                </a:ln>
                <a:solidFill>
                  <a:srgbClr val="01519A"/>
                </a:solidFill>
                <a:effectLst/>
                <a:uLnTx/>
                <a:uFillTx/>
                <a:latin typeface="微软雅黑" pitchFamily="34" charset="-122"/>
                <a:ea typeface="微软雅黑" pitchFamily="34" charset="-122"/>
              </a:endParaRPr>
            </a:p>
          </p:txBody>
        </p:sp>
        <p:sp>
          <p:nvSpPr>
            <p:cNvPr id="43" name="文本框 67"/>
            <p:cNvSpPr txBox="1"/>
            <p:nvPr/>
          </p:nvSpPr>
          <p:spPr>
            <a:xfrm>
              <a:off x="2955048" y="2788385"/>
              <a:ext cx="1321356" cy="74635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辅助软件可以</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为幻灯片提供</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很好的辅助等</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有必要去学习</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44" name="组合 43"/>
          <p:cNvGrpSpPr/>
          <p:nvPr/>
        </p:nvGrpSpPr>
        <p:grpSpPr>
          <a:xfrm>
            <a:off x="4603182" y="1824199"/>
            <a:ext cx="1850186" cy="2900945"/>
            <a:chOff x="4603182" y="1038958"/>
            <a:chExt cx="1850186" cy="2900945"/>
          </a:xfrm>
        </p:grpSpPr>
        <p:sp>
          <p:nvSpPr>
            <p:cNvPr id="45" name="圆角矩形 44"/>
            <p:cNvSpPr/>
            <p:nvPr/>
          </p:nvSpPr>
          <p:spPr>
            <a:xfrm>
              <a:off x="4712149" y="1038958"/>
              <a:ext cx="1632254" cy="1502651"/>
            </a:xfrm>
            <a:prstGeom prst="roundRect">
              <a:avLst>
                <a:gd name="adj" fmla="val 9350"/>
              </a:avLst>
            </a:prstGeom>
            <a:solidFill>
              <a:srgbClr val="01458E"/>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46" name="任意多边形 45"/>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3175" cap="flat" cmpd="sng" algn="ctr">
              <a:solidFill>
                <a:srgbClr val="01458E"/>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47" name="椭圆 46"/>
            <p:cNvSpPr/>
            <p:nvPr/>
          </p:nvSpPr>
          <p:spPr>
            <a:xfrm>
              <a:off x="5228238" y="1647875"/>
              <a:ext cx="600075" cy="600075"/>
            </a:xfrm>
            <a:prstGeom prst="ellipse">
              <a:avLst/>
            </a:prstGeom>
            <a:solidFill>
              <a:srgbClr val="01458E"/>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Impact" pitchFamily="34" charset="0"/>
                <a:ea typeface="新細明體"/>
                <a:cs typeface="+mn-cs"/>
              </a:endParaRPr>
            </a:p>
          </p:txBody>
        </p:sp>
        <p:sp>
          <p:nvSpPr>
            <p:cNvPr id="48" name="文本框 54"/>
            <p:cNvSpPr txBox="1"/>
            <p:nvPr/>
          </p:nvSpPr>
          <p:spPr>
            <a:xfrm>
              <a:off x="5044295" y="1222951"/>
              <a:ext cx="978584" cy="6232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36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rPr>
                <a:t>03</a:t>
              </a:r>
              <a:endParaRPr kumimoji="0" lang="zh-HK" altLang="en-US" sz="36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endParaRPr>
            </a:p>
          </p:txBody>
        </p:sp>
        <p:sp>
          <p:nvSpPr>
            <p:cNvPr id="49" name="文本框 68"/>
            <p:cNvSpPr txBox="1"/>
            <p:nvPr/>
          </p:nvSpPr>
          <p:spPr>
            <a:xfrm>
              <a:off x="4973104" y="2434566"/>
              <a:ext cx="1110343"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1458E"/>
                  </a:solidFill>
                  <a:effectLst/>
                  <a:uLnTx/>
                  <a:uFillTx/>
                  <a:latin typeface="微软雅黑" pitchFamily="34" charset="-122"/>
                  <a:ea typeface="微软雅黑" pitchFamily="34" charset="-122"/>
                </a:rPr>
                <a:t>精打细磨</a:t>
              </a:r>
              <a:endParaRPr kumimoji="0" lang="zh-HK" altLang="en-US" sz="1800" b="1" i="0" u="none" strike="noStrike" kern="0" cap="none" spc="0" normalizeH="0" baseline="0" noProof="0" dirty="0">
                <a:ln>
                  <a:noFill/>
                </a:ln>
                <a:solidFill>
                  <a:srgbClr val="01458E"/>
                </a:solidFill>
                <a:effectLst/>
                <a:uLnTx/>
                <a:uFillTx/>
                <a:latin typeface="微软雅黑" pitchFamily="34" charset="-122"/>
                <a:ea typeface="微软雅黑" pitchFamily="34" charset="-122"/>
              </a:endParaRPr>
            </a:p>
          </p:txBody>
        </p:sp>
        <p:sp>
          <p:nvSpPr>
            <p:cNvPr id="50" name="文本框 69"/>
            <p:cNvSpPr txBox="1"/>
            <p:nvPr/>
          </p:nvSpPr>
          <p:spPr>
            <a:xfrm>
              <a:off x="4833160" y="2788385"/>
              <a:ext cx="1390229" cy="577081"/>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形成思路风格</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仔细考量细节 </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把每一步做好</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51" name="组合 50"/>
          <p:cNvGrpSpPr/>
          <p:nvPr/>
        </p:nvGrpSpPr>
        <p:grpSpPr>
          <a:xfrm>
            <a:off x="6515731" y="1824199"/>
            <a:ext cx="1850186" cy="2900945"/>
            <a:chOff x="6515731" y="1038958"/>
            <a:chExt cx="1850186" cy="2900945"/>
          </a:xfrm>
        </p:grpSpPr>
        <p:sp>
          <p:nvSpPr>
            <p:cNvPr id="52" name="圆角矩形 51"/>
            <p:cNvSpPr/>
            <p:nvPr/>
          </p:nvSpPr>
          <p:spPr>
            <a:xfrm>
              <a:off x="6624698" y="1038958"/>
              <a:ext cx="1632254" cy="1502651"/>
            </a:xfrm>
            <a:prstGeom prst="roundRect">
              <a:avLst>
                <a:gd name="adj" fmla="val 9350"/>
              </a:avLst>
            </a:prstGeom>
            <a:solidFill>
              <a:srgbClr val="0E7AC3"/>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53" name="任意多边形 52"/>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ysClr val="window" lastClr="FFFFFF">
                <a:lumMod val="95000"/>
              </a:sysClr>
            </a:solidFill>
            <a:ln w="3175" cap="flat" cmpd="sng" algn="ctr">
              <a:solidFill>
                <a:srgbClr val="0E7AC3"/>
              </a:solid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Calibri"/>
                <a:ea typeface="新細明體"/>
                <a:cs typeface="+mn-cs"/>
              </a:endParaRPr>
            </a:p>
          </p:txBody>
        </p:sp>
        <p:sp>
          <p:nvSpPr>
            <p:cNvPr id="54" name="椭圆 53"/>
            <p:cNvSpPr/>
            <p:nvPr/>
          </p:nvSpPr>
          <p:spPr>
            <a:xfrm>
              <a:off x="7140787" y="1647875"/>
              <a:ext cx="600075" cy="600075"/>
            </a:xfrm>
            <a:prstGeom prst="ellipse">
              <a:avLst/>
            </a:prstGeom>
            <a:solidFill>
              <a:srgbClr val="0E7AC3"/>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solidFill>
                <a:effectLst/>
                <a:uLnTx/>
                <a:uFillTx/>
                <a:latin typeface="Impact" pitchFamily="34" charset="0"/>
                <a:ea typeface="新細明體"/>
                <a:cs typeface="+mn-cs"/>
              </a:endParaRPr>
            </a:p>
          </p:txBody>
        </p:sp>
        <p:sp>
          <p:nvSpPr>
            <p:cNvPr id="55" name="文本框 60"/>
            <p:cNvSpPr txBox="1"/>
            <p:nvPr/>
          </p:nvSpPr>
          <p:spPr>
            <a:xfrm>
              <a:off x="6988992" y="1222951"/>
              <a:ext cx="876275" cy="6232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HK" sz="36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rPr>
                <a:t>04</a:t>
              </a:r>
              <a:endParaRPr kumimoji="0" lang="zh-HK" altLang="en-US" sz="3600" b="0" i="0" u="none" strike="noStrike" kern="0" cap="none" spc="0" normalizeH="0" baseline="0" noProof="0" dirty="0">
                <a:ln>
                  <a:noFill/>
                </a:ln>
                <a:solidFill>
                  <a:sysClr val="window" lastClr="FFFFFF"/>
                </a:solidFill>
                <a:effectLst/>
                <a:uLnTx/>
                <a:uFillTx/>
                <a:latin typeface="Impact" pitchFamily="34" charset="0"/>
                <a:ea typeface="张海山锐谐体2.0-授权联系：Samtype@QQ.com" panose="02000000000000000000" pitchFamily="2" charset="-122"/>
              </a:endParaRPr>
            </a:p>
          </p:txBody>
        </p:sp>
        <p:sp>
          <p:nvSpPr>
            <p:cNvPr id="56" name="文本框 70"/>
            <p:cNvSpPr txBox="1"/>
            <p:nvPr/>
          </p:nvSpPr>
          <p:spPr>
            <a:xfrm>
              <a:off x="6885653" y="2434566"/>
              <a:ext cx="1110343" cy="346249"/>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1519A"/>
                  </a:solidFill>
                  <a:effectLst/>
                  <a:uLnTx/>
                  <a:uFillTx/>
                  <a:latin typeface="微软雅黑" pitchFamily="34" charset="-122"/>
                  <a:ea typeface="微软雅黑" pitchFamily="34" charset="-122"/>
                </a:rPr>
                <a:t>输入其他</a:t>
              </a:r>
              <a:endParaRPr kumimoji="0" lang="zh-HK" altLang="en-US" sz="1800" b="1" i="0" u="none" strike="noStrike" kern="0" cap="none" spc="0" normalizeH="0" baseline="0" noProof="0" dirty="0">
                <a:ln>
                  <a:noFill/>
                </a:ln>
                <a:solidFill>
                  <a:srgbClr val="01519A"/>
                </a:solidFill>
                <a:effectLst/>
                <a:uLnTx/>
                <a:uFillTx/>
                <a:latin typeface="微软雅黑" pitchFamily="34" charset="-122"/>
                <a:ea typeface="微软雅黑" pitchFamily="34" charset="-122"/>
              </a:endParaRPr>
            </a:p>
          </p:txBody>
        </p:sp>
        <p:sp>
          <p:nvSpPr>
            <p:cNvPr id="57" name="文本框 71"/>
            <p:cNvSpPr txBox="1"/>
            <p:nvPr/>
          </p:nvSpPr>
          <p:spPr>
            <a:xfrm>
              <a:off x="6770751" y="2788385"/>
              <a:ext cx="1340145" cy="74635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这是并列关系</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的表达方式之</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你可以输入其</a:t>
              </a:r>
              <a:endPar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他的内容代替</a:t>
              </a:r>
              <a:endParaRPr kumimoji="0" lang="zh-HK"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ppt_x"/>
                                          </p:val>
                                        </p:tav>
                                        <p:tav tm="100000">
                                          <p:val>
                                            <p:strVal val="#ppt_x"/>
                                          </p:val>
                                        </p:tav>
                                      </p:tavLst>
                                    </p:anim>
                                    <p:anim calcmode="lin" valueType="num">
                                      <p:cBhvr additive="base">
                                        <p:cTn id="13" dur="500" fill="hold"/>
                                        <p:tgtEl>
                                          <p:spTgt spid="3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fill="hold"/>
                                        <p:tgtEl>
                                          <p:spTgt spid="44"/>
                                        </p:tgtEl>
                                        <p:attrNameLst>
                                          <p:attrName>ppt_x</p:attrName>
                                        </p:attrNameLst>
                                      </p:cBhvr>
                                      <p:tavLst>
                                        <p:tav tm="0">
                                          <p:val>
                                            <p:strVal val="#ppt_x"/>
                                          </p:val>
                                        </p:tav>
                                        <p:tav tm="100000">
                                          <p:val>
                                            <p:strVal val="#ppt_x"/>
                                          </p:val>
                                        </p:tav>
                                      </p:tavLst>
                                    </p:anim>
                                    <p:anim calcmode="lin" valueType="num">
                                      <p:cBhvr additive="base">
                                        <p:cTn id="18" dur="500" fill="hold"/>
                                        <p:tgtEl>
                                          <p:spTgt spid="4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5257166" y="2385187"/>
            <a:ext cx="1000370" cy="690765"/>
            <a:chOff x="5174606" y="2435101"/>
            <a:chExt cx="1000370" cy="690765"/>
          </a:xfrm>
          <a:solidFill>
            <a:srgbClr val="01458E"/>
          </a:solidFill>
        </p:grpSpPr>
        <p:sp>
          <p:nvSpPr>
            <p:cNvPr id="43"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44"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45"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46"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grpSp>
      <p:grpSp>
        <p:nvGrpSpPr>
          <p:cNvPr id="47" name="组合 46"/>
          <p:cNvGrpSpPr/>
          <p:nvPr/>
        </p:nvGrpSpPr>
        <p:grpSpPr>
          <a:xfrm>
            <a:off x="1169502" y="2243933"/>
            <a:ext cx="1093895" cy="955612"/>
            <a:chOff x="882603" y="2302677"/>
            <a:chExt cx="1093895" cy="955612"/>
          </a:xfrm>
          <a:solidFill>
            <a:srgbClr val="01458E"/>
          </a:solidFill>
        </p:grpSpPr>
        <p:sp>
          <p:nvSpPr>
            <p:cNvPr id="48"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49"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50"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51"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52"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53"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54"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55"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grpSp>
      <p:grpSp>
        <p:nvGrpSpPr>
          <p:cNvPr id="56" name="组合 55"/>
          <p:cNvGrpSpPr/>
          <p:nvPr/>
        </p:nvGrpSpPr>
        <p:grpSpPr>
          <a:xfrm>
            <a:off x="2931216" y="2260011"/>
            <a:ext cx="1229112" cy="958730"/>
            <a:chOff x="2855366" y="2301118"/>
            <a:chExt cx="1229112" cy="958730"/>
          </a:xfrm>
          <a:solidFill>
            <a:srgbClr val="01458E"/>
          </a:solidFill>
        </p:grpSpPr>
        <p:sp>
          <p:nvSpPr>
            <p:cNvPr id="57"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58"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grpSp>
      <p:grpSp>
        <p:nvGrpSpPr>
          <p:cNvPr id="59" name="组合 58"/>
          <p:cNvGrpSpPr/>
          <p:nvPr/>
        </p:nvGrpSpPr>
        <p:grpSpPr>
          <a:xfrm>
            <a:off x="7058550" y="2224027"/>
            <a:ext cx="1001878" cy="994714"/>
            <a:chOff x="7367401" y="2282771"/>
            <a:chExt cx="1001878" cy="994714"/>
          </a:xfrm>
          <a:solidFill>
            <a:srgbClr val="01458E"/>
          </a:solidFill>
        </p:grpSpPr>
        <p:sp>
          <p:nvSpPr>
            <p:cNvPr id="60"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61"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62"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63"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64"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65"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66"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67"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68"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sp>
          <p:nvSpPr>
            <p:cNvPr id="69"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HK" altLang="en-US" sz="1800" b="0" i="0" u="none" strike="noStrike" kern="0" cap="none" spc="0" normalizeH="0" baseline="0" noProof="0">
                <a:ln>
                  <a:noFill/>
                </a:ln>
                <a:solidFill>
                  <a:sysClr val="window" lastClr="FFFFFF">
                    <a:lumMod val="50000"/>
                  </a:sysClr>
                </a:solidFill>
                <a:effectLst/>
                <a:uLnTx/>
                <a:uFillTx/>
              </a:endParaRPr>
            </a:p>
          </p:txBody>
        </p:sp>
      </p:grpSp>
      <p:grpSp>
        <p:nvGrpSpPr>
          <p:cNvPr id="70" name="组合 69"/>
          <p:cNvGrpSpPr/>
          <p:nvPr/>
        </p:nvGrpSpPr>
        <p:grpSpPr>
          <a:xfrm>
            <a:off x="729456" y="3331539"/>
            <a:ext cx="1584176" cy="737066"/>
            <a:chOff x="467544" y="2715766"/>
            <a:chExt cx="1584176" cy="737066"/>
          </a:xfrm>
        </p:grpSpPr>
        <p:sp>
          <p:nvSpPr>
            <p:cNvPr id="71" name="文本框 59"/>
            <p:cNvSpPr txBox="1"/>
            <p:nvPr/>
          </p:nvSpPr>
          <p:spPr>
            <a:xfrm>
              <a:off x="467544" y="2715766"/>
              <a:ext cx="1569470"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请在此输入你的标题</a:t>
              </a:r>
              <a:endParaRPr kumimoji="0" lang="en-US" altLang="zh-CN" sz="12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p:txBody>
        </p:sp>
        <p:sp>
          <p:nvSpPr>
            <p:cNvPr id="72"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grpSp>
        <p:nvGrpSpPr>
          <p:cNvPr id="73" name="组合 72"/>
          <p:cNvGrpSpPr/>
          <p:nvPr/>
        </p:nvGrpSpPr>
        <p:grpSpPr>
          <a:xfrm>
            <a:off x="2736056" y="3340006"/>
            <a:ext cx="1584176" cy="737066"/>
            <a:chOff x="467544" y="2715766"/>
            <a:chExt cx="1584176" cy="737066"/>
          </a:xfrm>
        </p:grpSpPr>
        <p:sp>
          <p:nvSpPr>
            <p:cNvPr id="74" name="文本框 59"/>
            <p:cNvSpPr txBox="1"/>
            <p:nvPr/>
          </p:nvSpPr>
          <p:spPr>
            <a:xfrm>
              <a:off x="467544" y="2715766"/>
              <a:ext cx="1569470"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请在此输入你的标题</a:t>
              </a:r>
              <a:endParaRPr kumimoji="0" lang="en-US" altLang="zh-CN" sz="12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p:txBody>
        </p:sp>
        <p:sp>
          <p:nvSpPr>
            <p:cNvPr id="75"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grpSp>
        <p:nvGrpSpPr>
          <p:cNvPr id="76" name="组合 75"/>
          <p:cNvGrpSpPr/>
          <p:nvPr/>
        </p:nvGrpSpPr>
        <p:grpSpPr>
          <a:xfrm>
            <a:off x="5013590" y="3340006"/>
            <a:ext cx="1584176" cy="737066"/>
            <a:chOff x="467544" y="2715766"/>
            <a:chExt cx="1584176" cy="737066"/>
          </a:xfrm>
        </p:grpSpPr>
        <p:sp>
          <p:nvSpPr>
            <p:cNvPr id="77" name="文本框 59"/>
            <p:cNvSpPr txBox="1"/>
            <p:nvPr/>
          </p:nvSpPr>
          <p:spPr>
            <a:xfrm>
              <a:off x="467544" y="2715766"/>
              <a:ext cx="1569470"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请在此输入你的标题</a:t>
              </a:r>
              <a:endParaRPr kumimoji="0" lang="en-US" altLang="zh-CN" sz="12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p:txBody>
        </p:sp>
        <p:sp>
          <p:nvSpPr>
            <p:cNvPr id="78"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grpSp>
        <p:nvGrpSpPr>
          <p:cNvPr id="79" name="组合 78"/>
          <p:cNvGrpSpPr/>
          <p:nvPr/>
        </p:nvGrpSpPr>
        <p:grpSpPr>
          <a:xfrm>
            <a:off x="6876256" y="3331539"/>
            <a:ext cx="1584176" cy="737066"/>
            <a:chOff x="467544" y="2715766"/>
            <a:chExt cx="1584176" cy="737066"/>
          </a:xfrm>
        </p:grpSpPr>
        <p:sp>
          <p:nvSpPr>
            <p:cNvPr id="80" name="文本框 59"/>
            <p:cNvSpPr txBox="1"/>
            <p:nvPr/>
          </p:nvSpPr>
          <p:spPr>
            <a:xfrm>
              <a:off x="467544" y="2715766"/>
              <a:ext cx="1569470"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请在此输入你的标题</a:t>
              </a:r>
              <a:endParaRPr kumimoji="0" lang="en-US" altLang="zh-CN" sz="12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p:txBody>
        </p:sp>
        <p:sp>
          <p:nvSpPr>
            <p:cNvPr id="81"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0"/>
                                        </p:tgtEl>
                                        <p:attrNameLst>
                                          <p:attrName>style.visibility</p:attrName>
                                        </p:attrNameLst>
                                      </p:cBhvr>
                                      <p:to>
                                        <p:strVal val="visible"/>
                                      </p:to>
                                    </p:set>
                                    <p:anim calcmode="lin" valueType="num">
                                      <p:cBhvr additive="base">
                                        <p:cTn id="11" dur="500" fill="hold"/>
                                        <p:tgtEl>
                                          <p:spTgt spid="70"/>
                                        </p:tgtEl>
                                        <p:attrNameLst>
                                          <p:attrName>ppt_x</p:attrName>
                                        </p:attrNameLst>
                                      </p:cBhvr>
                                      <p:tavLst>
                                        <p:tav tm="0">
                                          <p:val>
                                            <p:strVal val="#ppt_x"/>
                                          </p:val>
                                        </p:tav>
                                        <p:tav tm="100000">
                                          <p:val>
                                            <p:strVal val="#ppt_x"/>
                                          </p:val>
                                        </p:tav>
                                      </p:tavLst>
                                    </p:anim>
                                    <p:anim calcmode="lin" valueType="num">
                                      <p:cBhvr additive="base">
                                        <p:cTn id="12" dur="500" fill="hold"/>
                                        <p:tgtEl>
                                          <p:spTgt spid="7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additive="base">
                                        <p:cTn id="16" dur="500" fill="hold"/>
                                        <p:tgtEl>
                                          <p:spTgt spid="56"/>
                                        </p:tgtEl>
                                        <p:attrNameLst>
                                          <p:attrName>ppt_x</p:attrName>
                                        </p:attrNameLst>
                                      </p:cBhvr>
                                      <p:tavLst>
                                        <p:tav tm="0">
                                          <p:val>
                                            <p:strVal val="#ppt_x"/>
                                          </p:val>
                                        </p:tav>
                                        <p:tav tm="100000">
                                          <p:val>
                                            <p:strVal val="#ppt_x"/>
                                          </p:val>
                                        </p:tav>
                                      </p:tavLst>
                                    </p:anim>
                                    <p:anim calcmode="lin" valueType="num">
                                      <p:cBhvr additive="base">
                                        <p:cTn id="17" dur="500" fill="hold"/>
                                        <p:tgtEl>
                                          <p:spTgt spid="56"/>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ppt_x"/>
                                          </p:val>
                                        </p:tav>
                                        <p:tav tm="100000">
                                          <p:val>
                                            <p:strVal val="#ppt_x"/>
                                          </p:val>
                                        </p:tav>
                                      </p:tavLst>
                                    </p:anim>
                                    <p:anim calcmode="lin" valueType="num">
                                      <p:cBhvr additive="base">
                                        <p:cTn id="21" dur="500" fill="hold"/>
                                        <p:tgtEl>
                                          <p:spTgt spid="73"/>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500" fill="hold"/>
                                        <p:tgtEl>
                                          <p:spTgt spid="42"/>
                                        </p:tgtEl>
                                        <p:attrNameLst>
                                          <p:attrName>ppt_x</p:attrName>
                                        </p:attrNameLst>
                                      </p:cBhvr>
                                      <p:tavLst>
                                        <p:tav tm="0">
                                          <p:val>
                                            <p:strVal val="#ppt_x"/>
                                          </p:val>
                                        </p:tav>
                                        <p:tav tm="100000">
                                          <p:val>
                                            <p:strVal val="#ppt_x"/>
                                          </p:val>
                                        </p:tav>
                                      </p:tavLst>
                                    </p:anim>
                                    <p:anim calcmode="lin" valueType="num">
                                      <p:cBhvr additive="base">
                                        <p:cTn id="26" dur="500" fill="hold"/>
                                        <p:tgtEl>
                                          <p:spTgt spid="42"/>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6"/>
                                        </p:tgtEl>
                                        <p:attrNameLst>
                                          <p:attrName>style.visibility</p:attrName>
                                        </p:attrNameLst>
                                      </p:cBhvr>
                                      <p:to>
                                        <p:strVal val="visible"/>
                                      </p:to>
                                    </p:set>
                                    <p:anim calcmode="lin" valueType="num">
                                      <p:cBhvr additive="base">
                                        <p:cTn id="29" dur="500" fill="hold"/>
                                        <p:tgtEl>
                                          <p:spTgt spid="76"/>
                                        </p:tgtEl>
                                        <p:attrNameLst>
                                          <p:attrName>ppt_x</p:attrName>
                                        </p:attrNameLst>
                                      </p:cBhvr>
                                      <p:tavLst>
                                        <p:tav tm="0">
                                          <p:val>
                                            <p:strVal val="#ppt_x"/>
                                          </p:val>
                                        </p:tav>
                                        <p:tav tm="100000">
                                          <p:val>
                                            <p:strVal val="#ppt_x"/>
                                          </p:val>
                                        </p:tav>
                                      </p:tavLst>
                                    </p:anim>
                                    <p:anim calcmode="lin" valueType="num">
                                      <p:cBhvr additive="base">
                                        <p:cTn id="30" dur="500" fill="hold"/>
                                        <p:tgtEl>
                                          <p:spTgt spid="76"/>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59"/>
                                        </p:tgtEl>
                                        <p:attrNameLst>
                                          <p:attrName>style.visibility</p:attrName>
                                        </p:attrNameLst>
                                      </p:cBhvr>
                                      <p:to>
                                        <p:strVal val="visible"/>
                                      </p:to>
                                    </p:set>
                                    <p:anim calcmode="lin" valueType="num">
                                      <p:cBhvr additive="base">
                                        <p:cTn id="34" dur="500" fill="hold"/>
                                        <p:tgtEl>
                                          <p:spTgt spid="59"/>
                                        </p:tgtEl>
                                        <p:attrNameLst>
                                          <p:attrName>ppt_x</p:attrName>
                                        </p:attrNameLst>
                                      </p:cBhvr>
                                      <p:tavLst>
                                        <p:tav tm="0">
                                          <p:val>
                                            <p:strVal val="#ppt_x"/>
                                          </p:val>
                                        </p:tav>
                                        <p:tav tm="100000">
                                          <p:val>
                                            <p:strVal val="#ppt_x"/>
                                          </p:val>
                                        </p:tav>
                                      </p:tavLst>
                                    </p:anim>
                                    <p:anim calcmode="lin" valueType="num">
                                      <p:cBhvr additive="base">
                                        <p:cTn id="35" dur="500" fill="hold"/>
                                        <p:tgtEl>
                                          <p:spTgt spid="59"/>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79"/>
                                        </p:tgtEl>
                                        <p:attrNameLst>
                                          <p:attrName>style.visibility</p:attrName>
                                        </p:attrNameLst>
                                      </p:cBhvr>
                                      <p:to>
                                        <p:strVal val="visible"/>
                                      </p:to>
                                    </p:set>
                                    <p:anim calcmode="lin" valueType="num">
                                      <p:cBhvr additive="base">
                                        <p:cTn id="38" dur="500" fill="hold"/>
                                        <p:tgtEl>
                                          <p:spTgt spid="79"/>
                                        </p:tgtEl>
                                        <p:attrNameLst>
                                          <p:attrName>ppt_x</p:attrName>
                                        </p:attrNameLst>
                                      </p:cBhvr>
                                      <p:tavLst>
                                        <p:tav tm="0">
                                          <p:val>
                                            <p:strVal val="#ppt_x"/>
                                          </p:val>
                                        </p:tav>
                                        <p:tav tm="100000">
                                          <p:val>
                                            <p:strVal val="#ppt_x"/>
                                          </p:val>
                                        </p:tav>
                                      </p:tavLst>
                                    </p:anim>
                                    <p:anim calcmode="lin" valueType="num">
                                      <p:cBhvr additive="base">
                                        <p:cTn id="39"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34"/>
          <p:cNvGrpSpPr>
            <a:grpSpLocks/>
          </p:cNvGrpSpPr>
          <p:nvPr/>
        </p:nvGrpSpPr>
        <p:grpSpPr bwMode="auto">
          <a:xfrm>
            <a:off x="1549151" y="1955631"/>
            <a:ext cx="5519737" cy="914400"/>
            <a:chOff x="956733" y="1151466"/>
            <a:chExt cx="4271434" cy="626533"/>
          </a:xfrm>
        </p:grpSpPr>
        <p:sp>
          <p:nvSpPr>
            <p:cNvPr id="19" name="Round Same Side Corner Rectangle 46"/>
            <p:cNvSpPr/>
            <p:nvPr/>
          </p:nvSpPr>
          <p:spPr>
            <a:xfrm>
              <a:off x="2406343" y="1151466"/>
              <a:ext cx="1372215" cy="626533"/>
            </a:xfrm>
            <a:prstGeom prst="round2SameRect">
              <a:avLst/>
            </a:prstGeom>
            <a:solidFill>
              <a:srgbClr val="005DA2"/>
            </a:solidFill>
            <a:ln w="9525">
              <a:noFill/>
              <a:miter lim="800000"/>
              <a:headEnd/>
              <a:tailEnd/>
            </a:ln>
            <a:effectLst>
              <a:outerShdw blurRad="50800" dist="38100" dir="2700000" algn="tl" rotWithShape="0">
                <a:prstClr val="black">
                  <a:alpha val="20000"/>
                </a:prstClr>
              </a:outerShdw>
            </a:effectLst>
          </p:spPr>
          <p:txBody>
            <a:bodyPr tIns="0"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Arial Narrow" pitchFamily="34" charset="0"/>
                  <a:ea typeface="+mn-ea"/>
                  <a:cs typeface="Arial" pitchFamily="34" charset="0"/>
                </a:rPr>
                <a:t>Phase 2</a:t>
              </a:r>
            </a:p>
          </p:txBody>
        </p:sp>
        <p:sp>
          <p:nvSpPr>
            <p:cNvPr id="20" name="Round Same Side Corner Rectangle 59"/>
            <p:cNvSpPr/>
            <p:nvPr/>
          </p:nvSpPr>
          <p:spPr>
            <a:xfrm>
              <a:off x="3857180" y="1151466"/>
              <a:ext cx="1370987" cy="532988"/>
            </a:xfrm>
            <a:prstGeom prst="round2SameRect">
              <a:avLst/>
            </a:prstGeom>
            <a:solidFill>
              <a:srgbClr val="005DA2"/>
            </a:solidFill>
            <a:ln w="9525">
              <a:noFill/>
              <a:miter lim="800000"/>
              <a:headEnd/>
              <a:tailEnd/>
            </a:ln>
            <a:effectLst>
              <a:outerShdw blurRad="50800" dist="38100" dir="2700000" algn="tl" rotWithShape="0">
                <a:prstClr val="black">
                  <a:alpha val="20000"/>
                </a:prstClr>
              </a:outerShdw>
            </a:effectLst>
          </p:spPr>
          <p:txBody>
            <a:bodyPr tIns="0"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Arial Narrow" pitchFamily="34" charset="0"/>
                  <a:ea typeface="+mn-ea"/>
                  <a:cs typeface="Arial" pitchFamily="34" charset="0"/>
                </a:rPr>
                <a:t>Phase 3</a:t>
              </a:r>
            </a:p>
          </p:txBody>
        </p:sp>
        <p:sp>
          <p:nvSpPr>
            <p:cNvPr id="21" name="Round Same Side Corner Rectangle 41"/>
            <p:cNvSpPr/>
            <p:nvPr/>
          </p:nvSpPr>
          <p:spPr>
            <a:xfrm>
              <a:off x="956733" y="1151466"/>
              <a:ext cx="1370987" cy="532988"/>
            </a:xfrm>
            <a:prstGeom prst="round2SameRect">
              <a:avLst/>
            </a:prstGeom>
            <a:solidFill>
              <a:srgbClr val="005DA2"/>
            </a:solidFill>
            <a:ln w="9525">
              <a:noFill/>
              <a:miter lim="800000"/>
              <a:headEnd/>
              <a:tailEnd/>
            </a:ln>
            <a:effectLst>
              <a:outerShdw blurRad="50800" dist="38100" dir="2700000" algn="tl" rotWithShape="0">
                <a:prstClr val="black">
                  <a:alpha val="20000"/>
                </a:prstClr>
              </a:outerShdw>
            </a:effectLst>
          </p:spPr>
          <p:txBody>
            <a:bodyPr tIns="0"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Arial Narrow" pitchFamily="34" charset="0"/>
                  <a:ea typeface="+mn-ea"/>
                  <a:cs typeface="Arial" pitchFamily="34" charset="0"/>
                </a:rPr>
                <a:t>Phase 1</a:t>
              </a:r>
            </a:p>
          </p:txBody>
        </p:sp>
      </p:grpSp>
      <p:grpSp>
        <p:nvGrpSpPr>
          <p:cNvPr id="22" name="组合 21"/>
          <p:cNvGrpSpPr/>
          <p:nvPr/>
        </p:nvGrpSpPr>
        <p:grpSpPr>
          <a:xfrm>
            <a:off x="1233238" y="2489031"/>
            <a:ext cx="6865938" cy="1641475"/>
            <a:chOff x="1091949" y="1907731"/>
            <a:chExt cx="6865938" cy="1641475"/>
          </a:xfrm>
        </p:grpSpPr>
        <p:sp>
          <p:nvSpPr>
            <p:cNvPr id="23" name="AutoShape 105"/>
            <p:cNvSpPr>
              <a:spLocks noChangeArrowheads="1"/>
            </p:cNvSpPr>
            <p:nvPr/>
          </p:nvSpPr>
          <p:spPr bwMode="auto">
            <a:xfrm>
              <a:off x="1188787" y="2212531"/>
              <a:ext cx="6769100" cy="1009650"/>
            </a:xfrm>
            <a:prstGeom prst="rightArrow">
              <a:avLst/>
            </a:prstGeom>
            <a:solidFill>
              <a:sysClr val="window" lastClr="FFFFFF">
                <a:lumMod val="65000"/>
              </a:sysClr>
            </a:solidFill>
            <a:ln w="9525">
              <a:noFill/>
              <a:miter lim="800000"/>
              <a:headEnd/>
              <a:tailEnd/>
            </a:ln>
            <a:effectLst>
              <a:outerShdw blurRad="50800" dist="38100" dir="2700000" algn="tl" rotWithShape="0">
                <a:prstClr val="black">
                  <a:alpha val="20000"/>
                </a:prstClr>
              </a:outerShdw>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Calibri"/>
                <a:ea typeface="+mn-ea"/>
              </a:endParaRPr>
            </a:p>
          </p:txBody>
        </p:sp>
        <p:sp>
          <p:nvSpPr>
            <p:cNvPr id="24" name="Rectangle 32"/>
            <p:cNvSpPr/>
            <p:nvPr/>
          </p:nvSpPr>
          <p:spPr>
            <a:xfrm>
              <a:off x="1352299" y="2520506"/>
              <a:ext cx="1881188" cy="352425"/>
            </a:xfrm>
            <a:prstGeom prst="rect">
              <a:avLst/>
            </a:prstGeom>
            <a:noFill/>
            <a:ln w="63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Narrow" pitchFamily="34" charset="0"/>
                  <a:ea typeface="+mn-ea"/>
                  <a:cs typeface="Arial" pitchFamily="34" charset="0"/>
                </a:rPr>
                <a:t>2013</a:t>
              </a:r>
            </a:p>
          </p:txBody>
        </p:sp>
        <p:grpSp>
          <p:nvGrpSpPr>
            <p:cNvPr id="25" name="Group 27"/>
            <p:cNvGrpSpPr>
              <a:grpSpLocks/>
            </p:cNvGrpSpPr>
            <p:nvPr/>
          </p:nvGrpSpPr>
          <p:grpSpPr bwMode="auto">
            <a:xfrm>
              <a:off x="1091949" y="1907731"/>
              <a:ext cx="6189663" cy="1641475"/>
              <a:chOff x="152400" y="1452163"/>
              <a:chExt cx="4153719" cy="1101057"/>
            </a:xfrm>
          </p:grpSpPr>
          <p:sp>
            <p:nvSpPr>
              <p:cNvPr id="28" name="Freeform 28"/>
              <p:cNvSpPr>
                <a:spLocks noEditPoints="1"/>
              </p:cNvSpPr>
              <p:nvPr/>
            </p:nvSpPr>
            <p:spPr bwMode="auto">
              <a:xfrm>
                <a:off x="1401852" y="1554757"/>
                <a:ext cx="1652931" cy="919685"/>
              </a:xfrm>
              <a:custGeom>
                <a:avLst/>
                <a:gdLst/>
                <a:ahLst/>
                <a:cxnLst>
                  <a:cxn ang="0">
                    <a:pos x="5749" y="1787"/>
                  </a:cxn>
                  <a:cxn ang="0">
                    <a:pos x="5679" y="2072"/>
                  </a:cxn>
                  <a:cxn ang="0">
                    <a:pos x="5595" y="2262"/>
                  </a:cxn>
                  <a:cxn ang="0">
                    <a:pos x="5434" y="2502"/>
                  </a:cxn>
                  <a:cxn ang="0">
                    <a:pos x="5231" y="2712"/>
                  </a:cxn>
                  <a:cxn ang="0">
                    <a:pos x="5064" y="2840"/>
                  </a:cxn>
                  <a:cxn ang="0">
                    <a:pos x="4804" y="2990"/>
                  </a:cxn>
                  <a:cxn ang="0">
                    <a:pos x="4475" y="3117"/>
                  </a:cxn>
                  <a:cxn ang="0">
                    <a:pos x="4164" y="3183"/>
                  </a:cxn>
                  <a:cxn ang="0">
                    <a:pos x="3836" y="3206"/>
                  </a:cxn>
                  <a:cxn ang="0">
                    <a:pos x="1642" y="3189"/>
                  </a:cxn>
                  <a:cxn ang="0">
                    <a:pos x="1178" y="3082"/>
                  </a:cxn>
                  <a:cxn ang="0">
                    <a:pos x="878" y="2952"/>
                  </a:cxn>
                  <a:cxn ang="0">
                    <a:pos x="513" y="2698"/>
                  </a:cxn>
                  <a:cxn ang="0">
                    <a:pos x="228" y="2369"/>
                  </a:cxn>
                  <a:cxn ang="0">
                    <a:pos x="112" y="2150"/>
                  </a:cxn>
                  <a:cxn ang="0">
                    <a:pos x="24" y="1872"/>
                  </a:cxn>
                  <a:cxn ang="0">
                    <a:pos x="0" y="1616"/>
                  </a:cxn>
                  <a:cxn ang="0">
                    <a:pos x="17" y="1377"/>
                  </a:cxn>
                  <a:cxn ang="0">
                    <a:pos x="95" y="1096"/>
                  </a:cxn>
                  <a:cxn ang="0">
                    <a:pos x="185" y="909"/>
                  </a:cxn>
                  <a:cxn ang="0">
                    <a:pos x="352" y="672"/>
                  </a:cxn>
                  <a:cxn ang="0">
                    <a:pos x="562" y="468"/>
                  </a:cxn>
                  <a:cxn ang="0">
                    <a:pos x="731" y="343"/>
                  </a:cxn>
                  <a:cxn ang="0">
                    <a:pos x="995" y="197"/>
                  </a:cxn>
                  <a:cxn ang="0">
                    <a:pos x="1328" y="78"/>
                  </a:cxn>
                  <a:cxn ang="0">
                    <a:pos x="1642" y="17"/>
                  </a:cxn>
                  <a:cxn ang="0">
                    <a:pos x="1924" y="0"/>
                  </a:cxn>
                  <a:cxn ang="0">
                    <a:pos x="4187" y="26"/>
                  </a:cxn>
                  <a:cxn ang="0">
                    <a:pos x="4643" y="147"/>
                  </a:cxn>
                  <a:cxn ang="0">
                    <a:pos x="4938" y="286"/>
                  </a:cxn>
                  <a:cxn ang="0">
                    <a:pos x="5293" y="551"/>
                  </a:cxn>
                  <a:cxn ang="0">
                    <a:pos x="5564" y="891"/>
                  </a:cxn>
                  <a:cxn ang="0">
                    <a:pos x="5665" y="1094"/>
                  </a:cxn>
                  <a:cxn ang="0">
                    <a:pos x="5743" y="1377"/>
                  </a:cxn>
                  <a:cxn ang="0">
                    <a:pos x="5760" y="1588"/>
                  </a:cxn>
                  <a:cxn ang="0">
                    <a:pos x="826" y="2066"/>
                  </a:cxn>
                  <a:cxn ang="0">
                    <a:pos x="1005" y="2245"/>
                  </a:cxn>
                  <a:cxn ang="0">
                    <a:pos x="1354" y="2441"/>
                  </a:cxn>
                  <a:cxn ang="0">
                    <a:pos x="1789" y="2537"/>
                  </a:cxn>
                  <a:cxn ang="0">
                    <a:pos x="3937" y="2540"/>
                  </a:cxn>
                  <a:cxn ang="0">
                    <a:pos x="4274" y="2484"/>
                  </a:cxn>
                  <a:cxn ang="0">
                    <a:pos x="4568" y="2367"/>
                  </a:cxn>
                  <a:cxn ang="0">
                    <a:pos x="4744" y="2253"/>
                  </a:cxn>
                  <a:cxn ang="0">
                    <a:pos x="4934" y="2066"/>
                  </a:cxn>
                  <a:cxn ang="0">
                    <a:pos x="5030" y="1908"/>
                  </a:cxn>
                  <a:cxn ang="0">
                    <a:pos x="5096" y="1616"/>
                  </a:cxn>
                  <a:cxn ang="0">
                    <a:pos x="5074" y="1422"/>
                  </a:cxn>
                  <a:cxn ang="0">
                    <a:pos x="4987" y="1220"/>
                  </a:cxn>
                  <a:cxn ang="0">
                    <a:pos x="4755" y="963"/>
                  </a:cxn>
                  <a:cxn ang="0">
                    <a:pos x="4516" y="814"/>
                  </a:cxn>
                  <a:cxn ang="0">
                    <a:pos x="4103" y="686"/>
                  </a:cxn>
                  <a:cxn ang="0">
                    <a:pos x="1924" y="664"/>
                  </a:cxn>
                  <a:cxn ang="0">
                    <a:pos x="1578" y="699"/>
                  </a:cxn>
                  <a:cxn ang="0">
                    <a:pos x="1270" y="800"/>
                  </a:cxn>
                  <a:cxn ang="0">
                    <a:pos x="1082" y="906"/>
                  </a:cxn>
                  <a:cxn ang="0">
                    <a:pos x="872" y="1085"/>
                  </a:cxn>
                  <a:cxn ang="0">
                    <a:pos x="750" y="1259"/>
                  </a:cxn>
                  <a:cxn ang="0">
                    <a:pos x="669" y="1504"/>
                  </a:cxn>
                  <a:cxn ang="0">
                    <a:pos x="669" y="1702"/>
                  </a:cxn>
                  <a:cxn ang="0">
                    <a:pos x="750" y="1948"/>
                  </a:cxn>
                </a:cxnLst>
                <a:rect l="0" t="0" r="r" b="b"/>
                <a:pathLst>
                  <a:path w="5760" h="3206">
                    <a:moveTo>
                      <a:pt x="5760" y="1590"/>
                    </a:moveTo>
                    <a:lnTo>
                      <a:pt x="5760" y="1616"/>
                    </a:lnTo>
                    <a:lnTo>
                      <a:pt x="5760" y="1616"/>
                    </a:lnTo>
                    <a:lnTo>
                      <a:pt x="5758" y="1659"/>
                    </a:lnTo>
                    <a:lnTo>
                      <a:pt x="5757" y="1702"/>
                    </a:lnTo>
                    <a:lnTo>
                      <a:pt x="5754" y="1745"/>
                    </a:lnTo>
                    <a:lnTo>
                      <a:pt x="5749" y="1787"/>
                    </a:lnTo>
                    <a:lnTo>
                      <a:pt x="5743" y="1829"/>
                    </a:lnTo>
                    <a:lnTo>
                      <a:pt x="5736" y="1872"/>
                    </a:lnTo>
                    <a:lnTo>
                      <a:pt x="5726" y="1911"/>
                    </a:lnTo>
                    <a:lnTo>
                      <a:pt x="5717" y="1953"/>
                    </a:lnTo>
                    <a:lnTo>
                      <a:pt x="5705" y="1994"/>
                    </a:lnTo>
                    <a:lnTo>
                      <a:pt x="5693" y="2034"/>
                    </a:lnTo>
                    <a:lnTo>
                      <a:pt x="5679" y="2072"/>
                    </a:lnTo>
                    <a:lnTo>
                      <a:pt x="5665" y="2112"/>
                    </a:lnTo>
                    <a:lnTo>
                      <a:pt x="5648" y="2150"/>
                    </a:lnTo>
                    <a:lnTo>
                      <a:pt x="5631" y="2188"/>
                    </a:lnTo>
                    <a:lnTo>
                      <a:pt x="5613" y="2225"/>
                    </a:lnTo>
                    <a:lnTo>
                      <a:pt x="5595" y="2262"/>
                    </a:lnTo>
                    <a:lnTo>
                      <a:pt x="5595" y="2262"/>
                    </a:lnTo>
                    <a:lnTo>
                      <a:pt x="5595" y="2262"/>
                    </a:lnTo>
                    <a:lnTo>
                      <a:pt x="5575" y="2299"/>
                    </a:lnTo>
                    <a:lnTo>
                      <a:pt x="5553" y="2334"/>
                    </a:lnTo>
                    <a:lnTo>
                      <a:pt x="5532" y="2369"/>
                    </a:lnTo>
                    <a:lnTo>
                      <a:pt x="5509" y="2403"/>
                    </a:lnTo>
                    <a:lnTo>
                      <a:pt x="5485" y="2436"/>
                    </a:lnTo>
                    <a:lnTo>
                      <a:pt x="5460" y="2470"/>
                    </a:lnTo>
                    <a:lnTo>
                      <a:pt x="5434" y="2502"/>
                    </a:lnTo>
                    <a:lnTo>
                      <a:pt x="5407" y="2534"/>
                    </a:lnTo>
                    <a:lnTo>
                      <a:pt x="5380" y="2566"/>
                    </a:lnTo>
                    <a:lnTo>
                      <a:pt x="5351" y="2597"/>
                    </a:lnTo>
                    <a:lnTo>
                      <a:pt x="5322" y="2626"/>
                    </a:lnTo>
                    <a:lnTo>
                      <a:pt x="5293" y="2655"/>
                    </a:lnTo>
                    <a:lnTo>
                      <a:pt x="5263" y="2684"/>
                    </a:lnTo>
                    <a:lnTo>
                      <a:pt x="5231" y="2712"/>
                    </a:lnTo>
                    <a:lnTo>
                      <a:pt x="5198" y="2739"/>
                    </a:lnTo>
                    <a:lnTo>
                      <a:pt x="5166" y="2765"/>
                    </a:lnTo>
                    <a:lnTo>
                      <a:pt x="5166" y="2765"/>
                    </a:lnTo>
                    <a:lnTo>
                      <a:pt x="5166" y="2765"/>
                    </a:lnTo>
                    <a:lnTo>
                      <a:pt x="5133" y="2791"/>
                    </a:lnTo>
                    <a:lnTo>
                      <a:pt x="5099" y="2816"/>
                    </a:lnTo>
                    <a:lnTo>
                      <a:pt x="5064" y="2840"/>
                    </a:lnTo>
                    <a:lnTo>
                      <a:pt x="5029" y="2865"/>
                    </a:lnTo>
                    <a:lnTo>
                      <a:pt x="4993" y="2888"/>
                    </a:lnTo>
                    <a:lnTo>
                      <a:pt x="4957" y="2909"/>
                    </a:lnTo>
                    <a:lnTo>
                      <a:pt x="4918" y="2931"/>
                    </a:lnTo>
                    <a:lnTo>
                      <a:pt x="4882" y="2952"/>
                    </a:lnTo>
                    <a:lnTo>
                      <a:pt x="4843" y="2972"/>
                    </a:lnTo>
                    <a:lnTo>
                      <a:pt x="4804" y="2990"/>
                    </a:lnTo>
                    <a:lnTo>
                      <a:pt x="4765" y="3009"/>
                    </a:lnTo>
                    <a:lnTo>
                      <a:pt x="4724" y="3027"/>
                    </a:lnTo>
                    <a:lnTo>
                      <a:pt x="4684" y="3044"/>
                    </a:lnTo>
                    <a:lnTo>
                      <a:pt x="4643" y="3061"/>
                    </a:lnTo>
                    <a:lnTo>
                      <a:pt x="4560" y="3090"/>
                    </a:lnTo>
                    <a:lnTo>
                      <a:pt x="4517" y="3103"/>
                    </a:lnTo>
                    <a:lnTo>
                      <a:pt x="4475" y="3117"/>
                    </a:lnTo>
                    <a:lnTo>
                      <a:pt x="4432" y="3128"/>
                    </a:lnTo>
                    <a:lnTo>
                      <a:pt x="4387" y="3140"/>
                    </a:lnTo>
                    <a:lnTo>
                      <a:pt x="4344" y="3151"/>
                    </a:lnTo>
                    <a:lnTo>
                      <a:pt x="4300" y="3160"/>
                    </a:lnTo>
                    <a:lnTo>
                      <a:pt x="4254" y="3169"/>
                    </a:lnTo>
                    <a:lnTo>
                      <a:pt x="4210" y="3177"/>
                    </a:lnTo>
                    <a:lnTo>
                      <a:pt x="4164" y="3183"/>
                    </a:lnTo>
                    <a:lnTo>
                      <a:pt x="4118" y="3189"/>
                    </a:lnTo>
                    <a:lnTo>
                      <a:pt x="4072" y="3194"/>
                    </a:lnTo>
                    <a:lnTo>
                      <a:pt x="4025" y="3198"/>
                    </a:lnTo>
                    <a:lnTo>
                      <a:pt x="3979" y="3201"/>
                    </a:lnTo>
                    <a:lnTo>
                      <a:pt x="3931" y="3204"/>
                    </a:lnTo>
                    <a:lnTo>
                      <a:pt x="3884" y="3206"/>
                    </a:lnTo>
                    <a:lnTo>
                      <a:pt x="3836" y="3206"/>
                    </a:lnTo>
                    <a:lnTo>
                      <a:pt x="3836" y="3206"/>
                    </a:lnTo>
                    <a:lnTo>
                      <a:pt x="1924" y="3206"/>
                    </a:lnTo>
                    <a:lnTo>
                      <a:pt x="1924" y="3206"/>
                    </a:lnTo>
                    <a:lnTo>
                      <a:pt x="1852" y="3206"/>
                    </a:lnTo>
                    <a:lnTo>
                      <a:pt x="1781" y="3201"/>
                    </a:lnTo>
                    <a:lnTo>
                      <a:pt x="1711" y="3197"/>
                    </a:lnTo>
                    <a:lnTo>
                      <a:pt x="1642" y="3189"/>
                    </a:lnTo>
                    <a:lnTo>
                      <a:pt x="1573" y="3180"/>
                    </a:lnTo>
                    <a:lnTo>
                      <a:pt x="1506" y="3169"/>
                    </a:lnTo>
                    <a:lnTo>
                      <a:pt x="1438" y="3155"/>
                    </a:lnTo>
                    <a:lnTo>
                      <a:pt x="1373" y="3140"/>
                    </a:lnTo>
                    <a:lnTo>
                      <a:pt x="1307" y="3123"/>
                    </a:lnTo>
                    <a:lnTo>
                      <a:pt x="1243" y="3103"/>
                    </a:lnTo>
                    <a:lnTo>
                      <a:pt x="1178" y="3082"/>
                    </a:lnTo>
                    <a:lnTo>
                      <a:pt x="1117" y="3061"/>
                    </a:lnTo>
                    <a:lnTo>
                      <a:pt x="1056" y="3036"/>
                    </a:lnTo>
                    <a:lnTo>
                      <a:pt x="995" y="3009"/>
                    </a:lnTo>
                    <a:lnTo>
                      <a:pt x="937" y="2981"/>
                    </a:lnTo>
                    <a:lnTo>
                      <a:pt x="878" y="2952"/>
                    </a:lnTo>
                    <a:lnTo>
                      <a:pt x="878" y="2952"/>
                    </a:lnTo>
                    <a:lnTo>
                      <a:pt x="878" y="2952"/>
                    </a:lnTo>
                    <a:lnTo>
                      <a:pt x="822" y="2920"/>
                    </a:lnTo>
                    <a:lnTo>
                      <a:pt x="767" y="2888"/>
                    </a:lnTo>
                    <a:lnTo>
                      <a:pt x="713" y="2852"/>
                    </a:lnTo>
                    <a:lnTo>
                      <a:pt x="661" y="2816"/>
                    </a:lnTo>
                    <a:lnTo>
                      <a:pt x="611" y="2779"/>
                    </a:lnTo>
                    <a:lnTo>
                      <a:pt x="562" y="2739"/>
                    </a:lnTo>
                    <a:lnTo>
                      <a:pt x="513" y="2698"/>
                    </a:lnTo>
                    <a:lnTo>
                      <a:pt x="467" y="2655"/>
                    </a:lnTo>
                    <a:lnTo>
                      <a:pt x="422" y="2611"/>
                    </a:lnTo>
                    <a:lnTo>
                      <a:pt x="380" y="2566"/>
                    </a:lnTo>
                    <a:lnTo>
                      <a:pt x="340" y="2519"/>
                    </a:lnTo>
                    <a:lnTo>
                      <a:pt x="300" y="2470"/>
                    </a:lnTo>
                    <a:lnTo>
                      <a:pt x="263" y="2421"/>
                    </a:lnTo>
                    <a:lnTo>
                      <a:pt x="228" y="2369"/>
                    </a:lnTo>
                    <a:lnTo>
                      <a:pt x="196" y="2317"/>
                    </a:lnTo>
                    <a:lnTo>
                      <a:pt x="165" y="2262"/>
                    </a:lnTo>
                    <a:lnTo>
                      <a:pt x="165" y="2262"/>
                    </a:lnTo>
                    <a:lnTo>
                      <a:pt x="165" y="2262"/>
                    </a:lnTo>
                    <a:lnTo>
                      <a:pt x="145" y="2225"/>
                    </a:lnTo>
                    <a:lnTo>
                      <a:pt x="129" y="2188"/>
                    </a:lnTo>
                    <a:lnTo>
                      <a:pt x="112" y="2150"/>
                    </a:lnTo>
                    <a:lnTo>
                      <a:pt x="95" y="2112"/>
                    </a:lnTo>
                    <a:lnTo>
                      <a:pt x="81" y="2072"/>
                    </a:lnTo>
                    <a:lnTo>
                      <a:pt x="67" y="2034"/>
                    </a:lnTo>
                    <a:lnTo>
                      <a:pt x="55" y="1994"/>
                    </a:lnTo>
                    <a:lnTo>
                      <a:pt x="43" y="1953"/>
                    </a:lnTo>
                    <a:lnTo>
                      <a:pt x="34" y="1911"/>
                    </a:lnTo>
                    <a:lnTo>
                      <a:pt x="24" y="1872"/>
                    </a:lnTo>
                    <a:lnTo>
                      <a:pt x="17" y="1829"/>
                    </a:lnTo>
                    <a:lnTo>
                      <a:pt x="11" y="1787"/>
                    </a:lnTo>
                    <a:lnTo>
                      <a:pt x="6" y="1745"/>
                    </a:lnTo>
                    <a:lnTo>
                      <a:pt x="3" y="1702"/>
                    </a:lnTo>
                    <a:lnTo>
                      <a:pt x="0" y="1659"/>
                    </a:lnTo>
                    <a:lnTo>
                      <a:pt x="0" y="1616"/>
                    </a:lnTo>
                    <a:lnTo>
                      <a:pt x="0" y="1616"/>
                    </a:lnTo>
                    <a:lnTo>
                      <a:pt x="0" y="1590"/>
                    </a:lnTo>
                    <a:lnTo>
                      <a:pt x="0" y="1590"/>
                    </a:lnTo>
                    <a:lnTo>
                      <a:pt x="0" y="1547"/>
                    </a:lnTo>
                    <a:lnTo>
                      <a:pt x="3" y="1504"/>
                    </a:lnTo>
                    <a:lnTo>
                      <a:pt x="6" y="1461"/>
                    </a:lnTo>
                    <a:lnTo>
                      <a:pt x="11" y="1420"/>
                    </a:lnTo>
                    <a:lnTo>
                      <a:pt x="17" y="1377"/>
                    </a:lnTo>
                    <a:lnTo>
                      <a:pt x="24" y="1336"/>
                    </a:lnTo>
                    <a:lnTo>
                      <a:pt x="34" y="1295"/>
                    </a:lnTo>
                    <a:lnTo>
                      <a:pt x="43" y="1253"/>
                    </a:lnTo>
                    <a:lnTo>
                      <a:pt x="55" y="1214"/>
                    </a:lnTo>
                    <a:lnTo>
                      <a:pt x="67" y="1174"/>
                    </a:lnTo>
                    <a:lnTo>
                      <a:pt x="81" y="1134"/>
                    </a:lnTo>
                    <a:lnTo>
                      <a:pt x="95" y="1096"/>
                    </a:lnTo>
                    <a:lnTo>
                      <a:pt x="112" y="1056"/>
                    </a:lnTo>
                    <a:lnTo>
                      <a:pt x="129" y="1019"/>
                    </a:lnTo>
                    <a:lnTo>
                      <a:pt x="145" y="981"/>
                    </a:lnTo>
                    <a:lnTo>
                      <a:pt x="165" y="944"/>
                    </a:lnTo>
                    <a:lnTo>
                      <a:pt x="165" y="944"/>
                    </a:lnTo>
                    <a:lnTo>
                      <a:pt x="165" y="944"/>
                    </a:lnTo>
                    <a:lnTo>
                      <a:pt x="185" y="909"/>
                    </a:lnTo>
                    <a:lnTo>
                      <a:pt x="207" y="872"/>
                    </a:lnTo>
                    <a:lnTo>
                      <a:pt x="228" y="839"/>
                    </a:lnTo>
                    <a:lnTo>
                      <a:pt x="251" y="803"/>
                    </a:lnTo>
                    <a:lnTo>
                      <a:pt x="275" y="770"/>
                    </a:lnTo>
                    <a:lnTo>
                      <a:pt x="300" y="736"/>
                    </a:lnTo>
                    <a:lnTo>
                      <a:pt x="326" y="704"/>
                    </a:lnTo>
                    <a:lnTo>
                      <a:pt x="352" y="672"/>
                    </a:lnTo>
                    <a:lnTo>
                      <a:pt x="380" y="641"/>
                    </a:lnTo>
                    <a:lnTo>
                      <a:pt x="409" y="611"/>
                    </a:lnTo>
                    <a:lnTo>
                      <a:pt x="438" y="580"/>
                    </a:lnTo>
                    <a:lnTo>
                      <a:pt x="467" y="551"/>
                    </a:lnTo>
                    <a:lnTo>
                      <a:pt x="497" y="523"/>
                    </a:lnTo>
                    <a:lnTo>
                      <a:pt x="529" y="494"/>
                    </a:lnTo>
                    <a:lnTo>
                      <a:pt x="562" y="468"/>
                    </a:lnTo>
                    <a:lnTo>
                      <a:pt x="594" y="441"/>
                    </a:lnTo>
                    <a:lnTo>
                      <a:pt x="594" y="441"/>
                    </a:lnTo>
                    <a:lnTo>
                      <a:pt x="594" y="441"/>
                    </a:lnTo>
                    <a:lnTo>
                      <a:pt x="627" y="416"/>
                    </a:lnTo>
                    <a:lnTo>
                      <a:pt x="661" y="390"/>
                    </a:lnTo>
                    <a:lnTo>
                      <a:pt x="696" y="366"/>
                    </a:lnTo>
                    <a:lnTo>
                      <a:pt x="731" y="343"/>
                    </a:lnTo>
                    <a:lnTo>
                      <a:pt x="767" y="320"/>
                    </a:lnTo>
                    <a:lnTo>
                      <a:pt x="803" y="297"/>
                    </a:lnTo>
                    <a:lnTo>
                      <a:pt x="842" y="275"/>
                    </a:lnTo>
                    <a:lnTo>
                      <a:pt x="878" y="256"/>
                    </a:lnTo>
                    <a:lnTo>
                      <a:pt x="917" y="236"/>
                    </a:lnTo>
                    <a:lnTo>
                      <a:pt x="956" y="216"/>
                    </a:lnTo>
                    <a:lnTo>
                      <a:pt x="995" y="197"/>
                    </a:lnTo>
                    <a:lnTo>
                      <a:pt x="1036" y="181"/>
                    </a:lnTo>
                    <a:lnTo>
                      <a:pt x="1076" y="162"/>
                    </a:lnTo>
                    <a:lnTo>
                      <a:pt x="1117" y="147"/>
                    </a:lnTo>
                    <a:lnTo>
                      <a:pt x="1200" y="116"/>
                    </a:lnTo>
                    <a:lnTo>
                      <a:pt x="1243" y="103"/>
                    </a:lnTo>
                    <a:lnTo>
                      <a:pt x="1285" y="90"/>
                    </a:lnTo>
                    <a:lnTo>
                      <a:pt x="1328" y="78"/>
                    </a:lnTo>
                    <a:lnTo>
                      <a:pt x="1373" y="67"/>
                    </a:lnTo>
                    <a:lnTo>
                      <a:pt x="1416" y="57"/>
                    </a:lnTo>
                    <a:lnTo>
                      <a:pt x="1460" y="47"/>
                    </a:lnTo>
                    <a:lnTo>
                      <a:pt x="1506" y="38"/>
                    </a:lnTo>
                    <a:lnTo>
                      <a:pt x="1550" y="31"/>
                    </a:lnTo>
                    <a:lnTo>
                      <a:pt x="1596" y="23"/>
                    </a:lnTo>
                    <a:lnTo>
                      <a:pt x="1642" y="17"/>
                    </a:lnTo>
                    <a:lnTo>
                      <a:pt x="1688" y="12"/>
                    </a:lnTo>
                    <a:lnTo>
                      <a:pt x="1735" y="8"/>
                    </a:lnTo>
                    <a:lnTo>
                      <a:pt x="1781" y="5"/>
                    </a:lnTo>
                    <a:lnTo>
                      <a:pt x="1829" y="3"/>
                    </a:lnTo>
                    <a:lnTo>
                      <a:pt x="1876" y="2"/>
                    </a:lnTo>
                    <a:lnTo>
                      <a:pt x="1924" y="0"/>
                    </a:lnTo>
                    <a:lnTo>
                      <a:pt x="1924" y="0"/>
                    </a:lnTo>
                    <a:lnTo>
                      <a:pt x="3836" y="0"/>
                    </a:lnTo>
                    <a:lnTo>
                      <a:pt x="3836" y="0"/>
                    </a:lnTo>
                    <a:lnTo>
                      <a:pt x="3908" y="2"/>
                    </a:lnTo>
                    <a:lnTo>
                      <a:pt x="3979" y="5"/>
                    </a:lnTo>
                    <a:lnTo>
                      <a:pt x="4049" y="11"/>
                    </a:lnTo>
                    <a:lnTo>
                      <a:pt x="4118" y="17"/>
                    </a:lnTo>
                    <a:lnTo>
                      <a:pt x="4187" y="26"/>
                    </a:lnTo>
                    <a:lnTo>
                      <a:pt x="4254" y="38"/>
                    </a:lnTo>
                    <a:lnTo>
                      <a:pt x="4322" y="52"/>
                    </a:lnTo>
                    <a:lnTo>
                      <a:pt x="4387" y="67"/>
                    </a:lnTo>
                    <a:lnTo>
                      <a:pt x="4453" y="84"/>
                    </a:lnTo>
                    <a:lnTo>
                      <a:pt x="4517" y="103"/>
                    </a:lnTo>
                    <a:lnTo>
                      <a:pt x="4582" y="124"/>
                    </a:lnTo>
                    <a:lnTo>
                      <a:pt x="4643" y="147"/>
                    </a:lnTo>
                    <a:lnTo>
                      <a:pt x="4704" y="171"/>
                    </a:lnTo>
                    <a:lnTo>
                      <a:pt x="4765" y="197"/>
                    </a:lnTo>
                    <a:lnTo>
                      <a:pt x="4823" y="225"/>
                    </a:lnTo>
                    <a:lnTo>
                      <a:pt x="4882" y="256"/>
                    </a:lnTo>
                    <a:lnTo>
                      <a:pt x="4882" y="256"/>
                    </a:lnTo>
                    <a:lnTo>
                      <a:pt x="4882" y="256"/>
                    </a:lnTo>
                    <a:lnTo>
                      <a:pt x="4938" y="286"/>
                    </a:lnTo>
                    <a:lnTo>
                      <a:pt x="4993" y="320"/>
                    </a:lnTo>
                    <a:lnTo>
                      <a:pt x="5047" y="355"/>
                    </a:lnTo>
                    <a:lnTo>
                      <a:pt x="5099" y="390"/>
                    </a:lnTo>
                    <a:lnTo>
                      <a:pt x="5149" y="428"/>
                    </a:lnTo>
                    <a:lnTo>
                      <a:pt x="5198" y="468"/>
                    </a:lnTo>
                    <a:lnTo>
                      <a:pt x="5247" y="510"/>
                    </a:lnTo>
                    <a:lnTo>
                      <a:pt x="5293" y="551"/>
                    </a:lnTo>
                    <a:lnTo>
                      <a:pt x="5338" y="595"/>
                    </a:lnTo>
                    <a:lnTo>
                      <a:pt x="5380" y="641"/>
                    </a:lnTo>
                    <a:lnTo>
                      <a:pt x="5420" y="689"/>
                    </a:lnTo>
                    <a:lnTo>
                      <a:pt x="5460" y="736"/>
                    </a:lnTo>
                    <a:lnTo>
                      <a:pt x="5497" y="787"/>
                    </a:lnTo>
                    <a:lnTo>
                      <a:pt x="5532" y="839"/>
                    </a:lnTo>
                    <a:lnTo>
                      <a:pt x="5564" y="891"/>
                    </a:lnTo>
                    <a:lnTo>
                      <a:pt x="5595" y="944"/>
                    </a:lnTo>
                    <a:lnTo>
                      <a:pt x="5595" y="944"/>
                    </a:lnTo>
                    <a:lnTo>
                      <a:pt x="5595" y="944"/>
                    </a:lnTo>
                    <a:lnTo>
                      <a:pt x="5613" y="981"/>
                    </a:lnTo>
                    <a:lnTo>
                      <a:pt x="5631" y="1019"/>
                    </a:lnTo>
                    <a:lnTo>
                      <a:pt x="5648" y="1056"/>
                    </a:lnTo>
                    <a:lnTo>
                      <a:pt x="5665" y="1094"/>
                    </a:lnTo>
                    <a:lnTo>
                      <a:pt x="5679" y="1134"/>
                    </a:lnTo>
                    <a:lnTo>
                      <a:pt x="5693" y="1174"/>
                    </a:lnTo>
                    <a:lnTo>
                      <a:pt x="5705" y="1214"/>
                    </a:lnTo>
                    <a:lnTo>
                      <a:pt x="5717" y="1253"/>
                    </a:lnTo>
                    <a:lnTo>
                      <a:pt x="5726" y="1295"/>
                    </a:lnTo>
                    <a:lnTo>
                      <a:pt x="5736" y="1336"/>
                    </a:lnTo>
                    <a:lnTo>
                      <a:pt x="5743" y="1377"/>
                    </a:lnTo>
                    <a:lnTo>
                      <a:pt x="5749" y="1419"/>
                    </a:lnTo>
                    <a:lnTo>
                      <a:pt x="5754" y="1461"/>
                    </a:lnTo>
                    <a:lnTo>
                      <a:pt x="5757" y="1503"/>
                    </a:lnTo>
                    <a:lnTo>
                      <a:pt x="5758" y="1546"/>
                    </a:lnTo>
                    <a:lnTo>
                      <a:pt x="5760" y="1588"/>
                    </a:lnTo>
                    <a:lnTo>
                      <a:pt x="5760" y="1588"/>
                    </a:lnTo>
                    <a:lnTo>
                      <a:pt x="5760" y="1588"/>
                    </a:lnTo>
                    <a:lnTo>
                      <a:pt x="5760" y="1590"/>
                    </a:lnTo>
                    <a:lnTo>
                      <a:pt x="5760" y="1590"/>
                    </a:lnTo>
                    <a:close/>
                    <a:moveTo>
                      <a:pt x="750" y="1948"/>
                    </a:moveTo>
                    <a:lnTo>
                      <a:pt x="750" y="1948"/>
                    </a:lnTo>
                    <a:lnTo>
                      <a:pt x="773" y="1988"/>
                    </a:lnTo>
                    <a:lnTo>
                      <a:pt x="797" y="2026"/>
                    </a:lnTo>
                    <a:lnTo>
                      <a:pt x="826" y="2066"/>
                    </a:lnTo>
                    <a:lnTo>
                      <a:pt x="857" y="2103"/>
                    </a:lnTo>
                    <a:lnTo>
                      <a:pt x="889" y="2139"/>
                    </a:lnTo>
                    <a:lnTo>
                      <a:pt x="926" y="2176"/>
                    </a:lnTo>
                    <a:lnTo>
                      <a:pt x="964" y="2211"/>
                    </a:lnTo>
                    <a:lnTo>
                      <a:pt x="1005" y="2245"/>
                    </a:lnTo>
                    <a:lnTo>
                      <a:pt x="1005" y="2245"/>
                    </a:lnTo>
                    <a:lnTo>
                      <a:pt x="1005" y="2245"/>
                    </a:lnTo>
                    <a:lnTo>
                      <a:pt x="1048" y="2277"/>
                    </a:lnTo>
                    <a:lnTo>
                      <a:pt x="1094" y="2309"/>
                    </a:lnTo>
                    <a:lnTo>
                      <a:pt x="1142" y="2338"/>
                    </a:lnTo>
                    <a:lnTo>
                      <a:pt x="1192" y="2367"/>
                    </a:lnTo>
                    <a:lnTo>
                      <a:pt x="1244" y="2393"/>
                    </a:lnTo>
                    <a:lnTo>
                      <a:pt x="1298" y="2418"/>
                    </a:lnTo>
                    <a:lnTo>
                      <a:pt x="1354" y="2441"/>
                    </a:lnTo>
                    <a:lnTo>
                      <a:pt x="1411" y="2461"/>
                    </a:lnTo>
                    <a:lnTo>
                      <a:pt x="1471" y="2479"/>
                    </a:lnTo>
                    <a:lnTo>
                      <a:pt x="1532" y="2496"/>
                    </a:lnTo>
                    <a:lnTo>
                      <a:pt x="1593" y="2510"/>
                    </a:lnTo>
                    <a:lnTo>
                      <a:pt x="1657" y="2522"/>
                    </a:lnTo>
                    <a:lnTo>
                      <a:pt x="1722" y="2531"/>
                    </a:lnTo>
                    <a:lnTo>
                      <a:pt x="1789" y="2537"/>
                    </a:lnTo>
                    <a:lnTo>
                      <a:pt x="1856" y="2542"/>
                    </a:lnTo>
                    <a:lnTo>
                      <a:pt x="1924" y="2543"/>
                    </a:lnTo>
                    <a:lnTo>
                      <a:pt x="1924" y="2543"/>
                    </a:lnTo>
                    <a:lnTo>
                      <a:pt x="3836" y="2543"/>
                    </a:lnTo>
                    <a:lnTo>
                      <a:pt x="3836" y="2543"/>
                    </a:lnTo>
                    <a:lnTo>
                      <a:pt x="3887" y="2542"/>
                    </a:lnTo>
                    <a:lnTo>
                      <a:pt x="3937" y="2540"/>
                    </a:lnTo>
                    <a:lnTo>
                      <a:pt x="3988" y="2536"/>
                    </a:lnTo>
                    <a:lnTo>
                      <a:pt x="4038" y="2531"/>
                    </a:lnTo>
                    <a:lnTo>
                      <a:pt x="4086" y="2523"/>
                    </a:lnTo>
                    <a:lnTo>
                      <a:pt x="4135" y="2516"/>
                    </a:lnTo>
                    <a:lnTo>
                      <a:pt x="4182" y="2507"/>
                    </a:lnTo>
                    <a:lnTo>
                      <a:pt x="4228" y="2496"/>
                    </a:lnTo>
                    <a:lnTo>
                      <a:pt x="4274" y="2484"/>
                    </a:lnTo>
                    <a:lnTo>
                      <a:pt x="4320" y="2470"/>
                    </a:lnTo>
                    <a:lnTo>
                      <a:pt x="4363" y="2456"/>
                    </a:lnTo>
                    <a:lnTo>
                      <a:pt x="4406" y="2441"/>
                    </a:lnTo>
                    <a:lnTo>
                      <a:pt x="4449" y="2424"/>
                    </a:lnTo>
                    <a:lnTo>
                      <a:pt x="4490" y="2406"/>
                    </a:lnTo>
                    <a:lnTo>
                      <a:pt x="4530" y="2387"/>
                    </a:lnTo>
                    <a:lnTo>
                      <a:pt x="4568" y="2367"/>
                    </a:lnTo>
                    <a:lnTo>
                      <a:pt x="4568" y="2367"/>
                    </a:lnTo>
                    <a:lnTo>
                      <a:pt x="4568" y="2367"/>
                    </a:lnTo>
                    <a:lnTo>
                      <a:pt x="4606" y="2346"/>
                    </a:lnTo>
                    <a:lnTo>
                      <a:pt x="4643" y="2325"/>
                    </a:lnTo>
                    <a:lnTo>
                      <a:pt x="4678" y="2302"/>
                    </a:lnTo>
                    <a:lnTo>
                      <a:pt x="4712" y="2277"/>
                    </a:lnTo>
                    <a:lnTo>
                      <a:pt x="4744" y="2253"/>
                    </a:lnTo>
                    <a:lnTo>
                      <a:pt x="4776" y="2228"/>
                    </a:lnTo>
                    <a:lnTo>
                      <a:pt x="4805" y="2202"/>
                    </a:lnTo>
                    <a:lnTo>
                      <a:pt x="4834" y="2176"/>
                    </a:lnTo>
                    <a:lnTo>
                      <a:pt x="4862" y="2149"/>
                    </a:lnTo>
                    <a:lnTo>
                      <a:pt x="4888" y="2121"/>
                    </a:lnTo>
                    <a:lnTo>
                      <a:pt x="4911" y="2093"/>
                    </a:lnTo>
                    <a:lnTo>
                      <a:pt x="4934" y="2066"/>
                    </a:lnTo>
                    <a:lnTo>
                      <a:pt x="4955" y="2037"/>
                    </a:lnTo>
                    <a:lnTo>
                      <a:pt x="4975" y="2008"/>
                    </a:lnTo>
                    <a:lnTo>
                      <a:pt x="4993" y="1977"/>
                    </a:lnTo>
                    <a:lnTo>
                      <a:pt x="5010" y="1948"/>
                    </a:lnTo>
                    <a:lnTo>
                      <a:pt x="5010" y="1948"/>
                    </a:lnTo>
                    <a:lnTo>
                      <a:pt x="5010" y="1948"/>
                    </a:lnTo>
                    <a:lnTo>
                      <a:pt x="5030" y="1908"/>
                    </a:lnTo>
                    <a:lnTo>
                      <a:pt x="5048" y="1867"/>
                    </a:lnTo>
                    <a:lnTo>
                      <a:pt x="5062" y="1827"/>
                    </a:lnTo>
                    <a:lnTo>
                      <a:pt x="5074" y="1786"/>
                    </a:lnTo>
                    <a:lnTo>
                      <a:pt x="5084" y="1745"/>
                    </a:lnTo>
                    <a:lnTo>
                      <a:pt x="5091" y="1702"/>
                    </a:lnTo>
                    <a:lnTo>
                      <a:pt x="5094" y="1659"/>
                    </a:lnTo>
                    <a:lnTo>
                      <a:pt x="5096" y="1616"/>
                    </a:lnTo>
                    <a:lnTo>
                      <a:pt x="5096" y="1616"/>
                    </a:lnTo>
                    <a:lnTo>
                      <a:pt x="5096" y="1590"/>
                    </a:lnTo>
                    <a:lnTo>
                      <a:pt x="5096" y="1590"/>
                    </a:lnTo>
                    <a:lnTo>
                      <a:pt x="5094" y="1547"/>
                    </a:lnTo>
                    <a:lnTo>
                      <a:pt x="5091" y="1504"/>
                    </a:lnTo>
                    <a:lnTo>
                      <a:pt x="5084" y="1463"/>
                    </a:lnTo>
                    <a:lnTo>
                      <a:pt x="5074" y="1422"/>
                    </a:lnTo>
                    <a:lnTo>
                      <a:pt x="5062" y="1380"/>
                    </a:lnTo>
                    <a:lnTo>
                      <a:pt x="5048" y="1339"/>
                    </a:lnTo>
                    <a:lnTo>
                      <a:pt x="5030" y="1299"/>
                    </a:lnTo>
                    <a:lnTo>
                      <a:pt x="5010" y="1259"/>
                    </a:lnTo>
                    <a:lnTo>
                      <a:pt x="5010" y="1259"/>
                    </a:lnTo>
                    <a:lnTo>
                      <a:pt x="5010" y="1259"/>
                    </a:lnTo>
                    <a:lnTo>
                      <a:pt x="4987" y="1220"/>
                    </a:lnTo>
                    <a:lnTo>
                      <a:pt x="4963" y="1180"/>
                    </a:lnTo>
                    <a:lnTo>
                      <a:pt x="4934" y="1142"/>
                    </a:lnTo>
                    <a:lnTo>
                      <a:pt x="4903" y="1103"/>
                    </a:lnTo>
                    <a:lnTo>
                      <a:pt x="4869" y="1067"/>
                    </a:lnTo>
                    <a:lnTo>
                      <a:pt x="4834" y="1031"/>
                    </a:lnTo>
                    <a:lnTo>
                      <a:pt x="4796" y="996"/>
                    </a:lnTo>
                    <a:lnTo>
                      <a:pt x="4755" y="963"/>
                    </a:lnTo>
                    <a:lnTo>
                      <a:pt x="4755" y="963"/>
                    </a:lnTo>
                    <a:lnTo>
                      <a:pt x="4755" y="963"/>
                    </a:lnTo>
                    <a:lnTo>
                      <a:pt x="4712" y="929"/>
                    </a:lnTo>
                    <a:lnTo>
                      <a:pt x="4666" y="898"/>
                    </a:lnTo>
                    <a:lnTo>
                      <a:pt x="4618" y="868"/>
                    </a:lnTo>
                    <a:lnTo>
                      <a:pt x="4568" y="840"/>
                    </a:lnTo>
                    <a:lnTo>
                      <a:pt x="4516" y="814"/>
                    </a:lnTo>
                    <a:lnTo>
                      <a:pt x="4462" y="790"/>
                    </a:lnTo>
                    <a:lnTo>
                      <a:pt x="4406" y="767"/>
                    </a:lnTo>
                    <a:lnTo>
                      <a:pt x="4349" y="745"/>
                    </a:lnTo>
                    <a:lnTo>
                      <a:pt x="4289" y="727"/>
                    </a:lnTo>
                    <a:lnTo>
                      <a:pt x="4228" y="710"/>
                    </a:lnTo>
                    <a:lnTo>
                      <a:pt x="4167" y="696"/>
                    </a:lnTo>
                    <a:lnTo>
                      <a:pt x="4103" y="686"/>
                    </a:lnTo>
                    <a:lnTo>
                      <a:pt x="4038" y="676"/>
                    </a:lnTo>
                    <a:lnTo>
                      <a:pt x="3971" y="669"/>
                    </a:lnTo>
                    <a:lnTo>
                      <a:pt x="3904" y="666"/>
                    </a:lnTo>
                    <a:lnTo>
                      <a:pt x="3836" y="664"/>
                    </a:lnTo>
                    <a:lnTo>
                      <a:pt x="3836" y="664"/>
                    </a:lnTo>
                    <a:lnTo>
                      <a:pt x="1924" y="664"/>
                    </a:lnTo>
                    <a:lnTo>
                      <a:pt x="1924" y="664"/>
                    </a:lnTo>
                    <a:lnTo>
                      <a:pt x="1873" y="664"/>
                    </a:lnTo>
                    <a:lnTo>
                      <a:pt x="1821" y="667"/>
                    </a:lnTo>
                    <a:lnTo>
                      <a:pt x="1772" y="670"/>
                    </a:lnTo>
                    <a:lnTo>
                      <a:pt x="1722" y="676"/>
                    </a:lnTo>
                    <a:lnTo>
                      <a:pt x="1673" y="683"/>
                    </a:lnTo>
                    <a:lnTo>
                      <a:pt x="1625" y="690"/>
                    </a:lnTo>
                    <a:lnTo>
                      <a:pt x="1578" y="699"/>
                    </a:lnTo>
                    <a:lnTo>
                      <a:pt x="1532" y="710"/>
                    </a:lnTo>
                    <a:lnTo>
                      <a:pt x="1486" y="722"/>
                    </a:lnTo>
                    <a:lnTo>
                      <a:pt x="1440" y="736"/>
                    </a:lnTo>
                    <a:lnTo>
                      <a:pt x="1397" y="751"/>
                    </a:lnTo>
                    <a:lnTo>
                      <a:pt x="1354" y="767"/>
                    </a:lnTo>
                    <a:lnTo>
                      <a:pt x="1311" y="784"/>
                    </a:lnTo>
                    <a:lnTo>
                      <a:pt x="1270" y="800"/>
                    </a:lnTo>
                    <a:lnTo>
                      <a:pt x="1230" y="820"/>
                    </a:lnTo>
                    <a:lnTo>
                      <a:pt x="1192" y="840"/>
                    </a:lnTo>
                    <a:lnTo>
                      <a:pt x="1192" y="840"/>
                    </a:lnTo>
                    <a:lnTo>
                      <a:pt x="1192" y="840"/>
                    </a:lnTo>
                    <a:lnTo>
                      <a:pt x="1154" y="862"/>
                    </a:lnTo>
                    <a:lnTo>
                      <a:pt x="1117" y="883"/>
                    </a:lnTo>
                    <a:lnTo>
                      <a:pt x="1082" y="906"/>
                    </a:lnTo>
                    <a:lnTo>
                      <a:pt x="1048" y="929"/>
                    </a:lnTo>
                    <a:lnTo>
                      <a:pt x="1016" y="953"/>
                    </a:lnTo>
                    <a:lnTo>
                      <a:pt x="984" y="978"/>
                    </a:lnTo>
                    <a:lnTo>
                      <a:pt x="955" y="1004"/>
                    </a:lnTo>
                    <a:lnTo>
                      <a:pt x="926" y="1031"/>
                    </a:lnTo>
                    <a:lnTo>
                      <a:pt x="898" y="1057"/>
                    </a:lnTo>
                    <a:lnTo>
                      <a:pt x="872" y="1085"/>
                    </a:lnTo>
                    <a:lnTo>
                      <a:pt x="849" y="1113"/>
                    </a:lnTo>
                    <a:lnTo>
                      <a:pt x="826" y="1142"/>
                    </a:lnTo>
                    <a:lnTo>
                      <a:pt x="805" y="1171"/>
                    </a:lnTo>
                    <a:lnTo>
                      <a:pt x="785" y="1200"/>
                    </a:lnTo>
                    <a:lnTo>
                      <a:pt x="767" y="1229"/>
                    </a:lnTo>
                    <a:lnTo>
                      <a:pt x="750" y="1259"/>
                    </a:lnTo>
                    <a:lnTo>
                      <a:pt x="750" y="1259"/>
                    </a:lnTo>
                    <a:lnTo>
                      <a:pt x="750" y="1259"/>
                    </a:lnTo>
                    <a:lnTo>
                      <a:pt x="730" y="1299"/>
                    </a:lnTo>
                    <a:lnTo>
                      <a:pt x="712" y="1339"/>
                    </a:lnTo>
                    <a:lnTo>
                      <a:pt x="698" y="1380"/>
                    </a:lnTo>
                    <a:lnTo>
                      <a:pt x="686" y="1422"/>
                    </a:lnTo>
                    <a:lnTo>
                      <a:pt x="676" y="1463"/>
                    </a:lnTo>
                    <a:lnTo>
                      <a:pt x="669" y="1504"/>
                    </a:lnTo>
                    <a:lnTo>
                      <a:pt x="664" y="1547"/>
                    </a:lnTo>
                    <a:lnTo>
                      <a:pt x="664" y="1590"/>
                    </a:lnTo>
                    <a:lnTo>
                      <a:pt x="664" y="1590"/>
                    </a:lnTo>
                    <a:lnTo>
                      <a:pt x="664" y="1616"/>
                    </a:lnTo>
                    <a:lnTo>
                      <a:pt x="664" y="1616"/>
                    </a:lnTo>
                    <a:lnTo>
                      <a:pt x="664" y="1659"/>
                    </a:lnTo>
                    <a:lnTo>
                      <a:pt x="669" y="1702"/>
                    </a:lnTo>
                    <a:lnTo>
                      <a:pt x="676" y="1745"/>
                    </a:lnTo>
                    <a:lnTo>
                      <a:pt x="686" y="1786"/>
                    </a:lnTo>
                    <a:lnTo>
                      <a:pt x="698" y="1827"/>
                    </a:lnTo>
                    <a:lnTo>
                      <a:pt x="712" y="1867"/>
                    </a:lnTo>
                    <a:lnTo>
                      <a:pt x="730" y="1908"/>
                    </a:lnTo>
                    <a:lnTo>
                      <a:pt x="750" y="1948"/>
                    </a:lnTo>
                    <a:lnTo>
                      <a:pt x="750" y="1948"/>
                    </a:lnTo>
                    <a:close/>
                  </a:path>
                </a:pathLst>
              </a:custGeom>
              <a:solidFill>
                <a:srgbClr val="005DA2"/>
              </a:solidFill>
              <a:ln w="9525">
                <a:noFill/>
                <a:round/>
                <a:headEnd/>
                <a:tailE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Times"/>
                  <a:ea typeface="+mn-ea"/>
                </a:endParaRPr>
              </a:p>
            </p:txBody>
          </p:sp>
          <p:sp>
            <p:nvSpPr>
              <p:cNvPr id="29" name="Freeform 5"/>
              <p:cNvSpPr>
                <a:spLocks/>
              </p:cNvSpPr>
              <p:nvPr/>
            </p:nvSpPr>
            <p:spPr bwMode="auto">
              <a:xfrm>
                <a:off x="152400" y="1452163"/>
                <a:ext cx="1630998" cy="1099225"/>
              </a:xfrm>
              <a:custGeom>
                <a:avLst/>
                <a:gdLst/>
                <a:ahLst/>
                <a:cxnLst>
                  <a:cxn ang="0">
                    <a:pos x="5438" y="1318"/>
                  </a:cxn>
                  <a:cxn ang="0">
                    <a:pos x="5248" y="1507"/>
                  </a:cxn>
                  <a:cxn ang="0">
                    <a:pos x="5145" y="1679"/>
                  </a:cxn>
                  <a:cxn ang="0">
                    <a:pos x="5095" y="1848"/>
                  </a:cxn>
                  <a:cxn ang="0">
                    <a:pos x="5082" y="2149"/>
                  </a:cxn>
                  <a:cxn ang="0">
                    <a:pos x="4944" y="2555"/>
                  </a:cxn>
                  <a:cxn ang="0">
                    <a:pos x="4726" y="2848"/>
                  </a:cxn>
                  <a:cxn ang="0">
                    <a:pos x="4381" y="3093"/>
                  </a:cxn>
                  <a:cxn ang="0">
                    <a:pos x="3964" y="3211"/>
                  </a:cxn>
                  <a:cxn ang="0">
                    <a:pos x="1733" y="3204"/>
                  </a:cxn>
                  <a:cxn ang="0">
                    <a:pos x="1325" y="3066"/>
                  </a:cxn>
                  <a:cxn ang="0">
                    <a:pos x="1034" y="2848"/>
                  </a:cxn>
                  <a:cxn ang="0">
                    <a:pos x="787" y="2501"/>
                  </a:cxn>
                  <a:cxn ang="0">
                    <a:pos x="669" y="2086"/>
                  </a:cxn>
                  <a:cxn ang="0">
                    <a:pos x="678" y="1733"/>
                  </a:cxn>
                  <a:cxn ang="0">
                    <a:pos x="816" y="1325"/>
                  </a:cxn>
                  <a:cxn ang="0">
                    <a:pos x="1034" y="1034"/>
                  </a:cxn>
                  <a:cxn ang="0">
                    <a:pos x="1379" y="788"/>
                  </a:cxn>
                  <a:cxn ang="0">
                    <a:pos x="1796" y="669"/>
                  </a:cxn>
                  <a:cxn ang="0">
                    <a:pos x="4027" y="678"/>
                  </a:cxn>
                  <a:cxn ang="0">
                    <a:pos x="4435" y="816"/>
                  </a:cxn>
                  <a:cxn ang="0">
                    <a:pos x="4726" y="1034"/>
                  </a:cxn>
                  <a:cxn ang="0">
                    <a:pos x="4910" y="895"/>
                  </a:cxn>
                  <a:cxn ang="0">
                    <a:pos x="5201" y="678"/>
                  </a:cxn>
                  <a:cxn ang="0">
                    <a:pos x="5129" y="502"/>
                  </a:cxn>
                  <a:cxn ang="0">
                    <a:pos x="4872" y="304"/>
                  </a:cxn>
                  <a:cxn ang="0">
                    <a:pos x="4584" y="151"/>
                  </a:cxn>
                  <a:cxn ang="0">
                    <a:pos x="4270" y="49"/>
                  </a:cxn>
                  <a:cxn ang="0">
                    <a:pos x="3935" y="2"/>
                  </a:cxn>
                  <a:cxn ang="0">
                    <a:pos x="1776" y="5"/>
                  </a:cxn>
                  <a:cxn ang="0">
                    <a:pos x="1444" y="61"/>
                  </a:cxn>
                  <a:cxn ang="0">
                    <a:pos x="1133" y="171"/>
                  </a:cxn>
                  <a:cxn ang="0">
                    <a:pos x="849" y="329"/>
                  </a:cxn>
                  <a:cxn ang="0">
                    <a:pos x="597" y="532"/>
                  </a:cxn>
                  <a:cxn ang="0">
                    <a:pos x="412" y="737"/>
                  </a:cxn>
                  <a:cxn ang="0">
                    <a:pos x="234" y="1007"/>
                  </a:cxn>
                  <a:cxn ang="0">
                    <a:pos x="101" y="1307"/>
                  </a:cxn>
                  <a:cxn ang="0">
                    <a:pos x="22" y="1631"/>
                  </a:cxn>
                  <a:cxn ang="0">
                    <a:pos x="0" y="1958"/>
                  </a:cxn>
                  <a:cxn ang="0">
                    <a:pos x="22" y="2249"/>
                  </a:cxn>
                  <a:cxn ang="0">
                    <a:pos x="101" y="2573"/>
                  </a:cxn>
                  <a:cxn ang="0">
                    <a:pos x="234" y="2873"/>
                  </a:cxn>
                  <a:cxn ang="0">
                    <a:pos x="412" y="3145"/>
                  </a:cxn>
                  <a:cxn ang="0">
                    <a:pos x="597" y="3348"/>
                  </a:cxn>
                  <a:cxn ang="0">
                    <a:pos x="849" y="3551"/>
                  </a:cxn>
                  <a:cxn ang="0">
                    <a:pos x="1133" y="3711"/>
                  </a:cxn>
                  <a:cxn ang="0">
                    <a:pos x="1444" y="3821"/>
                  </a:cxn>
                  <a:cxn ang="0">
                    <a:pos x="1776" y="3877"/>
                  </a:cxn>
                  <a:cxn ang="0">
                    <a:pos x="3885" y="3880"/>
                  </a:cxn>
                  <a:cxn ang="0">
                    <a:pos x="4223" y="3842"/>
                  </a:cxn>
                  <a:cxn ang="0">
                    <a:pos x="4541" y="3747"/>
                  </a:cxn>
                  <a:cxn ang="0">
                    <a:pos x="4832" y="3602"/>
                  </a:cxn>
                  <a:cxn ang="0">
                    <a:pos x="5095" y="3411"/>
                  </a:cxn>
                  <a:cxn ang="0">
                    <a:pos x="5289" y="3215"/>
                  </a:cxn>
                  <a:cxn ang="0">
                    <a:pos x="5480" y="2954"/>
                  </a:cxn>
                  <a:cxn ang="0">
                    <a:pos x="5625" y="2661"/>
                  </a:cxn>
                  <a:cxn ang="0">
                    <a:pos x="5720" y="2345"/>
                  </a:cxn>
                  <a:cxn ang="0">
                    <a:pos x="5760" y="2007"/>
                  </a:cxn>
                  <a:cxn ang="0">
                    <a:pos x="5751" y="1735"/>
                  </a:cxn>
                  <a:cxn ang="0">
                    <a:pos x="5692" y="1417"/>
                  </a:cxn>
                </a:cxnLst>
                <a:rect l="0" t="0" r="r" b="b"/>
                <a:pathLst>
                  <a:path w="5760" h="3882">
                    <a:moveTo>
                      <a:pt x="5614" y="1205"/>
                    </a:moveTo>
                    <a:lnTo>
                      <a:pt x="5614" y="1205"/>
                    </a:lnTo>
                    <a:lnTo>
                      <a:pt x="5577" y="1226"/>
                    </a:lnTo>
                    <a:lnTo>
                      <a:pt x="5541" y="1248"/>
                    </a:lnTo>
                    <a:lnTo>
                      <a:pt x="5505" y="1271"/>
                    </a:lnTo>
                    <a:lnTo>
                      <a:pt x="5471" y="1295"/>
                    </a:lnTo>
                    <a:lnTo>
                      <a:pt x="5438" y="1318"/>
                    </a:lnTo>
                    <a:lnTo>
                      <a:pt x="5406" y="1343"/>
                    </a:lnTo>
                    <a:lnTo>
                      <a:pt x="5377" y="1370"/>
                    </a:lnTo>
                    <a:lnTo>
                      <a:pt x="5348" y="1395"/>
                    </a:lnTo>
                    <a:lnTo>
                      <a:pt x="5321" y="1422"/>
                    </a:lnTo>
                    <a:lnTo>
                      <a:pt x="5294" y="1451"/>
                    </a:lnTo>
                    <a:lnTo>
                      <a:pt x="5271" y="1478"/>
                    </a:lnTo>
                    <a:lnTo>
                      <a:pt x="5248" y="1507"/>
                    </a:lnTo>
                    <a:lnTo>
                      <a:pt x="5226" y="1536"/>
                    </a:lnTo>
                    <a:lnTo>
                      <a:pt x="5206" y="1566"/>
                    </a:lnTo>
                    <a:lnTo>
                      <a:pt x="5188" y="1595"/>
                    </a:lnTo>
                    <a:lnTo>
                      <a:pt x="5172" y="1624"/>
                    </a:lnTo>
                    <a:lnTo>
                      <a:pt x="5172" y="1624"/>
                    </a:lnTo>
                    <a:lnTo>
                      <a:pt x="5158" y="1652"/>
                    </a:lnTo>
                    <a:lnTo>
                      <a:pt x="5145" y="1679"/>
                    </a:lnTo>
                    <a:lnTo>
                      <a:pt x="5133" y="1706"/>
                    </a:lnTo>
                    <a:lnTo>
                      <a:pt x="5124" y="1735"/>
                    </a:lnTo>
                    <a:lnTo>
                      <a:pt x="5115" y="1764"/>
                    </a:lnTo>
                    <a:lnTo>
                      <a:pt x="5106" y="1791"/>
                    </a:lnTo>
                    <a:lnTo>
                      <a:pt x="5100" y="1820"/>
                    </a:lnTo>
                    <a:lnTo>
                      <a:pt x="5095" y="1848"/>
                    </a:lnTo>
                    <a:lnTo>
                      <a:pt x="5095" y="1848"/>
                    </a:lnTo>
                    <a:lnTo>
                      <a:pt x="5097" y="1886"/>
                    </a:lnTo>
                    <a:lnTo>
                      <a:pt x="5097" y="1924"/>
                    </a:lnTo>
                    <a:lnTo>
                      <a:pt x="5097" y="1956"/>
                    </a:lnTo>
                    <a:lnTo>
                      <a:pt x="5097" y="1956"/>
                    </a:lnTo>
                    <a:lnTo>
                      <a:pt x="5095" y="2021"/>
                    </a:lnTo>
                    <a:lnTo>
                      <a:pt x="5089" y="2086"/>
                    </a:lnTo>
                    <a:lnTo>
                      <a:pt x="5082" y="2149"/>
                    </a:lnTo>
                    <a:lnTo>
                      <a:pt x="5071" y="2210"/>
                    </a:lnTo>
                    <a:lnTo>
                      <a:pt x="5057" y="2271"/>
                    </a:lnTo>
                    <a:lnTo>
                      <a:pt x="5041" y="2330"/>
                    </a:lnTo>
                    <a:lnTo>
                      <a:pt x="5019" y="2390"/>
                    </a:lnTo>
                    <a:lnTo>
                      <a:pt x="4998" y="2445"/>
                    </a:lnTo>
                    <a:lnTo>
                      <a:pt x="4973" y="2501"/>
                    </a:lnTo>
                    <a:lnTo>
                      <a:pt x="4944" y="2555"/>
                    </a:lnTo>
                    <a:lnTo>
                      <a:pt x="4913" y="2609"/>
                    </a:lnTo>
                    <a:lnTo>
                      <a:pt x="4881" y="2659"/>
                    </a:lnTo>
                    <a:lnTo>
                      <a:pt x="4845" y="2710"/>
                    </a:lnTo>
                    <a:lnTo>
                      <a:pt x="4807" y="2756"/>
                    </a:lnTo>
                    <a:lnTo>
                      <a:pt x="4768" y="2803"/>
                    </a:lnTo>
                    <a:lnTo>
                      <a:pt x="4726" y="2848"/>
                    </a:lnTo>
                    <a:lnTo>
                      <a:pt x="4726" y="2848"/>
                    </a:lnTo>
                    <a:lnTo>
                      <a:pt x="4681" y="2889"/>
                    </a:lnTo>
                    <a:lnTo>
                      <a:pt x="4636" y="2929"/>
                    </a:lnTo>
                    <a:lnTo>
                      <a:pt x="4588" y="2967"/>
                    </a:lnTo>
                    <a:lnTo>
                      <a:pt x="4539" y="3003"/>
                    </a:lnTo>
                    <a:lnTo>
                      <a:pt x="4487" y="3035"/>
                    </a:lnTo>
                    <a:lnTo>
                      <a:pt x="4435" y="3066"/>
                    </a:lnTo>
                    <a:lnTo>
                      <a:pt x="4381" y="3093"/>
                    </a:lnTo>
                    <a:lnTo>
                      <a:pt x="4325" y="3118"/>
                    </a:lnTo>
                    <a:lnTo>
                      <a:pt x="4268" y="3141"/>
                    </a:lnTo>
                    <a:lnTo>
                      <a:pt x="4210" y="3161"/>
                    </a:lnTo>
                    <a:lnTo>
                      <a:pt x="4149" y="3177"/>
                    </a:lnTo>
                    <a:lnTo>
                      <a:pt x="4090" y="3192"/>
                    </a:lnTo>
                    <a:lnTo>
                      <a:pt x="4027" y="3204"/>
                    </a:lnTo>
                    <a:lnTo>
                      <a:pt x="3964" y="3211"/>
                    </a:lnTo>
                    <a:lnTo>
                      <a:pt x="3901" y="3217"/>
                    </a:lnTo>
                    <a:lnTo>
                      <a:pt x="3836" y="3219"/>
                    </a:lnTo>
                    <a:lnTo>
                      <a:pt x="1924" y="3219"/>
                    </a:lnTo>
                    <a:lnTo>
                      <a:pt x="1924" y="3219"/>
                    </a:lnTo>
                    <a:lnTo>
                      <a:pt x="1859" y="3217"/>
                    </a:lnTo>
                    <a:lnTo>
                      <a:pt x="1796" y="3211"/>
                    </a:lnTo>
                    <a:lnTo>
                      <a:pt x="1733" y="3204"/>
                    </a:lnTo>
                    <a:lnTo>
                      <a:pt x="1670" y="3192"/>
                    </a:lnTo>
                    <a:lnTo>
                      <a:pt x="1609" y="3177"/>
                    </a:lnTo>
                    <a:lnTo>
                      <a:pt x="1550" y="3161"/>
                    </a:lnTo>
                    <a:lnTo>
                      <a:pt x="1492" y="3141"/>
                    </a:lnTo>
                    <a:lnTo>
                      <a:pt x="1435" y="3118"/>
                    </a:lnTo>
                    <a:lnTo>
                      <a:pt x="1379" y="3093"/>
                    </a:lnTo>
                    <a:lnTo>
                      <a:pt x="1325" y="3066"/>
                    </a:lnTo>
                    <a:lnTo>
                      <a:pt x="1273" y="3035"/>
                    </a:lnTo>
                    <a:lnTo>
                      <a:pt x="1221" y="3003"/>
                    </a:lnTo>
                    <a:lnTo>
                      <a:pt x="1172" y="2967"/>
                    </a:lnTo>
                    <a:lnTo>
                      <a:pt x="1124" y="2929"/>
                    </a:lnTo>
                    <a:lnTo>
                      <a:pt x="1077" y="2889"/>
                    </a:lnTo>
                    <a:lnTo>
                      <a:pt x="1034" y="2848"/>
                    </a:lnTo>
                    <a:lnTo>
                      <a:pt x="1034" y="2848"/>
                    </a:lnTo>
                    <a:lnTo>
                      <a:pt x="992" y="2803"/>
                    </a:lnTo>
                    <a:lnTo>
                      <a:pt x="951" y="2756"/>
                    </a:lnTo>
                    <a:lnTo>
                      <a:pt x="913" y="2710"/>
                    </a:lnTo>
                    <a:lnTo>
                      <a:pt x="879" y="2659"/>
                    </a:lnTo>
                    <a:lnTo>
                      <a:pt x="847" y="2609"/>
                    </a:lnTo>
                    <a:lnTo>
                      <a:pt x="816" y="2555"/>
                    </a:lnTo>
                    <a:lnTo>
                      <a:pt x="787" y="2501"/>
                    </a:lnTo>
                    <a:lnTo>
                      <a:pt x="762" y="2445"/>
                    </a:lnTo>
                    <a:lnTo>
                      <a:pt x="739" y="2390"/>
                    </a:lnTo>
                    <a:lnTo>
                      <a:pt x="719" y="2330"/>
                    </a:lnTo>
                    <a:lnTo>
                      <a:pt x="703" y="2271"/>
                    </a:lnTo>
                    <a:lnTo>
                      <a:pt x="689" y="2210"/>
                    </a:lnTo>
                    <a:lnTo>
                      <a:pt x="678" y="2149"/>
                    </a:lnTo>
                    <a:lnTo>
                      <a:pt x="669" y="2086"/>
                    </a:lnTo>
                    <a:lnTo>
                      <a:pt x="665" y="2021"/>
                    </a:lnTo>
                    <a:lnTo>
                      <a:pt x="663" y="1956"/>
                    </a:lnTo>
                    <a:lnTo>
                      <a:pt x="663" y="1924"/>
                    </a:lnTo>
                    <a:lnTo>
                      <a:pt x="663" y="1924"/>
                    </a:lnTo>
                    <a:lnTo>
                      <a:pt x="665" y="1859"/>
                    </a:lnTo>
                    <a:lnTo>
                      <a:pt x="669" y="1796"/>
                    </a:lnTo>
                    <a:lnTo>
                      <a:pt x="678" y="1733"/>
                    </a:lnTo>
                    <a:lnTo>
                      <a:pt x="689" y="1670"/>
                    </a:lnTo>
                    <a:lnTo>
                      <a:pt x="703" y="1611"/>
                    </a:lnTo>
                    <a:lnTo>
                      <a:pt x="719" y="1550"/>
                    </a:lnTo>
                    <a:lnTo>
                      <a:pt x="739" y="1492"/>
                    </a:lnTo>
                    <a:lnTo>
                      <a:pt x="762" y="1435"/>
                    </a:lnTo>
                    <a:lnTo>
                      <a:pt x="787" y="1379"/>
                    </a:lnTo>
                    <a:lnTo>
                      <a:pt x="816" y="1325"/>
                    </a:lnTo>
                    <a:lnTo>
                      <a:pt x="847" y="1273"/>
                    </a:lnTo>
                    <a:lnTo>
                      <a:pt x="879" y="1221"/>
                    </a:lnTo>
                    <a:lnTo>
                      <a:pt x="913" y="1172"/>
                    </a:lnTo>
                    <a:lnTo>
                      <a:pt x="951" y="1124"/>
                    </a:lnTo>
                    <a:lnTo>
                      <a:pt x="992" y="1079"/>
                    </a:lnTo>
                    <a:lnTo>
                      <a:pt x="1034" y="1034"/>
                    </a:lnTo>
                    <a:lnTo>
                      <a:pt x="1034" y="1034"/>
                    </a:lnTo>
                    <a:lnTo>
                      <a:pt x="1077" y="993"/>
                    </a:lnTo>
                    <a:lnTo>
                      <a:pt x="1124" y="951"/>
                    </a:lnTo>
                    <a:lnTo>
                      <a:pt x="1172" y="915"/>
                    </a:lnTo>
                    <a:lnTo>
                      <a:pt x="1221" y="879"/>
                    </a:lnTo>
                    <a:lnTo>
                      <a:pt x="1273" y="847"/>
                    </a:lnTo>
                    <a:lnTo>
                      <a:pt x="1325" y="816"/>
                    </a:lnTo>
                    <a:lnTo>
                      <a:pt x="1379" y="788"/>
                    </a:lnTo>
                    <a:lnTo>
                      <a:pt x="1435" y="762"/>
                    </a:lnTo>
                    <a:lnTo>
                      <a:pt x="1492" y="739"/>
                    </a:lnTo>
                    <a:lnTo>
                      <a:pt x="1550" y="719"/>
                    </a:lnTo>
                    <a:lnTo>
                      <a:pt x="1609" y="703"/>
                    </a:lnTo>
                    <a:lnTo>
                      <a:pt x="1670" y="689"/>
                    </a:lnTo>
                    <a:lnTo>
                      <a:pt x="1733" y="678"/>
                    </a:lnTo>
                    <a:lnTo>
                      <a:pt x="1796" y="669"/>
                    </a:lnTo>
                    <a:lnTo>
                      <a:pt x="1859" y="665"/>
                    </a:lnTo>
                    <a:lnTo>
                      <a:pt x="1924" y="663"/>
                    </a:lnTo>
                    <a:lnTo>
                      <a:pt x="3836" y="663"/>
                    </a:lnTo>
                    <a:lnTo>
                      <a:pt x="3836" y="663"/>
                    </a:lnTo>
                    <a:lnTo>
                      <a:pt x="3901" y="665"/>
                    </a:lnTo>
                    <a:lnTo>
                      <a:pt x="3964" y="669"/>
                    </a:lnTo>
                    <a:lnTo>
                      <a:pt x="4027" y="678"/>
                    </a:lnTo>
                    <a:lnTo>
                      <a:pt x="4090" y="689"/>
                    </a:lnTo>
                    <a:lnTo>
                      <a:pt x="4149" y="703"/>
                    </a:lnTo>
                    <a:lnTo>
                      <a:pt x="4210" y="719"/>
                    </a:lnTo>
                    <a:lnTo>
                      <a:pt x="4268" y="739"/>
                    </a:lnTo>
                    <a:lnTo>
                      <a:pt x="4325" y="762"/>
                    </a:lnTo>
                    <a:lnTo>
                      <a:pt x="4381" y="788"/>
                    </a:lnTo>
                    <a:lnTo>
                      <a:pt x="4435" y="816"/>
                    </a:lnTo>
                    <a:lnTo>
                      <a:pt x="4487" y="847"/>
                    </a:lnTo>
                    <a:lnTo>
                      <a:pt x="4539" y="879"/>
                    </a:lnTo>
                    <a:lnTo>
                      <a:pt x="4588" y="915"/>
                    </a:lnTo>
                    <a:lnTo>
                      <a:pt x="4636" y="951"/>
                    </a:lnTo>
                    <a:lnTo>
                      <a:pt x="4681" y="993"/>
                    </a:lnTo>
                    <a:lnTo>
                      <a:pt x="4726" y="1034"/>
                    </a:lnTo>
                    <a:lnTo>
                      <a:pt x="4726" y="1034"/>
                    </a:lnTo>
                    <a:lnTo>
                      <a:pt x="4753" y="1063"/>
                    </a:lnTo>
                    <a:lnTo>
                      <a:pt x="4753" y="1063"/>
                    </a:lnTo>
                    <a:lnTo>
                      <a:pt x="4782" y="1027"/>
                    </a:lnTo>
                    <a:lnTo>
                      <a:pt x="4813" y="993"/>
                    </a:lnTo>
                    <a:lnTo>
                      <a:pt x="4845" y="960"/>
                    </a:lnTo>
                    <a:lnTo>
                      <a:pt x="4877" y="928"/>
                    </a:lnTo>
                    <a:lnTo>
                      <a:pt x="4910" y="895"/>
                    </a:lnTo>
                    <a:lnTo>
                      <a:pt x="4944" y="865"/>
                    </a:lnTo>
                    <a:lnTo>
                      <a:pt x="4980" y="834"/>
                    </a:lnTo>
                    <a:lnTo>
                      <a:pt x="5016" y="806"/>
                    </a:lnTo>
                    <a:lnTo>
                      <a:pt x="5016" y="806"/>
                    </a:lnTo>
                    <a:lnTo>
                      <a:pt x="5075" y="761"/>
                    </a:lnTo>
                    <a:lnTo>
                      <a:pt x="5136" y="717"/>
                    </a:lnTo>
                    <a:lnTo>
                      <a:pt x="5201" y="678"/>
                    </a:lnTo>
                    <a:lnTo>
                      <a:pt x="5266" y="638"/>
                    </a:lnTo>
                    <a:lnTo>
                      <a:pt x="5266" y="638"/>
                    </a:lnTo>
                    <a:lnTo>
                      <a:pt x="5231" y="601"/>
                    </a:lnTo>
                    <a:lnTo>
                      <a:pt x="5196" y="565"/>
                    </a:lnTo>
                    <a:lnTo>
                      <a:pt x="5196" y="565"/>
                    </a:lnTo>
                    <a:lnTo>
                      <a:pt x="5163" y="532"/>
                    </a:lnTo>
                    <a:lnTo>
                      <a:pt x="5129" y="502"/>
                    </a:lnTo>
                    <a:lnTo>
                      <a:pt x="5095" y="471"/>
                    </a:lnTo>
                    <a:lnTo>
                      <a:pt x="5059" y="441"/>
                    </a:lnTo>
                    <a:lnTo>
                      <a:pt x="5023" y="412"/>
                    </a:lnTo>
                    <a:lnTo>
                      <a:pt x="4987" y="383"/>
                    </a:lnTo>
                    <a:lnTo>
                      <a:pt x="4949" y="356"/>
                    </a:lnTo>
                    <a:lnTo>
                      <a:pt x="4911" y="329"/>
                    </a:lnTo>
                    <a:lnTo>
                      <a:pt x="4872" y="304"/>
                    </a:lnTo>
                    <a:lnTo>
                      <a:pt x="4832" y="279"/>
                    </a:lnTo>
                    <a:lnTo>
                      <a:pt x="4793" y="255"/>
                    </a:lnTo>
                    <a:lnTo>
                      <a:pt x="4751" y="234"/>
                    </a:lnTo>
                    <a:lnTo>
                      <a:pt x="4712" y="210"/>
                    </a:lnTo>
                    <a:lnTo>
                      <a:pt x="4669" y="191"/>
                    </a:lnTo>
                    <a:lnTo>
                      <a:pt x="4627" y="171"/>
                    </a:lnTo>
                    <a:lnTo>
                      <a:pt x="4584" y="151"/>
                    </a:lnTo>
                    <a:lnTo>
                      <a:pt x="4541" y="133"/>
                    </a:lnTo>
                    <a:lnTo>
                      <a:pt x="4496" y="117"/>
                    </a:lnTo>
                    <a:lnTo>
                      <a:pt x="4453" y="101"/>
                    </a:lnTo>
                    <a:lnTo>
                      <a:pt x="4408" y="86"/>
                    </a:lnTo>
                    <a:lnTo>
                      <a:pt x="4361" y="74"/>
                    </a:lnTo>
                    <a:lnTo>
                      <a:pt x="4316" y="61"/>
                    </a:lnTo>
                    <a:lnTo>
                      <a:pt x="4270" y="49"/>
                    </a:lnTo>
                    <a:lnTo>
                      <a:pt x="4223" y="40"/>
                    </a:lnTo>
                    <a:lnTo>
                      <a:pt x="4176" y="31"/>
                    </a:lnTo>
                    <a:lnTo>
                      <a:pt x="4128" y="22"/>
                    </a:lnTo>
                    <a:lnTo>
                      <a:pt x="4081" y="14"/>
                    </a:lnTo>
                    <a:lnTo>
                      <a:pt x="4032" y="9"/>
                    </a:lnTo>
                    <a:lnTo>
                      <a:pt x="3984" y="5"/>
                    </a:lnTo>
                    <a:lnTo>
                      <a:pt x="3935" y="2"/>
                    </a:lnTo>
                    <a:lnTo>
                      <a:pt x="3885" y="0"/>
                    </a:lnTo>
                    <a:lnTo>
                      <a:pt x="3836" y="0"/>
                    </a:lnTo>
                    <a:lnTo>
                      <a:pt x="1924" y="0"/>
                    </a:lnTo>
                    <a:lnTo>
                      <a:pt x="1924" y="0"/>
                    </a:lnTo>
                    <a:lnTo>
                      <a:pt x="1873" y="0"/>
                    </a:lnTo>
                    <a:lnTo>
                      <a:pt x="1825" y="2"/>
                    </a:lnTo>
                    <a:lnTo>
                      <a:pt x="1776" y="5"/>
                    </a:lnTo>
                    <a:lnTo>
                      <a:pt x="1728" y="9"/>
                    </a:lnTo>
                    <a:lnTo>
                      <a:pt x="1679" y="14"/>
                    </a:lnTo>
                    <a:lnTo>
                      <a:pt x="1631" y="22"/>
                    </a:lnTo>
                    <a:lnTo>
                      <a:pt x="1584" y="31"/>
                    </a:lnTo>
                    <a:lnTo>
                      <a:pt x="1537" y="40"/>
                    </a:lnTo>
                    <a:lnTo>
                      <a:pt x="1490" y="49"/>
                    </a:lnTo>
                    <a:lnTo>
                      <a:pt x="1444" y="61"/>
                    </a:lnTo>
                    <a:lnTo>
                      <a:pt x="1399" y="74"/>
                    </a:lnTo>
                    <a:lnTo>
                      <a:pt x="1352" y="86"/>
                    </a:lnTo>
                    <a:lnTo>
                      <a:pt x="1307" y="101"/>
                    </a:lnTo>
                    <a:lnTo>
                      <a:pt x="1264" y="117"/>
                    </a:lnTo>
                    <a:lnTo>
                      <a:pt x="1219" y="133"/>
                    </a:lnTo>
                    <a:lnTo>
                      <a:pt x="1176" y="151"/>
                    </a:lnTo>
                    <a:lnTo>
                      <a:pt x="1133" y="171"/>
                    </a:lnTo>
                    <a:lnTo>
                      <a:pt x="1091" y="191"/>
                    </a:lnTo>
                    <a:lnTo>
                      <a:pt x="1048" y="210"/>
                    </a:lnTo>
                    <a:lnTo>
                      <a:pt x="1007" y="234"/>
                    </a:lnTo>
                    <a:lnTo>
                      <a:pt x="967" y="255"/>
                    </a:lnTo>
                    <a:lnTo>
                      <a:pt x="928" y="279"/>
                    </a:lnTo>
                    <a:lnTo>
                      <a:pt x="888" y="304"/>
                    </a:lnTo>
                    <a:lnTo>
                      <a:pt x="849" y="329"/>
                    </a:lnTo>
                    <a:lnTo>
                      <a:pt x="811" y="356"/>
                    </a:lnTo>
                    <a:lnTo>
                      <a:pt x="773" y="383"/>
                    </a:lnTo>
                    <a:lnTo>
                      <a:pt x="737" y="412"/>
                    </a:lnTo>
                    <a:lnTo>
                      <a:pt x="701" y="441"/>
                    </a:lnTo>
                    <a:lnTo>
                      <a:pt x="665" y="471"/>
                    </a:lnTo>
                    <a:lnTo>
                      <a:pt x="631" y="502"/>
                    </a:lnTo>
                    <a:lnTo>
                      <a:pt x="597" y="532"/>
                    </a:lnTo>
                    <a:lnTo>
                      <a:pt x="564" y="565"/>
                    </a:lnTo>
                    <a:lnTo>
                      <a:pt x="564" y="565"/>
                    </a:lnTo>
                    <a:lnTo>
                      <a:pt x="532" y="597"/>
                    </a:lnTo>
                    <a:lnTo>
                      <a:pt x="502" y="631"/>
                    </a:lnTo>
                    <a:lnTo>
                      <a:pt x="471" y="665"/>
                    </a:lnTo>
                    <a:lnTo>
                      <a:pt x="440" y="701"/>
                    </a:lnTo>
                    <a:lnTo>
                      <a:pt x="412" y="737"/>
                    </a:lnTo>
                    <a:lnTo>
                      <a:pt x="383" y="773"/>
                    </a:lnTo>
                    <a:lnTo>
                      <a:pt x="356" y="811"/>
                    </a:lnTo>
                    <a:lnTo>
                      <a:pt x="329" y="849"/>
                    </a:lnTo>
                    <a:lnTo>
                      <a:pt x="304" y="888"/>
                    </a:lnTo>
                    <a:lnTo>
                      <a:pt x="279" y="928"/>
                    </a:lnTo>
                    <a:lnTo>
                      <a:pt x="255" y="967"/>
                    </a:lnTo>
                    <a:lnTo>
                      <a:pt x="234" y="1007"/>
                    </a:lnTo>
                    <a:lnTo>
                      <a:pt x="210" y="1048"/>
                    </a:lnTo>
                    <a:lnTo>
                      <a:pt x="191" y="1091"/>
                    </a:lnTo>
                    <a:lnTo>
                      <a:pt x="171" y="1133"/>
                    </a:lnTo>
                    <a:lnTo>
                      <a:pt x="151" y="1176"/>
                    </a:lnTo>
                    <a:lnTo>
                      <a:pt x="133" y="1219"/>
                    </a:lnTo>
                    <a:lnTo>
                      <a:pt x="117" y="1264"/>
                    </a:lnTo>
                    <a:lnTo>
                      <a:pt x="101" y="1307"/>
                    </a:lnTo>
                    <a:lnTo>
                      <a:pt x="86" y="1352"/>
                    </a:lnTo>
                    <a:lnTo>
                      <a:pt x="74" y="1399"/>
                    </a:lnTo>
                    <a:lnTo>
                      <a:pt x="61" y="1444"/>
                    </a:lnTo>
                    <a:lnTo>
                      <a:pt x="49" y="1491"/>
                    </a:lnTo>
                    <a:lnTo>
                      <a:pt x="40" y="1537"/>
                    </a:lnTo>
                    <a:lnTo>
                      <a:pt x="31" y="1584"/>
                    </a:lnTo>
                    <a:lnTo>
                      <a:pt x="22" y="1631"/>
                    </a:lnTo>
                    <a:lnTo>
                      <a:pt x="14" y="1679"/>
                    </a:lnTo>
                    <a:lnTo>
                      <a:pt x="9" y="1728"/>
                    </a:lnTo>
                    <a:lnTo>
                      <a:pt x="5" y="1776"/>
                    </a:lnTo>
                    <a:lnTo>
                      <a:pt x="2" y="1825"/>
                    </a:lnTo>
                    <a:lnTo>
                      <a:pt x="0" y="1874"/>
                    </a:lnTo>
                    <a:lnTo>
                      <a:pt x="0" y="1924"/>
                    </a:lnTo>
                    <a:lnTo>
                      <a:pt x="0" y="1958"/>
                    </a:lnTo>
                    <a:lnTo>
                      <a:pt x="0" y="1958"/>
                    </a:lnTo>
                    <a:lnTo>
                      <a:pt x="0" y="2007"/>
                    </a:lnTo>
                    <a:lnTo>
                      <a:pt x="2" y="2055"/>
                    </a:lnTo>
                    <a:lnTo>
                      <a:pt x="5" y="2106"/>
                    </a:lnTo>
                    <a:lnTo>
                      <a:pt x="9" y="2154"/>
                    </a:lnTo>
                    <a:lnTo>
                      <a:pt x="14" y="2203"/>
                    </a:lnTo>
                    <a:lnTo>
                      <a:pt x="22" y="2249"/>
                    </a:lnTo>
                    <a:lnTo>
                      <a:pt x="31" y="2298"/>
                    </a:lnTo>
                    <a:lnTo>
                      <a:pt x="40" y="2345"/>
                    </a:lnTo>
                    <a:lnTo>
                      <a:pt x="49" y="2391"/>
                    </a:lnTo>
                    <a:lnTo>
                      <a:pt x="61" y="2436"/>
                    </a:lnTo>
                    <a:lnTo>
                      <a:pt x="74" y="2483"/>
                    </a:lnTo>
                    <a:lnTo>
                      <a:pt x="86" y="2528"/>
                    </a:lnTo>
                    <a:lnTo>
                      <a:pt x="101" y="2573"/>
                    </a:lnTo>
                    <a:lnTo>
                      <a:pt x="117" y="2618"/>
                    </a:lnTo>
                    <a:lnTo>
                      <a:pt x="133" y="2661"/>
                    </a:lnTo>
                    <a:lnTo>
                      <a:pt x="151" y="2706"/>
                    </a:lnTo>
                    <a:lnTo>
                      <a:pt x="171" y="2747"/>
                    </a:lnTo>
                    <a:lnTo>
                      <a:pt x="191" y="2791"/>
                    </a:lnTo>
                    <a:lnTo>
                      <a:pt x="210" y="2832"/>
                    </a:lnTo>
                    <a:lnTo>
                      <a:pt x="234" y="2873"/>
                    </a:lnTo>
                    <a:lnTo>
                      <a:pt x="255" y="2915"/>
                    </a:lnTo>
                    <a:lnTo>
                      <a:pt x="279" y="2954"/>
                    </a:lnTo>
                    <a:lnTo>
                      <a:pt x="304" y="2994"/>
                    </a:lnTo>
                    <a:lnTo>
                      <a:pt x="329" y="3032"/>
                    </a:lnTo>
                    <a:lnTo>
                      <a:pt x="356" y="3069"/>
                    </a:lnTo>
                    <a:lnTo>
                      <a:pt x="383" y="3107"/>
                    </a:lnTo>
                    <a:lnTo>
                      <a:pt x="412" y="3145"/>
                    </a:lnTo>
                    <a:lnTo>
                      <a:pt x="440" y="3181"/>
                    </a:lnTo>
                    <a:lnTo>
                      <a:pt x="471" y="3215"/>
                    </a:lnTo>
                    <a:lnTo>
                      <a:pt x="502" y="3249"/>
                    </a:lnTo>
                    <a:lnTo>
                      <a:pt x="532" y="3283"/>
                    </a:lnTo>
                    <a:lnTo>
                      <a:pt x="564" y="3316"/>
                    </a:lnTo>
                    <a:lnTo>
                      <a:pt x="564" y="3316"/>
                    </a:lnTo>
                    <a:lnTo>
                      <a:pt x="597" y="3348"/>
                    </a:lnTo>
                    <a:lnTo>
                      <a:pt x="631" y="3380"/>
                    </a:lnTo>
                    <a:lnTo>
                      <a:pt x="665" y="3411"/>
                    </a:lnTo>
                    <a:lnTo>
                      <a:pt x="701" y="3440"/>
                    </a:lnTo>
                    <a:lnTo>
                      <a:pt x="737" y="3470"/>
                    </a:lnTo>
                    <a:lnTo>
                      <a:pt x="773" y="3497"/>
                    </a:lnTo>
                    <a:lnTo>
                      <a:pt x="811" y="3524"/>
                    </a:lnTo>
                    <a:lnTo>
                      <a:pt x="849" y="3551"/>
                    </a:lnTo>
                    <a:lnTo>
                      <a:pt x="888" y="3576"/>
                    </a:lnTo>
                    <a:lnTo>
                      <a:pt x="928" y="3602"/>
                    </a:lnTo>
                    <a:lnTo>
                      <a:pt x="967" y="3625"/>
                    </a:lnTo>
                    <a:lnTo>
                      <a:pt x="1007" y="3648"/>
                    </a:lnTo>
                    <a:lnTo>
                      <a:pt x="1048" y="3670"/>
                    </a:lnTo>
                    <a:lnTo>
                      <a:pt x="1091" y="3691"/>
                    </a:lnTo>
                    <a:lnTo>
                      <a:pt x="1133" y="3711"/>
                    </a:lnTo>
                    <a:lnTo>
                      <a:pt x="1176" y="3729"/>
                    </a:lnTo>
                    <a:lnTo>
                      <a:pt x="1219" y="3747"/>
                    </a:lnTo>
                    <a:lnTo>
                      <a:pt x="1264" y="3763"/>
                    </a:lnTo>
                    <a:lnTo>
                      <a:pt x="1307" y="3780"/>
                    </a:lnTo>
                    <a:lnTo>
                      <a:pt x="1352" y="3794"/>
                    </a:lnTo>
                    <a:lnTo>
                      <a:pt x="1399" y="3808"/>
                    </a:lnTo>
                    <a:lnTo>
                      <a:pt x="1444" y="3821"/>
                    </a:lnTo>
                    <a:lnTo>
                      <a:pt x="1490" y="3832"/>
                    </a:lnTo>
                    <a:lnTo>
                      <a:pt x="1537" y="3842"/>
                    </a:lnTo>
                    <a:lnTo>
                      <a:pt x="1584" y="3851"/>
                    </a:lnTo>
                    <a:lnTo>
                      <a:pt x="1631" y="3859"/>
                    </a:lnTo>
                    <a:lnTo>
                      <a:pt x="1679" y="3866"/>
                    </a:lnTo>
                    <a:lnTo>
                      <a:pt x="1728" y="3871"/>
                    </a:lnTo>
                    <a:lnTo>
                      <a:pt x="1776" y="3877"/>
                    </a:lnTo>
                    <a:lnTo>
                      <a:pt x="1825" y="3878"/>
                    </a:lnTo>
                    <a:lnTo>
                      <a:pt x="1873" y="3880"/>
                    </a:lnTo>
                    <a:lnTo>
                      <a:pt x="1924" y="3882"/>
                    </a:lnTo>
                    <a:lnTo>
                      <a:pt x="3836" y="3882"/>
                    </a:lnTo>
                    <a:lnTo>
                      <a:pt x="3836" y="3882"/>
                    </a:lnTo>
                    <a:lnTo>
                      <a:pt x="3836" y="3882"/>
                    </a:lnTo>
                    <a:lnTo>
                      <a:pt x="3885" y="3880"/>
                    </a:lnTo>
                    <a:lnTo>
                      <a:pt x="3935" y="3878"/>
                    </a:lnTo>
                    <a:lnTo>
                      <a:pt x="3984" y="3877"/>
                    </a:lnTo>
                    <a:lnTo>
                      <a:pt x="4032" y="3871"/>
                    </a:lnTo>
                    <a:lnTo>
                      <a:pt x="4081" y="3866"/>
                    </a:lnTo>
                    <a:lnTo>
                      <a:pt x="4128" y="3859"/>
                    </a:lnTo>
                    <a:lnTo>
                      <a:pt x="4176" y="3851"/>
                    </a:lnTo>
                    <a:lnTo>
                      <a:pt x="4223" y="3842"/>
                    </a:lnTo>
                    <a:lnTo>
                      <a:pt x="4270" y="3832"/>
                    </a:lnTo>
                    <a:lnTo>
                      <a:pt x="4316" y="3821"/>
                    </a:lnTo>
                    <a:lnTo>
                      <a:pt x="4361" y="3808"/>
                    </a:lnTo>
                    <a:lnTo>
                      <a:pt x="4408" y="3794"/>
                    </a:lnTo>
                    <a:lnTo>
                      <a:pt x="4453" y="3780"/>
                    </a:lnTo>
                    <a:lnTo>
                      <a:pt x="4496" y="3763"/>
                    </a:lnTo>
                    <a:lnTo>
                      <a:pt x="4541" y="3747"/>
                    </a:lnTo>
                    <a:lnTo>
                      <a:pt x="4584" y="3729"/>
                    </a:lnTo>
                    <a:lnTo>
                      <a:pt x="4627" y="3711"/>
                    </a:lnTo>
                    <a:lnTo>
                      <a:pt x="4669" y="3691"/>
                    </a:lnTo>
                    <a:lnTo>
                      <a:pt x="4712" y="3670"/>
                    </a:lnTo>
                    <a:lnTo>
                      <a:pt x="4751" y="3648"/>
                    </a:lnTo>
                    <a:lnTo>
                      <a:pt x="4793" y="3625"/>
                    </a:lnTo>
                    <a:lnTo>
                      <a:pt x="4832" y="3602"/>
                    </a:lnTo>
                    <a:lnTo>
                      <a:pt x="4872" y="3576"/>
                    </a:lnTo>
                    <a:lnTo>
                      <a:pt x="4911" y="3551"/>
                    </a:lnTo>
                    <a:lnTo>
                      <a:pt x="4949" y="3524"/>
                    </a:lnTo>
                    <a:lnTo>
                      <a:pt x="4987" y="3497"/>
                    </a:lnTo>
                    <a:lnTo>
                      <a:pt x="5023" y="3470"/>
                    </a:lnTo>
                    <a:lnTo>
                      <a:pt x="5059" y="3440"/>
                    </a:lnTo>
                    <a:lnTo>
                      <a:pt x="5095" y="3411"/>
                    </a:lnTo>
                    <a:lnTo>
                      <a:pt x="5129" y="3380"/>
                    </a:lnTo>
                    <a:lnTo>
                      <a:pt x="5163" y="3348"/>
                    </a:lnTo>
                    <a:lnTo>
                      <a:pt x="5196" y="3316"/>
                    </a:lnTo>
                    <a:lnTo>
                      <a:pt x="5196" y="3316"/>
                    </a:lnTo>
                    <a:lnTo>
                      <a:pt x="5228" y="3283"/>
                    </a:lnTo>
                    <a:lnTo>
                      <a:pt x="5258" y="3249"/>
                    </a:lnTo>
                    <a:lnTo>
                      <a:pt x="5289" y="3215"/>
                    </a:lnTo>
                    <a:lnTo>
                      <a:pt x="5320" y="3181"/>
                    </a:lnTo>
                    <a:lnTo>
                      <a:pt x="5348" y="3145"/>
                    </a:lnTo>
                    <a:lnTo>
                      <a:pt x="5377" y="3107"/>
                    </a:lnTo>
                    <a:lnTo>
                      <a:pt x="5404" y="3069"/>
                    </a:lnTo>
                    <a:lnTo>
                      <a:pt x="5431" y="3032"/>
                    </a:lnTo>
                    <a:lnTo>
                      <a:pt x="5456" y="2994"/>
                    </a:lnTo>
                    <a:lnTo>
                      <a:pt x="5480" y="2954"/>
                    </a:lnTo>
                    <a:lnTo>
                      <a:pt x="5505" y="2915"/>
                    </a:lnTo>
                    <a:lnTo>
                      <a:pt x="5526" y="2873"/>
                    </a:lnTo>
                    <a:lnTo>
                      <a:pt x="5548" y="2832"/>
                    </a:lnTo>
                    <a:lnTo>
                      <a:pt x="5569" y="2791"/>
                    </a:lnTo>
                    <a:lnTo>
                      <a:pt x="5589" y="2747"/>
                    </a:lnTo>
                    <a:lnTo>
                      <a:pt x="5609" y="2704"/>
                    </a:lnTo>
                    <a:lnTo>
                      <a:pt x="5625" y="2661"/>
                    </a:lnTo>
                    <a:lnTo>
                      <a:pt x="5643" y="2618"/>
                    </a:lnTo>
                    <a:lnTo>
                      <a:pt x="5659" y="2573"/>
                    </a:lnTo>
                    <a:lnTo>
                      <a:pt x="5674" y="2528"/>
                    </a:lnTo>
                    <a:lnTo>
                      <a:pt x="5686" y="2483"/>
                    </a:lnTo>
                    <a:lnTo>
                      <a:pt x="5699" y="2436"/>
                    </a:lnTo>
                    <a:lnTo>
                      <a:pt x="5711" y="2391"/>
                    </a:lnTo>
                    <a:lnTo>
                      <a:pt x="5720" y="2345"/>
                    </a:lnTo>
                    <a:lnTo>
                      <a:pt x="5729" y="2296"/>
                    </a:lnTo>
                    <a:lnTo>
                      <a:pt x="5738" y="2249"/>
                    </a:lnTo>
                    <a:lnTo>
                      <a:pt x="5744" y="2201"/>
                    </a:lnTo>
                    <a:lnTo>
                      <a:pt x="5751" y="2154"/>
                    </a:lnTo>
                    <a:lnTo>
                      <a:pt x="5755" y="2106"/>
                    </a:lnTo>
                    <a:lnTo>
                      <a:pt x="5758" y="2055"/>
                    </a:lnTo>
                    <a:lnTo>
                      <a:pt x="5760" y="2007"/>
                    </a:lnTo>
                    <a:lnTo>
                      <a:pt x="5760" y="1956"/>
                    </a:lnTo>
                    <a:lnTo>
                      <a:pt x="5760" y="1924"/>
                    </a:lnTo>
                    <a:lnTo>
                      <a:pt x="5760" y="1924"/>
                    </a:lnTo>
                    <a:lnTo>
                      <a:pt x="5760" y="1877"/>
                    </a:lnTo>
                    <a:lnTo>
                      <a:pt x="5758" y="1829"/>
                    </a:lnTo>
                    <a:lnTo>
                      <a:pt x="5755" y="1782"/>
                    </a:lnTo>
                    <a:lnTo>
                      <a:pt x="5751" y="1735"/>
                    </a:lnTo>
                    <a:lnTo>
                      <a:pt x="5746" y="1688"/>
                    </a:lnTo>
                    <a:lnTo>
                      <a:pt x="5740" y="1643"/>
                    </a:lnTo>
                    <a:lnTo>
                      <a:pt x="5731" y="1597"/>
                    </a:lnTo>
                    <a:lnTo>
                      <a:pt x="5724" y="1552"/>
                    </a:lnTo>
                    <a:lnTo>
                      <a:pt x="5713" y="1507"/>
                    </a:lnTo>
                    <a:lnTo>
                      <a:pt x="5704" y="1462"/>
                    </a:lnTo>
                    <a:lnTo>
                      <a:pt x="5692" y="1417"/>
                    </a:lnTo>
                    <a:lnTo>
                      <a:pt x="5679" y="1374"/>
                    </a:lnTo>
                    <a:lnTo>
                      <a:pt x="5650" y="1287"/>
                    </a:lnTo>
                    <a:lnTo>
                      <a:pt x="5618" y="1203"/>
                    </a:lnTo>
                    <a:lnTo>
                      <a:pt x="5618" y="1203"/>
                    </a:lnTo>
                    <a:lnTo>
                      <a:pt x="5614" y="1205"/>
                    </a:lnTo>
                    <a:lnTo>
                      <a:pt x="5614" y="1205"/>
                    </a:lnTo>
                    <a:close/>
                  </a:path>
                </a:pathLst>
              </a:custGeom>
              <a:solidFill>
                <a:srgbClr val="005DA2"/>
              </a:solidFill>
              <a:ln w="9525">
                <a:noFill/>
                <a:round/>
                <a:headEnd/>
                <a:tailE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Times"/>
                  <a:ea typeface="+mn-ea"/>
                </a:endParaRPr>
              </a:p>
            </p:txBody>
          </p:sp>
          <p:sp>
            <p:nvSpPr>
              <p:cNvPr id="30" name="Freeform 5"/>
              <p:cNvSpPr>
                <a:spLocks/>
              </p:cNvSpPr>
              <p:nvPr/>
            </p:nvSpPr>
            <p:spPr bwMode="auto">
              <a:xfrm flipH="1">
                <a:off x="2675121" y="1453995"/>
                <a:ext cx="1630998" cy="1099225"/>
              </a:xfrm>
              <a:custGeom>
                <a:avLst/>
                <a:gdLst/>
                <a:ahLst/>
                <a:cxnLst>
                  <a:cxn ang="0">
                    <a:pos x="5438" y="1318"/>
                  </a:cxn>
                  <a:cxn ang="0">
                    <a:pos x="5248" y="1507"/>
                  </a:cxn>
                  <a:cxn ang="0">
                    <a:pos x="5145" y="1679"/>
                  </a:cxn>
                  <a:cxn ang="0">
                    <a:pos x="5095" y="1848"/>
                  </a:cxn>
                  <a:cxn ang="0">
                    <a:pos x="5082" y="2149"/>
                  </a:cxn>
                  <a:cxn ang="0">
                    <a:pos x="4944" y="2555"/>
                  </a:cxn>
                  <a:cxn ang="0">
                    <a:pos x="4726" y="2848"/>
                  </a:cxn>
                  <a:cxn ang="0">
                    <a:pos x="4381" y="3093"/>
                  </a:cxn>
                  <a:cxn ang="0">
                    <a:pos x="3964" y="3211"/>
                  </a:cxn>
                  <a:cxn ang="0">
                    <a:pos x="1733" y="3204"/>
                  </a:cxn>
                  <a:cxn ang="0">
                    <a:pos x="1325" y="3066"/>
                  </a:cxn>
                  <a:cxn ang="0">
                    <a:pos x="1034" y="2848"/>
                  </a:cxn>
                  <a:cxn ang="0">
                    <a:pos x="787" y="2501"/>
                  </a:cxn>
                  <a:cxn ang="0">
                    <a:pos x="669" y="2086"/>
                  </a:cxn>
                  <a:cxn ang="0">
                    <a:pos x="678" y="1733"/>
                  </a:cxn>
                  <a:cxn ang="0">
                    <a:pos x="816" y="1325"/>
                  </a:cxn>
                  <a:cxn ang="0">
                    <a:pos x="1034" y="1034"/>
                  </a:cxn>
                  <a:cxn ang="0">
                    <a:pos x="1379" y="788"/>
                  </a:cxn>
                  <a:cxn ang="0">
                    <a:pos x="1796" y="669"/>
                  </a:cxn>
                  <a:cxn ang="0">
                    <a:pos x="4027" y="678"/>
                  </a:cxn>
                  <a:cxn ang="0">
                    <a:pos x="4435" y="816"/>
                  </a:cxn>
                  <a:cxn ang="0">
                    <a:pos x="4726" y="1034"/>
                  </a:cxn>
                  <a:cxn ang="0">
                    <a:pos x="4910" y="895"/>
                  </a:cxn>
                  <a:cxn ang="0">
                    <a:pos x="5201" y="678"/>
                  </a:cxn>
                  <a:cxn ang="0">
                    <a:pos x="5129" y="502"/>
                  </a:cxn>
                  <a:cxn ang="0">
                    <a:pos x="4872" y="304"/>
                  </a:cxn>
                  <a:cxn ang="0">
                    <a:pos x="4584" y="151"/>
                  </a:cxn>
                  <a:cxn ang="0">
                    <a:pos x="4270" y="49"/>
                  </a:cxn>
                  <a:cxn ang="0">
                    <a:pos x="3935" y="2"/>
                  </a:cxn>
                  <a:cxn ang="0">
                    <a:pos x="1776" y="5"/>
                  </a:cxn>
                  <a:cxn ang="0">
                    <a:pos x="1444" y="61"/>
                  </a:cxn>
                  <a:cxn ang="0">
                    <a:pos x="1133" y="171"/>
                  </a:cxn>
                  <a:cxn ang="0">
                    <a:pos x="849" y="329"/>
                  </a:cxn>
                  <a:cxn ang="0">
                    <a:pos x="597" y="532"/>
                  </a:cxn>
                  <a:cxn ang="0">
                    <a:pos x="412" y="737"/>
                  </a:cxn>
                  <a:cxn ang="0">
                    <a:pos x="234" y="1007"/>
                  </a:cxn>
                  <a:cxn ang="0">
                    <a:pos x="101" y="1307"/>
                  </a:cxn>
                  <a:cxn ang="0">
                    <a:pos x="22" y="1631"/>
                  </a:cxn>
                  <a:cxn ang="0">
                    <a:pos x="0" y="1958"/>
                  </a:cxn>
                  <a:cxn ang="0">
                    <a:pos x="22" y="2249"/>
                  </a:cxn>
                  <a:cxn ang="0">
                    <a:pos x="101" y="2573"/>
                  </a:cxn>
                  <a:cxn ang="0">
                    <a:pos x="234" y="2873"/>
                  </a:cxn>
                  <a:cxn ang="0">
                    <a:pos x="412" y="3145"/>
                  </a:cxn>
                  <a:cxn ang="0">
                    <a:pos x="597" y="3348"/>
                  </a:cxn>
                  <a:cxn ang="0">
                    <a:pos x="849" y="3551"/>
                  </a:cxn>
                  <a:cxn ang="0">
                    <a:pos x="1133" y="3711"/>
                  </a:cxn>
                  <a:cxn ang="0">
                    <a:pos x="1444" y="3821"/>
                  </a:cxn>
                  <a:cxn ang="0">
                    <a:pos x="1776" y="3877"/>
                  </a:cxn>
                  <a:cxn ang="0">
                    <a:pos x="3885" y="3880"/>
                  </a:cxn>
                  <a:cxn ang="0">
                    <a:pos x="4223" y="3842"/>
                  </a:cxn>
                  <a:cxn ang="0">
                    <a:pos x="4541" y="3747"/>
                  </a:cxn>
                  <a:cxn ang="0">
                    <a:pos x="4832" y="3602"/>
                  </a:cxn>
                  <a:cxn ang="0">
                    <a:pos x="5095" y="3411"/>
                  </a:cxn>
                  <a:cxn ang="0">
                    <a:pos x="5289" y="3215"/>
                  </a:cxn>
                  <a:cxn ang="0">
                    <a:pos x="5480" y="2954"/>
                  </a:cxn>
                  <a:cxn ang="0">
                    <a:pos x="5625" y="2661"/>
                  </a:cxn>
                  <a:cxn ang="0">
                    <a:pos x="5720" y="2345"/>
                  </a:cxn>
                  <a:cxn ang="0">
                    <a:pos x="5760" y="2007"/>
                  </a:cxn>
                  <a:cxn ang="0">
                    <a:pos x="5751" y="1735"/>
                  </a:cxn>
                  <a:cxn ang="0">
                    <a:pos x="5692" y="1417"/>
                  </a:cxn>
                </a:cxnLst>
                <a:rect l="0" t="0" r="r" b="b"/>
                <a:pathLst>
                  <a:path w="5760" h="3882">
                    <a:moveTo>
                      <a:pt x="5614" y="1205"/>
                    </a:moveTo>
                    <a:lnTo>
                      <a:pt x="5614" y="1205"/>
                    </a:lnTo>
                    <a:lnTo>
                      <a:pt x="5577" y="1226"/>
                    </a:lnTo>
                    <a:lnTo>
                      <a:pt x="5541" y="1248"/>
                    </a:lnTo>
                    <a:lnTo>
                      <a:pt x="5505" y="1271"/>
                    </a:lnTo>
                    <a:lnTo>
                      <a:pt x="5471" y="1295"/>
                    </a:lnTo>
                    <a:lnTo>
                      <a:pt x="5438" y="1318"/>
                    </a:lnTo>
                    <a:lnTo>
                      <a:pt x="5406" y="1343"/>
                    </a:lnTo>
                    <a:lnTo>
                      <a:pt x="5377" y="1370"/>
                    </a:lnTo>
                    <a:lnTo>
                      <a:pt x="5348" y="1395"/>
                    </a:lnTo>
                    <a:lnTo>
                      <a:pt x="5321" y="1422"/>
                    </a:lnTo>
                    <a:lnTo>
                      <a:pt x="5294" y="1451"/>
                    </a:lnTo>
                    <a:lnTo>
                      <a:pt x="5271" y="1478"/>
                    </a:lnTo>
                    <a:lnTo>
                      <a:pt x="5248" y="1507"/>
                    </a:lnTo>
                    <a:lnTo>
                      <a:pt x="5226" y="1536"/>
                    </a:lnTo>
                    <a:lnTo>
                      <a:pt x="5206" y="1566"/>
                    </a:lnTo>
                    <a:lnTo>
                      <a:pt x="5188" y="1595"/>
                    </a:lnTo>
                    <a:lnTo>
                      <a:pt x="5172" y="1624"/>
                    </a:lnTo>
                    <a:lnTo>
                      <a:pt x="5172" y="1624"/>
                    </a:lnTo>
                    <a:lnTo>
                      <a:pt x="5158" y="1652"/>
                    </a:lnTo>
                    <a:lnTo>
                      <a:pt x="5145" y="1679"/>
                    </a:lnTo>
                    <a:lnTo>
                      <a:pt x="5133" y="1706"/>
                    </a:lnTo>
                    <a:lnTo>
                      <a:pt x="5124" y="1735"/>
                    </a:lnTo>
                    <a:lnTo>
                      <a:pt x="5115" y="1764"/>
                    </a:lnTo>
                    <a:lnTo>
                      <a:pt x="5106" y="1791"/>
                    </a:lnTo>
                    <a:lnTo>
                      <a:pt x="5100" y="1820"/>
                    </a:lnTo>
                    <a:lnTo>
                      <a:pt x="5095" y="1848"/>
                    </a:lnTo>
                    <a:lnTo>
                      <a:pt x="5095" y="1848"/>
                    </a:lnTo>
                    <a:lnTo>
                      <a:pt x="5097" y="1886"/>
                    </a:lnTo>
                    <a:lnTo>
                      <a:pt x="5097" y="1924"/>
                    </a:lnTo>
                    <a:lnTo>
                      <a:pt x="5097" y="1956"/>
                    </a:lnTo>
                    <a:lnTo>
                      <a:pt x="5097" y="1956"/>
                    </a:lnTo>
                    <a:lnTo>
                      <a:pt x="5095" y="2021"/>
                    </a:lnTo>
                    <a:lnTo>
                      <a:pt x="5089" y="2086"/>
                    </a:lnTo>
                    <a:lnTo>
                      <a:pt x="5082" y="2149"/>
                    </a:lnTo>
                    <a:lnTo>
                      <a:pt x="5071" y="2210"/>
                    </a:lnTo>
                    <a:lnTo>
                      <a:pt x="5057" y="2271"/>
                    </a:lnTo>
                    <a:lnTo>
                      <a:pt x="5041" y="2330"/>
                    </a:lnTo>
                    <a:lnTo>
                      <a:pt x="5019" y="2390"/>
                    </a:lnTo>
                    <a:lnTo>
                      <a:pt x="4998" y="2445"/>
                    </a:lnTo>
                    <a:lnTo>
                      <a:pt x="4973" y="2501"/>
                    </a:lnTo>
                    <a:lnTo>
                      <a:pt x="4944" y="2555"/>
                    </a:lnTo>
                    <a:lnTo>
                      <a:pt x="4913" y="2609"/>
                    </a:lnTo>
                    <a:lnTo>
                      <a:pt x="4881" y="2659"/>
                    </a:lnTo>
                    <a:lnTo>
                      <a:pt x="4845" y="2710"/>
                    </a:lnTo>
                    <a:lnTo>
                      <a:pt x="4807" y="2756"/>
                    </a:lnTo>
                    <a:lnTo>
                      <a:pt x="4768" y="2803"/>
                    </a:lnTo>
                    <a:lnTo>
                      <a:pt x="4726" y="2848"/>
                    </a:lnTo>
                    <a:lnTo>
                      <a:pt x="4726" y="2848"/>
                    </a:lnTo>
                    <a:lnTo>
                      <a:pt x="4681" y="2889"/>
                    </a:lnTo>
                    <a:lnTo>
                      <a:pt x="4636" y="2929"/>
                    </a:lnTo>
                    <a:lnTo>
                      <a:pt x="4588" y="2967"/>
                    </a:lnTo>
                    <a:lnTo>
                      <a:pt x="4539" y="3003"/>
                    </a:lnTo>
                    <a:lnTo>
                      <a:pt x="4487" y="3035"/>
                    </a:lnTo>
                    <a:lnTo>
                      <a:pt x="4435" y="3066"/>
                    </a:lnTo>
                    <a:lnTo>
                      <a:pt x="4381" y="3093"/>
                    </a:lnTo>
                    <a:lnTo>
                      <a:pt x="4325" y="3118"/>
                    </a:lnTo>
                    <a:lnTo>
                      <a:pt x="4268" y="3141"/>
                    </a:lnTo>
                    <a:lnTo>
                      <a:pt x="4210" y="3161"/>
                    </a:lnTo>
                    <a:lnTo>
                      <a:pt x="4149" y="3177"/>
                    </a:lnTo>
                    <a:lnTo>
                      <a:pt x="4090" y="3192"/>
                    </a:lnTo>
                    <a:lnTo>
                      <a:pt x="4027" y="3204"/>
                    </a:lnTo>
                    <a:lnTo>
                      <a:pt x="3964" y="3211"/>
                    </a:lnTo>
                    <a:lnTo>
                      <a:pt x="3901" y="3217"/>
                    </a:lnTo>
                    <a:lnTo>
                      <a:pt x="3836" y="3219"/>
                    </a:lnTo>
                    <a:lnTo>
                      <a:pt x="1924" y="3219"/>
                    </a:lnTo>
                    <a:lnTo>
                      <a:pt x="1924" y="3219"/>
                    </a:lnTo>
                    <a:lnTo>
                      <a:pt x="1859" y="3217"/>
                    </a:lnTo>
                    <a:lnTo>
                      <a:pt x="1796" y="3211"/>
                    </a:lnTo>
                    <a:lnTo>
                      <a:pt x="1733" y="3204"/>
                    </a:lnTo>
                    <a:lnTo>
                      <a:pt x="1670" y="3192"/>
                    </a:lnTo>
                    <a:lnTo>
                      <a:pt x="1609" y="3177"/>
                    </a:lnTo>
                    <a:lnTo>
                      <a:pt x="1550" y="3161"/>
                    </a:lnTo>
                    <a:lnTo>
                      <a:pt x="1492" y="3141"/>
                    </a:lnTo>
                    <a:lnTo>
                      <a:pt x="1435" y="3118"/>
                    </a:lnTo>
                    <a:lnTo>
                      <a:pt x="1379" y="3093"/>
                    </a:lnTo>
                    <a:lnTo>
                      <a:pt x="1325" y="3066"/>
                    </a:lnTo>
                    <a:lnTo>
                      <a:pt x="1273" y="3035"/>
                    </a:lnTo>
                    <a:lnTo>
                      <a:pt x="1221" y="3003"/>
                    </a:lnTo>
                    <a:lnTo>
                      <a:pt x="1172" y="2967"/>
                    </a:lnTo>
                    <a:lnTo>
                      <a:pt x="1124" y="2929"/>
                    </a:lnTo>
                    <a:lnTo>
                      <a:pt x="1077" y="2889"/>
                    </a:lnTo>
                    <a:lnTo>
                      <a:pt x="1034" y="2848"/>
                    </a:lnTo>
                    <a:lnTo>
                      <a:pt x="1034" y="2848"/>
                    </a:lnTo>
                    <a:lnTo>
                      <a:pt x="992" y="2803"/>
                    </a:lnTo>
                    <a:lnTo>
                      <a:pt x="951" y="2756"/>
                    </a:lnTo>
                    <a:lnTo>
                      <a:pt x="913" y="2710"/>
                    </a:lnTo>
                    <a:lnTo>
                      <a:pt x="879" y="2659"/>
                    </a:lnTo>
                    <a:lnTo>
                      <a:pt x="847" y="2609"/>
                    </a:lnTo>
                    <a:lnTo>
                      <a:pt x="816" y="2555"/>
                    </a:lnTo>
                    <a:lnTo>
                      <a:pt x="787" y="2501"/>
                    </a:lnTo>
                    <a:lnTo>
                      <a:pt x="762" y="2445"/>
                    </a:lnTo>
                    <a:lnTo>
                      <a:pt x="739" y="2390"/>
                    </a:lnTo>
                    <a:lnTo>
                      <a:pt x="719" y="2330"/>
                    </a:lnTo>
                    <a:lnTo>
                      <a:pt x="703" y="2271"/>
                    </a:lnTo>
                    <a:lnTo>
                      <a:pt x="689" y="2210"/>
                    </a:lnTo>
                    <a:lnTo>
                      <a:pt x="678" y="2149"/>
                    </a:lnTo>
                    <a:lnTo>
                      <a:pt x="669" y="2086"/>
                    </a:lnTo>
                    <a:lnTo>
                      <a:pt x="665" y="2021"/>
                    </a:lnTo>
                    <a:lnTo>
                      <a:pt x="663" y="1956"/>
                    </a:lnTo>
                    <a:lnTo>
                      <a:pt x="663" y="1924"/>
                    </a:lnTo>
                    <a:lnTo>
                      <a:pt x="663" y="1924"/>
                    </a:lnTo>
                    <a:lnTo>
                      <a:pt x="665" y="1859"/>
                    </a:lnTo>
                    <a:lnTo>
                      <a:pt x="669" y="1796"/>
                    </a:lnTo>
                    <a:lnTo>
                      <a:pt x="678" y="1733"/>
                    </a:lnTo>
                    <a:lnTo>
                      <a:pt x="689" y="1670"/>
                    </a:lnTo>
                    <a:lnTo>
                      <a:pt x="703" y="1611"/>
                    </a:lnTo>
                    <a:lnTo>
                      <a:pt x="719" y="1550"/>
                    </a:lnTo>
                    <a:lnTo>
                      <a:pt x="739" y="1492"/>
                    </a:lnTo>
                    <a:lnTo>
                      <a:pt x="762" y="1435"/>
                    </a:lnTo>
                    <a:lnTo>
                      <a:pt x="787" y="1379"/>
                    </a:lnTo>
                    <a:lnTo>
                      <a:pt x="816" y="1325"/>
                    </a:lnTo>
                    <a:lnTo>
                      <a:pt x="847" y="1273"/>
                    </a:lnTo>
                    <a:lnTo>
                      <a:pt x="879" y="1221"/>
                    </a:lnTo>
                    <a:lnTo>
                      <a:pt x="913" y="1172"/>
                    </a:lnTo>
                    <a:lnTo>
                      <a:pt x="951" y="1124"/>
                    </a:lnTo>
                    <a:lnTo>
                      <a:pt x="992" y="1079"/>
                    </a:lnTo>
                    <a:lnTo>
                      <a:pt x="1034" y="1034"/>
                    </a:lnTo>
                    <a:lnTo>
                      <a:pt x="1034" y="1034"/>
                    </a:lnTo>
                    <a:lnTo>
                      <a:pt x="1077" y="993"/>
                    </a:lnTo>
                    <a:lnTo>
                      <a:pt x="1124" y="951"/>
                    </a:lnTo>
                    <a:lnTo>
                      <a:pt x="1172" y="915"/>
                    </a:lnTo>
                    <a:lnTo>
                      <a:pt x="1221" y="879"/>
                    </a:lnTo>
                    <a:lnTo>
                      <a:pt x="1273" y="847"/>
                    </a:lnTo>
                    <a:lnTo>
                      <a:pt x="1325" y="816"/>
                    </a:lnTo>
                    <a:lnTo>
                      <a:pt x="1379" y="788"/>
                    </a:lnTo>
                    <a:lnTo>
                      <a:pt x="1435" y="762"/>
                    </a:lnTo>
                    <a:lnTo>
                      <a:pt x="1492" y="739"/>
                    </a:lnTo>
                    <a:lnTo>
                      <a:pt x="1550" y="719"/>
                    </a:lnTo>
                    <a:lnTo>
                      <a:pt x="1609" y="703"/>
                    </a:lnTo>
                    <a:lnTo>
                      <a:pt x="1670" y="689"/>
                    </a:lnTo>
                    <a:lnTo>
                      <a:pt x="1733" y="678"/>
                    </a:lnTo>
                    <a:lnTo>
                      <a:pt x="1796" y="669"/>
                    </a:lnTo>
                    <a:lnTo>
                      <a:pt x="1859" y="665"/>
                    </a:lnTo>
                    <a:lnTo>
                      <a:pt x="1924" y="663"/>
                    </a:lnTo>
                    <a:lnTo>
                      <a:pt x="3836" y="663"/>
                    </a:lnTo>
                    <a:lnTo>
                      <a:pt x="3836" y="663"/>
                    </a:lnTo>
                    <a:lnTo>
                      <a:pt x="3901" y="665"/>
                    </a:lnTo>
                    <a:lnTo>
                      <a:pt x="3964" y="669"/>
                    </a:lnTo>
                    <a:lnTo>
                      <a:pt x="4027" y="678"/>
                    </a:lnTo>
                    <a:lnTo>
                      <a:pt x="4090" y="689"/>
                    </a:lnTo>
                    <a:lnTo>
                      <a:pt x="4149" y="703"/>
                    </a:lnTo>
                    <a:lnTo>
                      <a:pt x="4210" y="719"/>
                    </a:lnTo>
                    <a:lnTo>
                      <a:pt x="4268" y="739"/>
                    </a:lnTo>
                    <a:lnTo>
                      <a:pt x="4325" y="762"/>
                    </a:lnTo>
                    <a:lnTo>
                      <a:pt x="4381" y="788"/>
                    </a:lnTo>
                    <a:lnTo>
                      <a:pt x="4435" y="816"/>
                    </a:lnTo>
                    <a:lnTo>
                      <a:pt x="4487" y="847"/>
                    </a:lnTo>
                    <a:lnTo>
                      <a:pt x="4539" y="879"/>
                    </a:lnTo>
                    <a:lnTo>
                      <a:pt x="4588" y="915"/>
                    </a:lnTo>
                    <a:lnTo>
                      <a:pt x="4636" y="951"/>
                    </a:lnTo>
                    <a:lnTo>
                      <a:pt x="4681" y="993"/>
                    </a:lnTo>
                    <a:lnTo>
                      <a:pt x="4726" y="1034"/>
                    </a:lnTo>
                    <a:lnTo>
                      <a:pt x="4726" y="1034"/>
                    </a:lnTo>
                    <a:lnTo>
                      <a:pt x="4753" y="1063"/>
                    </a:lnTo>
                    <a:lnTo>
                      <a:pt x="4753" y="1063"/>
                    </a:lnTo>
                    <a:lnTo>
                      <a:pt x="4782" y="1027"/>
                    </a:lnTo>
                    <a:lnTo>
                      <a:pt x="4813" y="993"/>
                    </a:lnTo>
                    <a:lnTo>
                      <a:pt x="4845" y="960"/>
                    </a:lnTo>
                    <a:lnTo>
                      <a:pt x="4877" y="928"/>
                    </a:lnTo>
                    <a:lnTo>
                      <a:pt x="4910" y="895"/>
                    </a:lnTo>
                    <a:lnTo>
                      <a:pt x="4944" y="865"/>
                    </a:lnTo>
                    <a:lnTo>
                      <a:pt x="4980" y="834"/>
                    </a:lnTo>
                    <a:lnTo>
                      <a:pt x="5016" y="806"/>
                    </a:lnTo>
                    <a:lnTo>
                      <a:pt x="5016" y="806"/>
                    </a:lnTo>
                    <a:lnTo>
                      <a:pt x="5075" y="761"/>
                    </a:lnTo>
                    <a:lnTo>
                      <a:pt x="5136" y="717"/>
                    </a:lnTo>
                    <a:lnTo>
                      <a:pt x="5201" y="678"/>
                    </a:lnTo>
                    <a:lnTo>
                      <a:pt x="5266" y="638"/>
                    </a:lnTo>
                    <a:lnTo>
                      <a:pt x="5266" y="638"/>
                    </a:lnTo>
                    <a:lnTo>
                      <a:pt x="5231" y="601"/>
                    </a:lnTo>
                    <a:lnTo>
                      <a:pt x="5196" y="565"/>
                    </a:lnTo>
                    <a:lnTo>
                      <a:pt x="5196" y="565"/>
                    </a:lnTo>
                    <a:lnTo>
                      <a:pt x="5163" y="532"/>
                    </a:lnTo>
                    <a:lnTo>
                      <a:pt x="5129" y="502"/>
                    </a:lnTo>
                    <a:lnTo>
                      <a:pt x="5095" y="471"/>
                    </a:lnTo>
                    <a:lnTo>
                      <a:pt x="5059" y="441"/>
                    </a:lnTo>
                    <a:lnTo>
                      <a:pt x="5023" y="412"/>
                    </a:lnTo>
                    <a:lnTo>
                      <a:pt x="4987" y="383"/>
                    </a:lnTo>
                    <a:lnTo>
                      <a:pt x="4949" y="356"/>
                    </a:lnTo>
                    <a:lnTo>
                      <a:pt x="4911" y="329"/>
                    </a:lnTo>
                    <a:lnTo>
                      <a:pt x="4872" y="304"/>
                    </a:lnTo>
                    <a:lnTo>
                      <a:pt x="4832" y="279"/>
                    </a:lnTo>
                    <a:lnTo>
                      <a:pt x="4793" y="255"/>
                    </a:lnTo>
                    <a:lnTo>
                      <a:pt x="4751" y="234"/>
                    </a:lnTo>
                    <a:lnTo>
                      <a:pt x="4712" y="210"/>
                    </a:lnTo>
                    <a:lnTo>
                      <a:pt x="4669" y="191"/>
                    </a:lnTo>
                    <a:lnTo>
                      <a:pt x="4627" y="171"/>
                    </a:lnTo>
                    <a:lnTo>
                      <a:pt x="4584" y="151"/>
                    </a:lnTo>
                    <a:lnTo>
                      <a:pt x="4541" y="133"/>
                    </a:lnTo>
                    <a:lnTo>
                      <a:pt x="4496" y="117"/>
                    </a:lnTo>
                    <a:lnTo>
                      <a:pt x="4453" y="101"/>
                    </a:lnTo>
                    <a:lnTo>
                      <a:pt x="4408" y="86"/>
                    </a:lnTo>
                    <a:lnTo>
                      <a:pt x="4361" y="74"/>
                    </a:lnTo>
                    <a:lnTo>
                      <a:pt x="4316" y="61"/>
                    </a:lnTo>
                    <a:lnTo>
                      <a:pt x="4270" y="49"/>
                    </a:lnTo>
                    <a:lnTo>
                      <a:pt x="4223" y="40"/>
                    </a:lnTo>
                    <a:lnTo>
                      <a:pt x="4176" y="31"/>
                    </a:lnTo>
                    <a:lnTo>
                      <a:pt x="4128" y="22"/>
                    </a:lnTo>
                    <a:lnTo>
                      <a:pt x="4081" y="14"/>
                    </a:lnTo>
                    <a:lnTo>
                      <a:pt x="4032" y="9"/>
                    </a:lnTo>
                    <a:lnTo>
                      <a:pt x="3984" y="5"/>
                    </a:lnTo>
                    <a:lnTo>
                      <a:pt x="3935" y="2"/>
                    </a:lnTo>
                    <a:lnTo>
                      <a:pt x="3885" y="0"/>
                    </a:lnTo>
                    <a:lnTo>
                      <a:pt x="3836" y="0"/>
                    </a:lnTo>
                    <a:lnTo>
                      <a:pt x="1924" y="0"/>
                    </a:lnTo>
                    <a:lnTo>
                      <a:pt x="1924" y="0"/>
                    </a:lnTo>
                    <a:lnTo>
                      <a:pt x="1873" y="0"/>
                    </a:lnTo>
                    <a:lnTo>
                      <a:pt x="1825" y="2"/>
                    </a:lnTo>
                    <a:lnTo>
                      <a:pt x="1776" y="5"/>
                    </a:lnTo>
                    <a:lnTo>
                      <a:pt x="1728" y="9"/>
                    </a:lnTo>
                    <a:lnTo>
                      <a:pt x="1679" y="14"/>
                    </a:lnTo>
                    <a:lnTo>
                      <a:pt x="1631" y="22"/>
                    </a:lnTo>
                    <a:lnTo>
                      <a:pt x="1584" y="31"/>
                    </a:lnTo>
                    <a:lnTo>
                      <a:pt x="1537" y="40"/>
                    </a:lnTo>
                    <a:lnTo>
                      <a:pt x="1490" y="49"/>
                    </a:lnTo>
                    <a:lnTo>
                      <a:pt x="1444" y="61"/>
                    </a:lnTo>
                    <a:lnTo>
                      <a:pt x="1399" y="74"/>
                    </a:lnTo>
                    <a:lnTo>
                      <a:pt x="1352" y="86"/>
                    </a:lnTo>
                    <a:lnTo>
                      <a:pt x="1307" y="101"/>
                    </a:lnTo>
                    <a:lnTo>
                      <a:pt x="1264" y="117"/>
                    </a:lnTo>
                    <a:lnTo>
                      <a:pt x="1219" y="133"/>
                    </a:lnTo>
                    <a:lnTo>
                      <a:pt x="1176" y="151"/>
                    </a:lnTo>
                    <a:lnTo>
                      <a:pt x="1133" y="171"/>
                    </a:lnTo>
                    <a:lnTo>
                      <a:pt x="1091" y="191"/>
                    </a:lnTo>
                    <a:lnTo>
                      <a:pt x="1048" y="210"/>
                    </a:lnTo>
                    <a:lnTo>
                      <a:pt x="1007" y="234"/>
                    </a:lnTo>
                    <a:lnTo>
                      <a:pt x="967" y="255"/>
                    </a:lnTo>
                    <a:lnTo>
                      <a:pt x="928" y="279"/>
                    </a:lnTo>
                    <a:lnTo>
                      <a:pt x="888" y="304"/>
                    </a:lnTo>
                    <a:lnTo>
                      <a:pt x="849" y="329"/>
                    </a:lnTo>
                    <a:lnTo>
                      <a:pt x="811" y="356"/>
                    </a:lnTo>
                    <a:lnTo>
                      <a:pt x="773" y="383"/>
                    </a:lnTo>
                    <a:lnTo>
                      <a:pt x="737" y="412"/>
                    </a:lnTo>
                    <a:lnTo>
                      <a:pt x="701" y="441"/>
                    </a:lnTo>
                    <a:lnTo>
                      <a:pt x="665" y="471"/>
                    </a:lnTo>
                    <a:lnTo>
                      <a:pt x="631" y="502"/>
                    </a:lnTo>
                    <a:lnTo>
                      <a:pt x="597" y="532"/>
                    </a:lnTo>
                    <a:lnTo>
                      <a:pt x="564" y="565"/>
                    </a:lnTo>
                    <a:lnTo>
                      <a:pt x="564" y="565"/>
                    </a:lnTo>
                    <a:lnTo>
                      <a:pt x="532" y="597"/>
                    </a:lnTo>
                    <a:lnTo>
                      <a:pt x="502" y="631"/>
                    </a:lnTo>
                    <a:lnTo>
                      <a:pt x="471" y="665"/>
                    </a:lnTo>
                    <a:lnTo>
                      <a:pt x="440" y="701"/>
                    </a:lnTo>
                    <a:lnTo>
                      <a:pt x="412" y="737"/>
                    </a:lnTo>
                    <a:lnTo>
                      <a:pt x="383" y="773"/>
                    </a:lnTo>
                    <a:lnTo>
                      <a:pt x="356" y="811"/>
                    </a:lnTo>
                    <a:lnTo>
                      <a:pt x="329" y="849"/>
                    </a:lnTo>
                    <a:lnTo>
                      <a:pt x="304" y="888"/>
                    </a:lnTo>
                    <a:lnTo>
                      <a:pt x="279" y="928"/>
                    </a:lnTo>
                    <a:lnTo>
                      <a:pt x="255" y="967"/>
                    </a:lnTo>
                    <a:lnTo>
                      <a:pt x="234" y="1007"/>
                    </a:lnTo>
                    <a:lnTo>
                      <a:pt x="210" y="1048"/>
                    </a:lnTo>
                    <a:lnTo>
                      <a:pt x="191" y="1091"/>
                    </a:lnTo>
                    <a:lnTo>
                      <a:pt x="171" y="1133"/>
                    </a:lnTo>
                    <a:lnTo>
                      <a:pt x="151" y="1176"/>
                    </a:lnTo>
                    <a:lnTo>
                      <a:pt x="133" y="1219"/>
                    </a:lnTo>
                    <a:lnTo>
                      <a:pt x="117" y="1264"/>
                    </a:lnTo>
                    <a:lnTo>
                      <a:pt x="101" y="1307"/>
                    </a:lnTo>
                    <a:lnTo>
                      <a:pt x="86" y="1352"/>
                    </a:lnTo>
                    <a:lnTo>
                      <a:pt x="74" y="1399"/>
                    </a:lnTo>
                    <a:lnTo>
                      <a:pt x="61" y="1444"/>
                    </a:lnTo>
                    <a:lnTo>
                      <a:pt x="49" y="1491"/>
                    </a:lnTo>
                    <a:lnTo>
                      <a:pt x="40" y="1537"/>
                    </a:lnTo>
                    <a:lnTo>
                      <a:pt x="31" y="1584"/>
                    </a:lnTo>
                    <a:lnTo>
                      <a:pt x="22" y="1631"/>
                    </a:lnTo>
                    <a:lnTo>
                      <a:pt x="14" y="1679"/>
                    </a:lnTo>
                    <a:lnTo>
                      <a:pt x="9" y="1728"/>
                    </a:lnTo>
                    <a:lnTo>
                      <a:pt x="5" y="1776"/>
                    </a:lnTo>
                    <a:lnTo>
                      <a:pt x="2" y="1825"/>
                    </a:lnTo>
                    <a:lnTo>
                      <a:pt x="0" y="1874"/>
                    </a:lnTo>
                    <a:lnTo>
                      <a:pt x="0" y="1924"/>
                    </a:lnTo>
                    <a:lnTo>
                      <a:pt x="0" y="1958"/>
                    </a:lnTo>
                    <a:lnTo>
                      <a:pt x="0" y="1958"/>
                    </a:lnTo>
                    <a:lnTo>
                      <a:pt x="0" y="2007"/>
                    </a:lnTo>
                    <a:lnTo>
                      <a:pt x="2" y="2055"/>
                    </a:lnTo>
                    <a:lnTo>
                      <a:pt x="5" y="2106"/>
                    </a:lnTo>
                    <a:lnTo>
                      <a:pt x="9" y="2154"/>
                    </a:lnTo>
                    <a:lnTo>
                      <a:pt x="14" y="2203"/>
                    </a:lnTo>
                    <a:lnTo>
                      <a:pt x="22" y="2249"/>
                    </a:lnTo>
                    <a:lnTo>
                      <a:pt x="31" y="2298"/>
                    </a:lnTo>
                    <a:lnTo>
                      <a:pt x="40" y="2345"/>
                    </a:lnTo>
                    <a:lnTo>
                      <a:pt x="49" y="2391"/>
                    </a:lnTo>
                    <a:lnTo>
                      <a:pt x="61" y="2436"/>
                    </a:lnTo>
                    <a:lnTo>
                      <a:pt x="74" y="2483"/>
                    </a:lnTo>
                    <a:lnTo>
                      <a:pt x="86" y="2528"/>
                    </a:lnTo>
                    <a:lnTo>
                      <a:pt x="101" y="2573"/>
                    </a:lnTo>
                    <a:lnTo>
                      <a:pt x="117" y="2618"/>
                    </a:lnTo>
                    <a:lnTo>
                      <a:pt x="133" y="2661"/>
                    </a:lnTo>
                    <a:lnTo>
                      <a:pt x="151" y="2706"/>
                    </a:lnTo>
                    <a:lnTo>
                      <a:pt x="171" y="2747"/>
                    </a:lnTo>
                    <a:lnTo>
                      <a:pt x="191" y="2791"/>
                    </a:lnTo>
                    <a:lnTo>
                      <a:pt x="210" y="2832"/>
                    </a:lnTo>
                    <a:lnTo>
                      <a:pt x="234" y="2873"/>
                    </a:lnTo>
                    <a:lnTo>
                      <a:pt x="255" y="2915"/>
                    </a:lnTo>
                    <a:lnTo>
                      <a:pt x="279" y="2954"/>
                    </a:lnTo>
                    <a:lnTo>
                      <a:pt x="304" y="2994"/>
                    </a:lnTo>
                    <a:lnTo>
                      <a:pt x="329" y="3032"/>
                    </a:lnTo>
                    <a:lnTo>
                      <a:pt x="356" y="3069"/>
                    </a:lnTo>
                    <a:lnTo>
                      <a:pt x="383" y="3107"/>
                    </a:lnTo>
                    <a:lnTo>
                      <a:pt x="412" y="3145"/>
                    </a:lnTo>
                    <a:lnTo>
                      <a:pt x="440" y="3181"/>
                    </a:lnTo>
                    <a:lnTo>
                      <a:pt x="471" y="3215"/>
                    </a:lnTo>
                    <a:lnTo>
                      <a:pt x="502" y="3249"/>
                    </a:lnTo>
                    <a:lnTo>
                      <a:pt x="532" y="3283"/>
                    </a:lnTo>
                    <a:lnTo>
                      <a:pt x="564" y="3316"/>
                    </a:lnTo>
                    <a:lnTo>
                      <a:pt x="564" y="3316"/>
                    </a:lnTo>
                    <a:lnTo>
                      <a:pt x="597" y="3348"/>
                    </a:lnTo>
                    <a:lnTo>
                      <a:pt x="631" y="3380"/>
                    </a:lnTo>
                    <a:lnTo>
                      <a:pt x="665" y="3411"/>
                    </a:lnTo>
                    <a:lnTo>
                      <a:pt x="701" y="3440"/>
                    </a:lnTo>
                    <a:lnTo>
                      <a:pt x="737" y="3470"/>
                    </a:lnTo>
                    <a:lnTo>
                      <a:pt x="773" y="3497"/>
                    </a:lnTo>
                    <a:lnTo>
                      <a:pt x="811" y="3524"/>
                    </a:lnTo>
                    <a:lnTo>
                      <a:pt x="849" y="3551"/>
                    </a:lnTo>
                    <a:lnTo>
                      <a:pt x="888" y="3576"/>
                    </a:lnTo>
                    <a:lnTo>
                      <a:pt x="928" y="3602"/>
                    </a:lnTo>
                    <a:lnTo>
                      <a:pt x="967" y="3625"/>
                    </a:lnTo>
                    <a:lnTo>
                      <a:pt x="1007" y="3648"/>
                    </a:lnTo>
                    <a:lnTo>
                      <a:pt x="1048" y="3670"/>
                    </a:lnTo>
                    <a:lnTo>
                      <a:pt x="1091" y="3691"/>
                    </a:lnTo>
                    <a:lnTo>
                      <a:pt x="1133" y="3711"/>
                    </a:lnTo>
                    <a:lnTo>
                      <a:pt x="1176" y="3729"/>
                    </a:lnTo>
                    <a:lnTo>
                      <a:pt x="1219" y="3747"/>
                    </a:lnTo>
                    <a:lnTo>
                      <a:pt x="1264" y="3763"/>
                    </a:lnTo>
                    <a:lnTo>
                      <a:pt x="1307" y="3780"/>
                    </a:lnTo>
                    <a:lnTo>
                      <a:pt x="1352" y="3794"/>
                    </a:lnTo>
                    <a:lnTo>
                      <a:pt x="1399" y="3808"/>
                    </a:lnTo>
                    <a:lnTo>
                      <a:pt x="1444" y="3821"/>
                    </a:lnTo>
                    <a:lnTo>
                      <a:pt x="1490" y="3832"/>
                    </a:lnTo>
                    <a:lnTo>
                      <a:pt x="1537" y="3842"/>
                    </a:lnTo>
                    <a:lnTo>
                      <a:pt x="1584" y="3851"/>
                    </a:lnTo>
                    <a:lnTo>
                      <a:pt x="1631" y="3859"/>
                    </a:lnTo>
                    <a:lnTo>
                      <a:pt x="1679" y="3866"/>
                    </a:lnTo>
                    <a:lnTo>
                      <a:pt x="1728" y="3871"/>
                    </a:lnTo>
                    <a:lnTo>
                      <a:pt x="1776" y="3877"/>
                    </a:lnTo>
                    <a:lnTo>
                      <a:pt x="1825" y="3878"/>
                    </a:lnTo>
                    <a:lnTo>
                      <a:pt x="1873" y="3880"/>
                    </a:lnTo>
                    <a:lnTo>
                      <a:pt x="1924" y="3882"/>
                    </a:lnTo>
                    <a:lnTo>
                      <a:pt x="3836" y="3882"/>
                    </a:lnTo>
                    <a:lnTo>
                      <a:pt x="3836" y="3882"/>
                    </a:lnTo>
                    <a:lnTo>
                      <a:pt x="3836" y="3882"/>
                    </a:lnTo>
                    <a:lnTo>
                      <a:pt x="3885" y="3880"/>
                    </a:lnTo>
                    <a:lnTo>
                      <a:pt x="3935" y="3878"/>
                    </a:lnTo>
                    <a:lnTo>
                      <a:pt x="3984" y="3877"/>
                    </a:lnTo>
                    <a:lnTo>
                      <a:pt x="4032" y="3871"/>
                    </a:lnTo>
                    <a:lnTo>
                      <a:pt x="4081" y="3866"/>
                    </a:lnTo>
                    <a:lnTo>
                      <a:pt x="4128" y="3859"/>
                    </a:lnTo>
                    <a:lnTo>
                      <a:pt x="4176" y="3851"/>
                    </a:lnTo>
                    <a:lnTo>
                      <a:pt x="4223" y="3842"/>
                    </a:lnTo>
                    <a:lnTo>
                      <a:pt x="4270" y="3832"/>
                    </a:lnTo>
                    <a:lnTo>
                      <a:pt x="4316" y="3821"/>
                    </a:lnTo>
                    <a:lnTo>
                      <a:pt x="4361" y="3808"/>
                    </a:lnTo>
                    <a:lnTo>
                      <a:pt x="4408" y="3794"/>
                    </a:lnTo>
                    <a:lnTo>
                      <a:pt x="4453" y="3780"/>
                    </a:lnTo>
                    <a:lnTo>
                      <a:pt x="4496" y="3763"/>
                    </a:lnTo>
                    <a:lnTo>
                      <a:pt x="4541" y="3747"/>
                    </a:lnTo>
                    <a:lnTo>
                      <a:pt x="4584" y="3729"/>
                    </a:lnTo>
                    <a:lnTo>
                      <a:pt x="4627" y="3711"/>
                    </a:lnTo>
                    <a:lnTo>
                      <a:pt x="4669" y="3691"/>
                    </a:lnTo>
                    <a:lnTo>
                      <a:pt x="4712" y="3670"/>
                    </a:lnTo>
                    <a:lnTo>
                      <a:pt x="4751" y="3648"/>
                    </a:lnTo>
                    <a:lnTo>
                      <a:pt x="4793" y="3625"/>
                    </a:lnTo>
                    <a:lnTo>
                      <a:pt x="4832" y="3602"/>
                    </a:lnTo>
                    <a:lnTo>
                      <a:pt x="4872" y="3576"/>
                    </a:lnTo>
                    <a:lnTo>
                      <a:pt x="4911" y="3551"/>
                    </a:lnTo>
                    <a:lnTo>
                      <a:pt x="4949" y="3524"/>
                    </a:lnTo>
                    <a:lnTo>
                      <a:pt x="4987" y="3497"/>
                    </a:lnTo>
                    <a:lnTo>
                      <a:pt x="5023" y="3470"/>
                    </a:lnTo>
                    <a:lnTo>
                      <a:pt x="5059" y="3440"/>
                    </a:lnTo>
                    <a:lnTo>
                      <a:pt x="5095" y="3411"/>
                    </a:lnTo>
                    <a:lnTo>
                      <a:pt x="5129" y="3380"/>
                    </a:lnTo>
                    <a:lnTo>
                      <a:pt x="5163" y="3348"/>
                    </a:lnTo>
                    <a:lnTo>
                      <a:pt x="5196" y="3316"/>
                    </a:lnTo>
                    <a:lnTo>
                      <a:pt x="5196" y="3316"/>
                    </a:lnTo>
                    <a:lnTo>
                      <a:pt x="5228" y="3283"/>
                    </a:lnTo>
                    <a:lnTo>
                      <a:pt x="5258" y="3249"/>
                    </a:lnTo>
                    <a:lnTo>
                      <a:pt x="5289" y="3215"/>
                    </a:lnTo>
                    <a:lnTo>
                      <a:pt x="5320" y="3181"/>
                    </a:lnTo>
                    <a:lnTo>
                      <a:pt x="5348" y="3145"/>
                    </a:lnTo>
                    <a:lnTo>
                      <a:pt x="5377" y="3107"/>
                    </a:lnTo>
                    <a:lnTo>
                      <a:pt x="5404" y="3069"/>
                    </a:lnTo>
                    <a:lnTo>
                      <a:pt x="5431" y="3032"/>
                    </a:lnTo>
                    <a:lnTo>
                      <a:pt x="5456" y="2994"/>
                    </a:lnTo>
                    <a:lnTo>
                      <a:pt x="5480" y="2954"/>
                    </a:lnTo>
                    <a:lnTo>
                      <a:pt x="5505" y="2915"/>
                    </a:lnTo>
                    <a:lnTo>
                      <a:pt x="5526" y="2873"/>
                    </a:lnTo>
                    <a:lnTo>
                      <a:pt x="5548" y="2832"/>
                    </a:lnTo>
                    <a:lnTo>
                      <a:pt x="5569" y="2791"/>
                    </a:lnTo>
                    <a:lnTo>
                      <a:pt x="5589" y="2747"/>
                    </a:lnTo>
                    <a:lnTo>
                      <a:pt x="5609" y="2704"/>
                    </a:lnTo>
                    <a:lnTo>
                      <a:pt x="5625" y="2661"/>
                    </a:lnTo>
                    <a:lnTo>
                      <a:pt x="5643" y="2618"/>
                    </a:lnTo>
                    <a:lnTo>
                      <a:pt x="5659" y="2573"/>
                    </a:lnTo>
                    <a:lnTo>
                      <a:pt x="5674" y="2528"/>
                    </a:lnTo>
                    <a:lnTo>
                      <a:pt x="5686" y="2483"/>
                    </a:lnTo>
                    <a:lnTo>
                      <a:pt x="5699" y="2436"/>
                    </a:lnTo>
                    <a:lnTo>
                      <a:pt x="5711" y="2391"/>
                    </a:lnTo>
                    <a:lnTo>
                      <a:pt x="5720" y="2345"/>
                    </a:lnTo>
                    <a:lnTo>
                      <a:pt x="5729" y="2296"/>
                    </a:lnTo>
                    <a:lnTo>
                      <a:pt x="5738" y="2249"/>
                    </a:lnTo>
                    <a:lnTo>
                      <a:pt x="5744" y="2201"/>
                    </a:lnTo>
                    <a:lnTo>
                      <a:pt x="5751" y="2154"/>
                    </a:lnTo>
                    <a:lnTo>
                      <a:pt x="5755" y="2106"/>
                    </a:lnTo>
                    <a:lnTo>
                      <a:pt x="5758" y="2055"/>
                    </a:lnTo>
                    <a:lnTo>
                      <a:pt x="5760" y="2007"/>
                    </a:lnTo>
                    <a:lnTo>
                      <a:pt x="5760" y="1956"/>
                    </a:lnTo>
                    <a:lnTo>
                      <a:pt x="5760" y="1924"/>
                    </a:lnTo>
                    <a:lnTo>
                      <a:pt x="5760" y="1924"/>
                    </a:lnTo>
                    <a:lnTo>
                      <a:pt x="5760" y="1877"/>
                    </a:lnTo>
                    <a:lnTo>
                      <a:pt x="5758" y="1829"/>
                    </a:lnTo>
                    <a:lnTo>
                      <a:pt x="5755" y="1782"/>
                    </a:lnTo>
                    <a:lnTo>
                      <a:pt x="5751" y="1735"/>
                    </a:lnTo>
                    <a:lnTo>
                      <a:pt x="5746" y="1688"/>
                    </a:lnTo>
                    <a:lnTo>
                      <a:pt x="5740" y="1643"/>
                    </a:lnTo>
                    <a:lnTo>
                      <a:pt x="5731" y="1597"/>
                    </a:lnTo>
                    <a:lnTo>
                      <a:pt x="5724" y="1552"/>
                    </a:lnTo>
                    <a:lnTo>
                      <a:pt x="5713" y="1507"/>
                    </a:lnTo>
                    <a:lnTo>
                      <a:pt x="5704" y="1462"/>
                    </a:lnTo>
                    <a:lnTo>
                      <a:pt x="5692" y="1417"/>
                    </a:lnTo>
                    <a:lnTo>
                      <a:pt x="5679" y="1374"/>
                    </a:lnTo>
                    <a:lnTo>
                      <a:pt x="5650" y="1287"/>
                    </a:lnTo>
                    <a:lnTo>
                      <a:pt x="5618" y="1203"/>
                    </a:lnTo>
                    <a:lnTo>
                      <a:pt x="5618" y="1203"/>
                    </a:lnTo>
                    <a:lnTo>
                      <a:pt x="5614" y="1205"/>
                    </a:lnTo>
                    <a:lnTo>
                      <a:pt x="5614" y="1205"/>
                    </a:lnTo>
                    <a:close/>
                  </a:path>
                </a:pathLst>
              </a:custGeom>
              <a:solidFill>
                <a:srgbClr val="005DA2"/>
              </a:solidFill>
              <a:ln w="9525">
                <a:noFill/>
                <a:round/>
                <a:headEnd/>
                <a:tailE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marL="0" marR="0" lvl="0" indent="0" defTabSz="914400" eaLnBrk="1" fontAlgn="auto" latinLnBrk="0" hangingPunct="1">
                  <a:lnSpc>
                    <a:spcPct val="85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Text" lastClr="000000"/>
                  </a:solidFill>
                  <a:effectLst/>
                  <a:uLnTx/>
                  <a:uFillTx/>
                  <a:latin typeface="Times"/>
                  <a:ea typeface="+mn-ea"/>
                </a:endParaRPr>
              </a:p>
            </p:txBody>
          </p:sp>
        </p:grpSp>
        <p:sp>
          <p:nvSpPr>
            <p:cNvPr id="26" name="Rectangle 36"/>
            <p:cNvSpPr/>
            <p:nvPr/>
          </p:nvSpPr>
          <p:spPr>
            <a:xfrm>
              <a:off x="3231899" y="2520506"/>
              <a:ext cx="1881188" cy="352425"/>
            </a:xfrm>
            <a:prstGeom prst="rect">
              <a:avLst/>
            </a:prstGeom>
            <a:noFill/>
            <a:ln w="63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Narrow" pitchFamily="34" charset="0"/>
                  <a:ea typeface="+mn-ea"/>
                  <a:cs typeface="Arial" pitchFamily="34" charset="0"/>
                </a:rPr>
                <a:t>2014</a:t>
              </a:r>
            </a:p>
          </p:txBody>
        </p:sp>
        <p:sp>
          <p:nvSpPr>
            <p:cNvPr id="27" name="Rectangle 37"/>
            <p:cNvSpPr/>
            <p:nvPr/>
          </p:nvSpPr>
          <p:spPr>
            <a:xfrm>
              <a:off x="5111499" y="2520506"/>
              <a:ext cx="1881188" cy="352425"/>
            </a:xfrm>
            <a:prstGeom prst="rect">
              <a:avLst/>
            </a:prstGeom>
            <a:noFill/>
            <a:ln w="635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FF"/>
                  </a:solidFill>
                  <a:effectLst/>
                  <a:uLnTx/>
                  <a:uFillTx/>
                  <a:latin typeface="Arial Narrow" pitchFamily="34" charset="0"/>
                  <a:ea typeface="+mn-ea"/>
                  <a:cs typeface="Arial" pitchFamily="34" charset="0"/>
                </a:rPr>
                <a:t>2015</a:t>
              </a:r>
            </a:p>
          </p:txBody>
        </p:sp>
      </p:grpSp>
      <p:sp>
        <p:nvSpPr>
          <p:cNvPr id="31" name="矩形 30"/>
          <p:cNvSpPr/>
          <p:nvPr/>
        </p:nvSpPr>
        <p:spPr>
          <a:xfrm>
            <a:off x="1377254" y="4266237"/>
            <a:ext cx="1848248" cy="530915"/>
          </a:xfrm>
          <a:prstGeom prst="rect">
            <a:avLst/>
          </a:prstGeom>
        </p:spPr>
        <p:txBody>
          <a:bodyPr wrap="square" lIns="68580" tIns="34290" rIns="68580" bIns="34290">
            <a:spAutoFit/>
          </a:bodyPr>
          <a:lstStyle/>
          <a:p>
            <a:pPr marL="0" marR="0" lvl="0" indent="0" defTabSz="914400" eaLnBrk="1" fontAlgn="auto" latinLnBrk="0" hangingPunct="1">
              <a:lnSpc>
                <a:spcPct val="100000"/>
              </a:lnSpc>
              <a:spcBef>
                <a:spcPts val="838"/>
              </a:spcBef>
              <a:spcAft>
                <a:spcPts val="838"/>
              </a:spcAft>
              <a:buClrTx/>
              <a:buSzTx/>
              <a:buFontTx/>
              <a:buNone/>
              <a:tabLst/>
              <a:defRPr/>
            </a:pPr>
            <a:r>
              <a:rPr kumimoji="0" lang="zh-CN" altLang="en-US" sz="100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请在此处输入您的文本，或者复制您的文本粘贴到此处请在此处请在此处输入您的文本</a:t>
            </a:r>
            <a:r>
              <a:rPr kumimoji="0" lang="en-US" altLang="zh-CN" sz="100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a:t>
            </a:r>
          </a:p>
        </p:txBody>
      </p:sp>
      <p:sp>
        <p:nvSpPr>
          <p:cNvPr id="32" name="矩形 31"/>
          <p:cNvSpPr/>
          <p:nvPr/>
        </p:nvSpPr>
        <p:spPr>
          <a:xfrm>
            <a:off x="3491880" y="4266237"/>
            <a:ext cx="1848248" cy="530915"/>
          </a:xfrm>
          <a:prstGeom prst="rect">
            <a:avLst/>
          </a:prstGeom>
        </p:spPr>
        <p:txBody>
          <a:bodyPr wrap="square" lIns="68580" tIns="34290" rIns="68580" bIns="34290">
            <a:spAutoFit/>
          </a:bodyPr>
          <a:lstStyle/>
          <a:p>
            <a:pPr marL="0" marR="0" lvl="0" indent="0" defTabSz="914400" eaLnBrk="1" fontAlgn="auto" latinLnBrk="0" hangingPunct="1">
              <a:lnSpc>
                <a:spcPct val="100000"/>
              </a:lnSpc>
              <a:spcBef>
                <a:spcPts val="838"/>
              </a:spcBef>
              <a:spcAft>
                <a:spcPts val="838"/>
              </a:spcAft>
              <a:buClrTx/>
              <a:buSzTx/>
              <a:buFontTx/>
              <a:buNone/>
              <a:tabLst/>
              <a:defRPr/>
            </a:pPr>
            <a:r>
              <a:rPr kumimoji="0" lang="zh-CN" altLang="en-US" sz="100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请在此处输入您的文本，或者复制您的文本粘贴到此处请在此处请在此处输入您的文本</a:t>
            </a:r>
            <a:r>
              <a:rPr kumimoji="0" lang="en-US" altLang="zh-CN" sz="100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a:t>
            </a:r>
          </a:p>
        </p:txBody>
      </p:sp>
      <p:sp>
        <p:nvSpPr>
          <p:cNvPr id="33" name="矩形 32"/>
          <p:cNvSpPr/>
          <p:nvPr/>
        </p:nvSpPr>
        <p:spPr>
          <a:xfrm>
            <a:off x="5580112" y="4259887"/>
            <a:ext cx="1848248" cy="530915"/>
          </a:xfrm>
          <a:prstGeom prst="rect">
            <a:avLst/>
          </a:prstGeom>
        </p:spPr>
        <p:txBody>
          <a:bodyPr wrap="square" lIns="68580" tIns="34290" rIns="68580" bIns="34290">
            <a:spAutoFit/>
          </a:bodyPr>
          <a:lstStyle/>
          <a:p>
            <a:pPr marL="0" marR="0" lvl="0" indent="0" defTabSz="914400" eaLnBrk="1" fontAlgn="auto" latinLnBrk="0" hangingPunct="1">
              <a:lnSpc>
                <a:spcPct val="100000"/>
              </a:lnSpc>
              <a:spcBef>
                <a:spcPts val="838"/>
              </a:spcBef>
              <a:spcAft>
                <a:spcPts val="838"/>
              </a:spcAft>
              <a:buClrTx/>
              <a:buSzTx/>
              <a:buFontTx/>
              <a:buNone/>
              <a:tabLst/>
              <a:defRPr/>
            </a:pPr>
            <a:r>
              <a:rPr kumimoji="0" lang="zh-CN" altLang="en-US" sz="100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请在此处输入您的文本，或者复制您的文本粘贴到此处请在此处请在此处输入您</a:t>
            </a:r>
            <a:r>
              <a:rPr kumimoji="0" lang="zh-CN" altLang="en-US" sz="1000" b="1" i="0" u="none" strike="noStrike" kern="0" cap="none" spc="0" normalizeH="0" baseline="0" noProof="0" smtClean="0">
                <a:ln>
                  <a:noFill/>
                </a:ln>
                <a:solidFill>
                  <a:sysClr val="window" lastClr="FFFFFF">
                    <a:lumMod val="50000"/>
                  </a:sysClr>
                </a:solidFill>
                <a:effectLst/>
                <a:uLnTx/>
                <a:uFillTx/>
                <a:latin typeface="微软雅黑" pitchFamily="34" charset="-122"/>
                <a:ea typeface="微软雅黑" pitchFamily="34" charset="-122"/>
              </a:rPr>
              <a:t>的文本</a:t>
            </a:r>
            <a:r>
              <a:rPr kumimoji="0" lang="en-US" altLang="zh-CN" sz="100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a:t>
            </a: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right)">
                                      <p:cBhvr>
                                        <p:cTn id="7" dur="1250"/>
                                        <p:tgtEl>
                                          <p:spTgt spid="22"/>
                                        </p:tgtEl>
                                      </p:cBhvr>
                                    </p:animEffect>
                                  </p:childTnLst>
                                </p:cTn>
                              </p:par>
                            </p:childTnLst>
                          </p:cTn>
                        </p:par>
                        <p:par>
                          <p:cTn id="8" fill="hold">
                            <p:stCondLst>
                              <p:cond delay="1250"/>
                            </p:stCondLst>
                            <p:childTnLst>
                              <p:par>
                                <p:cTn id="9" presetID="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left)">
                                      <p:cBhvr>
                                        <p:cTn id="16" dur="500"/>
                                        <p:tgtEl>
                                          <p:spTgt spid="31"/>
                                        </p:tgtEl>
                                      </p:cBhvr>
                                    </p:animEffect>
                                  </p:childTnLst>
                                </p:cTn>
                              </p:par>
                            </p:childTnLst>
                          </p:cTn>
                        </p:par>
                        <p:par>
                          <p:cTn id="17" fill="hold">
                            <p:stCondLst>
                              <p:cond delay="2250"/>
                            </p:stCondLst>
                            <p:childTnLst>
                              <p:par>
                                <p:cTn id="18" presetID="22" presetClass="entr" presetSubtype="8"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left)">
                                      <p:cBhvr>
                                        <p:cTn id="20" dur="500"/>
                                        <p:tgtEl>
                                          <p:spTgt spid="32"/>
                                        </p:tgtEl>
                                      </p:cBhvr>
                                    </p:animEffect>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left)">
                                      <p:cBhvr>
                                        <p:cTn id="2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13"/>
          <p:cNvSpPr>
            <a:spLocks/>
          </p:cNvSpPr>
          <p:nvPr/>
        </p:nvSpPr>
        <p:spPr bwMode="auto">
          <a:xfrm>
            <a:off x="4456971" y="2187854"/>
            <a:ext cx="337348" cy="3096179"/>
          </a:xfrm>
          <a:custGeom>
            <a:avLst/>
            <a:gdLst>
              <a:gd name="T0" fmla="*/ 0 w 148"/>
              <a:gd name="T1" fmla="*/ 1750 h 1750"/>
              <a:gd name="T2" fmla="*/ 148 w 148"/>
              <a:gd name="T3" fmla="*/ 1750 h 1750"/>
              <a:gd name="T4" fmla="*/ 105 w 148"/>
              <a:gd name="T5" fmla="*/ 1128 h 1750"/>
              <a:gd name="T6" fmla="*/ 86 w 148"/>
              <a:gd name="T7" fmla="*/ 74 h 1750"/>
              <a:gd name="T8" fmla="*/ 114 w 148"/>
              <a:gd name="T9" fmla="*/ 85 h 1750"/>
              <a:gd name="T10" fmla="*/ 74 w 148"/>
              <a:gd name="T11" fmla="*/ 0 h 1750"/>
              <a:gd name="T12" fmla="*/ 34 w 148"/>
              <a:gd name="T13" fmla="*/ 85 h 1750"/>
              <a:gd name="T14" fmla="*/ 62 w 148"/>
              <a:gd name="T15" fmla="*/ 74 h 1750"/>
              <a:gd name="T16" fmla="*/ 43 w 148"/>
              <a:gd name="T17" fmla="*/ 1128 h 1750"/>
              <a:gd name="T18" fmla="*/ 0 w 148"/>
              <a:gd name="T19" fmla="*/ 1750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750">
                <a:moveTo>
                  <a:pt x="0" y="1750"/>
                </a:moveTo>
                <a:cubicBezTo>
                  <a:pt x="148" y="1750"/>
                  <a:pt x="148" y="1750"/>
                  <a:pt x="148" y="1750"/>
                </a:cubicBezTo>
                <a:cubicBezTo>
                  <a:pt x="132" y="1610"/>
                  <a:pt x="105" y="1128"/>
                  <a:pt x="105" y="1128"/>
                </a:cubicBezTo>
                <a:cubicBezTo>
                  <a:pt x="86" y="74"/>
                  <a:pt x="86" y="74"/>
                  <a:pt x="86" y="74"/>
                </a:cubicBezTo>
                <a:cubicBezTo>
                  <a:pt x="100" y="78"/>
                  <a:pt x="114" y="85"/>
                  <a:pt x="114" y="85"/>
                </a:cubicBezTo>
                <a:cubicBezTo>
                  <a:pt x="74" y="0"/>
                  <a:pt x="74" y="0"/>
                  <a:pt x="74" y="0"/>
                </a:cubicBezTo>
                <a:cubicBezTo>
                  <a:pt x="34" y="85"/>
                  <a:pt x="34" y="85"/>
                  <a:pt x="34" y="85"/>
                </a:cubicBezTo>
                <a:cubicBezTo>
                  <a:pt x="34" y="85"/>
                  <a:pt x="48" y="78"/>
                  <a:pt x="62" y="74"/>
                </a:cubicBezTo>
                <a:cubicBezTo>
                  <a:pt x="43" y="1128"/>
                  <a:pt x="43" y="1128"/>
                  <a:pt x="43" y="1128"/>
                </a:cubicBezTo>
                <a:cubicBezTo>
                  <a:pt x="43" y="1128"/>
                  <a:pt x="14" y="1604"/>
                  <a:pt x="0" y="1750"/>
                </a:cubicBezTo>
                <a:close/>
              </a:path>
            </a:pathLst>
          </a:custGeom>
          <a:solidFill>
            <a:srgbClr val="005DA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Freeform 14"/>
          <p:cNvSpPr>
            <a:spLocks/>
          </p:cNvSpPr>
          <p:nvPr/>
        </p:nvSpPr>
        <p:spPr bwMode="auto">
          <a:xfrm>
            <a:off x="4905590" y="2881977"/>
            <a:ext cx="1112717" cy="2402055"/>
          </a:xfrm>
          <a:custGeom>
            <a:avLst/>
            <a:gdLst>
              <a:gd name="T0" fmla="*/ 221 w 487"/>
              <a:gd name="T1" fmla="*/ 1062 h 1358"/>
              <a:gd name="T2" fmla="*/ 74 w 487"/>
              <a:gd name="T3" fmla="*/ 710 h 1358"/>
              <a:gd name="T4" fmla="*/ 56 w 487"/>
              <a:gd name="T5" fmla="*/ 523 h 1358"/>
              <a:gd name="T6" fmla="*/ 89 w 487"/>
              <a:gd name="T7" fmla="*/ 338 h 1358"/>
              <a:gd name="T8" fmla="*/ 185 w 487"/>
              <a:gd name="T9" fmla="*/ 170 h 1358"/>
              <a:gd name="T10" fmla="*/ 337 w 487"/>
              <a:gd name="T11" fmla="*/ 49 h 1358"/>
              <a:gd name="T12" fmla="*/ 342 w 487"/>
              <a:gd name="T13" fmla="*/ 77 h 1358"/>
              <a:gd name="T14" fmla="*/ 399 w 487"/>
              <a:gd name="T15" fmla="*/ 0 h 1358"/>
              <a:gd name="T16" fmla="*/ 303 w 487"/>
              <a:gd name="T17" fmla="*/ 13 h 1358"/>
              <a:gd name="T18" fmla="*/ 327 w 487"/>
              <a:gd name="T19" fmla="*/ 30 h 1358"/>
              <a:gd name="T20" fmla="*/ 159 w 487"/>
              <a:gd name="T21" fmla="*/ 153 h 1358"/>
              <a:gd name="T22" fmla="*/ 49 w 487"/>
              <a:gd name="T23" fmla="*/ 327 h 1358"/>
              <a:gd name="T24" fmla="*/ 6 w 487"/>
              <a:gd name="T25" fmla="*/ 521 h 1358"/>
              <a:gd name="T26" fmla="*/ 14 w 487"/>
              <a:gd name="T27" fmla="*/ 718 h 1358"/>
              <a:gd name="T28" fmla="*/ 152 w 487"/>
              <a:gd name="T29" fmla="*/ 1093 h 1358"/>
              <a:gd name="T30" fmla="*/ 333 w 487"/>
              <a:gd name="T31" fmla="*/ 1358 h 1358"/>
              <a:gd name="T32" fmla="*/ 487 w 487"/>
              <a:gd name="T33" fmla="*/ 1358 h 1358"/>
              <a:gd name="T34" fmla="*/ 221 w 487"/>
              <a:gd name="T35" fmla="*/ 1062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7" h="1358">
                <a:moveTo>
                  <a:pt x="221" y="1062"/>
                </a:moveTo>
                <a:cubicBezTo>
                  <a:pt x="151" y="952"/>
                  <a:pt x="99" y="833"/>
                  <a:pt x="74" y="710"/>
                </a:cubicBezTo>
                <a:cubicBezTo>
                  <a:pt x="61" y="648"/>
                  <a:pt x="55" y="585"/>
                  <a:pt x="56" y="523"/>
                </a:cubicBezTo>
                <a:cubicBezTo>
                  <a:pt x="58" y="460"/>
                  <a:pt x="69" y="398"/>
                  <a:pt x="89" y="338"/>
                </a:cubicBezTo>
                <a:cubicBezTo>
                  <a:pt x="110" y="278"/>
                  <a:pt x="142" y="220"/>
                  <a:pt x="185" y="170"/>
                </a:cubicBezTo>
                <a:cubicBezTo>
                  <a:pt x="226" y="122"/>
                  <a:pt x="278" y="81"/>
                  <a:pt x="337" y="49"/>
                </a:cubicBezTo>
                <a:cubicBezTo>
                  <a:pt x="341" y="62"/>
                  <a:pt x="342" y="77"/>
                  <a:pt x="342" y="77"/>
                </a:cubicBezTo>
                <a:cubicBezTo>
                  <a:pt x="399" y="0"/>
                  <a:pt x="399" y="0"/>
                  <a:pt x="399" y="0"/>
                </a:cubicBezTo>
                <a:cubicBezTo>
                  <a:pt x="303" y="13"/>
                  <a:pt x="303" y="13"/>
                  <a:pt x="303" y="13"/>
                </a:cubicBezTo>
                <a:cubicBezTo>
                  <a:pt x="303" y="13"/>
                  <a:pt x="317" y="20"/>
                  <a:pt x="327" y="30"/>
                </a:cubicBezTo>
                <a:cubicBezTo>
                  <a:pt x="262" y="61"/>
                  <a:pt x="205" y="103"/>
                  <a:pt x="159" y="153"/>
                </a:cubicBezTo>
                <a:cubicBezTo>
                  <a:pt x="110" y="205"/>
                  <a:pt x="74" y="264"/>
                  <a:pt x="49" y="327"/>
                </a:cubicBezTo>
                <a:cubicBezTo>
                  <a:pt x="25" y="389"/>
                  <a:pt x="11" y="455"/>
                  <a:pt x="6" y="521"/>
                </a:cubicBezTo>
                <a:cubicBezTo>
                  <a:pt x="0" y="586"/>
                  <a:pt x="4" y="652"/>
                  <a:pt x="14" y="718"/>
                </a:cubicBezTo>
                <a:cubicBezTo>
                  <a:pt x="35" y="848"/>
                  <a:pt x="83" y="975"/>
                  <a:pt x="152" y="1093"/>
                </a:cubicBezTo>
                <a:cubicBezTo>
                  <a:pt x="207" y="1188"/>
                  <a:pt x="275" y="1286"/>
                  <a:pt x="333" y="1358"/>
                </a:cubicBezTo>
                <a:cubicBezTo>
                  <a:pt x="487" y="1358"/>
                  <a:pt x="487" y="1358"/>
                  <a:pt x="487" y="1358"/>
                </a:cubicBezTo>
                <a:cubicBezTo>
                  <a:pt x="382" y="1272"/>
                  <a:pt x="292" y="1172"/>
                  <a:pt x="221" y="1062"/>
                </a:cubicBezTo>
                <a:close/>
              </a:path>
            </a:pathLst>
          </a:custGeom>
          <a:solidFill>
            <a:srgbClr val="005DA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Freeform 15"/>
          <p:cNvSpPr>
            <a:spLocks/>
          </p:cNvSpPr>
          <p:nvPr/>
        </p:nvSpPr>
        <p:spPr bwMode="auto">
          <a:xfrm>
            <a:off x="3234749" y="2881977"/>
            <a:ext cx="1109184" cy="2402055"/>
          </a:xfrm>
          <a:custGeom>
            <a:avLst/>
            <a:gdLst>
              <a:gd name="T0" fmla="*/ 481 w 486"/>
              <a:gd name="T1" fmla="*/ 521 h 1358"/>
              <a:gd name="T2" fmla="*/ 437 w 486"/>
              <a:gd name="T3" fmla="*/ 327 h 1358"/>
              <a:gd name="T4" fmla="*/ 328 w 486"/>
              <a:gd name="T5" fmla="*/ 153 h 1358"/>
              <a:gd name="T6" fmla="*/ 158 w 486"/>
              <a:gd name="T7" fmla="*/ 29 h 1358"/>
              <a:gd name="T8" fmla="*/ 181 w 486"/>
              <a:gd name="T9" fmla="*/ 13 h 1358"/>
              <a:gd name="T10" fmla="*/ 85 w 486"/>
              <a:gd name="T11" fmla="*/ 0 h 1358"/>
              <a:gd name="T12" fmla="*/ 142 w 486"/>
              <a:gd name="T13" fmla="*/ 77 h 1358"/>
              <a:gd name="T14" fmla="*/ 147 w 486"/>
              <a:gd name="T15" fmla="*/ 48 h 1358"/>
              <a:gd name="T16" fmla="*/ 301 w 486"/>
              <a:gd name="T17" fmla="*/ 170 h 1358"/>
              <a:gd name="T18" fmla="*/ 397 w 486"/>
              <a:gd name="T19" fmla="*/ 338 h 1358"/>
              <a:gd name="T20" fmla="*/ 430 w 486"/>
              <a:gd name="T21" fmla="*/ 523 h 1358"/>
              <a:gd name="T22" fmla="*/ 413 w 486"/>
              <a:gd name="T23" fmla="*/ 710 h 1358"/>
              <a:gd name="T24" fmla="*/ 265 w 486"/>
              <a:gd name="T25" fmla="*/ 1062 h 1358"/>
              <a:gd name="T26" fmla="*/ 0 w 486"/>
              <a:gd name="T27" fmla="*/ 1358 h 1358"/>
              <a:gd name="T28" fmla="*/ 153 w 486"/>
              <a:gd name="T29" fmla="*/ 1358 h 1358"/>
              <a:gd name="T30" fmla="*/ 334 w 486"/>
              <a:gd name="T31" fmla="*/ 1093 h 1358"/>
              <a:gd name="T32" fmla="*/ 472 w 486"/>
              <a:gd name="T33" fmla="*/ 718 h 1358"/>
              <a:gd name="T34" fmla="*/ 481 w 486"/>
              <a:gd name="T35" fmla="*/ 521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6" h="1358">
                <a:moveTo>
                  <a:pt x="481" y="521"/>
                </a:moveTo>
                <a:cubicBezTo>
                  <a:pt x="475" y="455"/>
                  <a:pt x="462" y="389"/>
                  <a:pt x="437" y="327"/>
                </a:cubicBezTo>
                <a:cubicBezTo>
                  <a:pt x="412" y="264"/>
                  <a:pt x="376" y="205"/>
                  <a:pt x="328" y="153"/>
                </a:cubicBezTo>
                <a:cubicBezTo>
                  <a:pt x="281" y="103"/>
                  <a:pt x="223" y="60"/>
                  <a:pt x="158" y="29"/>
                </a:cubicBezTo>
                <a:cubicBezTo>
                  <a:pt x="168" y="20"/>
                  <a:pt x="181" y="13"/>
                  <a:pt x="181" y="13"/>
                </a:cubicBezTo>
                <a:cubicBezTo>
                  <a:pt x="85" y="0"/>
                  <a:pt x="85" y="0"/>
                  <a:pt x="85" y="0"/>
                </a:cubicBezTo>
                <a:cubicBezTo>
                  <a:pt x="142" y="77"/>
                  <a:pt x="142" y="77"/>
                  <a:pt x="142" y="77"/>
                </a:cubicBezTo>
                <a:cubicBezTo>
                  <a:pt x="142" y="77"/>
                  <a:pt x="143" y="61"/>
                  <a:pt x="147" y="48"/>
                </a:cubicBezTo>
                <a:cubicBezTo>
                  <a:pt x="207" y="80"/>
                  <a:pt x="260" y="121"/>
                  <a:pt x="301" y="170"/>
                </a:cubicBezTo>
                <a:cubicBezTo>
                  <a:pt x="345" y="220"/>
                  <a:pt x="376" y="278"/>
                  <a:pt x="397" y="338"/>
                </a:cubicBezTo>
                <a:cubicBezTo>
                  <a:pt x="418" y="398"/>
                  <a:pt x="428" y="460"/>
                  <a:pt x="430" y="523"/>
                </a:cubicBezTo>
                <a:cubicBezTo>
                  <a:pt x="432" y="585"/>
                  <a:pt x="425" y="648"/>
                  <a:pt x="413" y="710"/>
                </a:cubicBezTo>
                <a:cubicBezTo>
                  <a:pt x="387" y="833"/>
                  <a:pt x="335" y="952"/>
                  <a:pt x="265" y="1062"/>
                </a:cubicBezTo>
                <a:cubicBezTo>
                  <a:pt x="194" y="1172"/>
                  <a:pt x="105" y="1272"/>
                  <a:pt x="0" y="1358"/>
                </a:cubicBezTo>
                <a:cubicBezTo>
                  <a:pt x="153" y="1358"/>
                  <a:pt x="153" y="1358"/>
                  <a:pt x="153" y="1358"/>
                </a:cubicBezTo>
                <a:cubicBezTo>
                  <a:pt x="218" y="1281"/>
                  <a:pt x="279" y="1188"/>
                  <a:pt x="334" y="1093"/>
                </a:cubicBezTo>
                <a:cubicBezTo>
                  <a:pt x="403" y="975"/>
                  <a:pt x="451" y="848"/>
                  <a:pt x="472" y="718"/>
                </a:cubicBezTo>
                <a:cubicBezTo>
                  <a:pt x="482" y="652"/>
                  <a:pt x="486" y="586"/>
                  <a:pt x="481" y="521"/>
                </a:cubicBezTo>
                <a:close/>
              </a:path>
            </a:pathLst>
          </a:custGeom>
          <a:solidFill>
            <a:srgbClr val="005DA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Freeform 16"/>
          <p:cNvSpPr>
            <a:spLocks/>
          </p:cNvSpPr>
          <p:nvPr/>
        </p:nvSpPr>
        <p:spPr bwMode="auto">
          <a:xfrm>
            <a:off x="4721904" y="2558760"/>
            <a:ext cx="660565" cy="2725274"/>
          </a:xfrm>
          <a:custGeom>
            <a:avLst/>
            <a:gdLst>
              <a:gd name="T0" fmla="*/ 191 w 290"/>
              <a:gd name="T1" fmla="*/ 1344 h 1540"/>
              <a:gd name="T2" fmla="*/ 71 w 290"/>
              <a:gd name="T3" fmla="*/ 913 h 1540"/>
              <a:gd name="T4" fmla="*/ 54 w 290"/>
              <a:gd name="T5" fmla="*/ 691 h 1540"/>
              <a:gd name="T6" fmla="*/ 68 w 290"/>
              <a:gd name="T7" fmla="*/ 469 h 1540"/>
              <a:gd name="T8" fmla="*/ 124 w 290"/>
              <a:gd name="T9" fmla="*/ 253 h 1540"/>
              <a:gd name="T10" fmla="*/ 174 w 290"/>
              <a:gd name="T11" fmla="*/ 150 h 1540"/>
              <a:gd name="T12" fmla="*/ 239 w 290"/>
              <a:gd name="T13" fmla="*/ 63 h 1540"/>
              <a:gd name="T14" fmla="*/ 251 w 290"/>
              <a:gd name="T15" fmla="*/ 90 h 1540"/>
              <a:gd name="T16" fmla="*/ 286 w 290"/>
              <a:gd name="T17" fmla="*/ 0 h 1540"/>
              <a:gd name="T18" fmla="*/ 196 w 290"/>
              <a:gd name="T19" fmla="*/ 38 h 1540"/>
              <a:gd name="T20" fmla="*/ 223 w 290"/>
              <a:gd name="T21" fmla="*/ 48 h 1540"/>
              <a:gd name="T22" fmla="*/ 149 w 290"/>
              <a:gd name="T23" fmla="*/ 139 h 1540"/>
              <a:gd name="T24" fmla="*/ 93 w 290"/>
              <a:gd name="T25" fmla="*/ 243 h 1540"/>
              <a:gd name="T26" fmla="*/ 27 w 290"/>
              <a:gd name="T27" fmla="*/ 464 h 1540"/>
              <a:gd name="T28" fmla="*/ 3 w 290"/>
              <a:gd name="T29" fmla="*/ 691 h 1540"/>
              <a:gd name="T30" fmla="*/ 11 w 290"/>
              <a:gd name="T31" fmla="*/ 919 h 1540"/>
              <a:gd name="T32" fmla="*/ 155 w 290"/>
              <a:gd name="T33" fmla="*/ 1540 h 1540"/>
              <a:gd name="T34" fmla="*/ 290 w 290"/>
              <a:gd name="T35" fmla="*/ 1540 h 1540"/>
              <a:gd name="T36" fmla="*/ 191 w 290"/>
              <a:gd name="T37" fmla="*/ 1344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1540">
                <a:moveTo>
                  <a:pt x="191" y="1344"/>
                </a:moveTo>
                <a:cubicBezTo>
                  <a:pt x="132" y="1206"/>
                  <a:pt x="92" y="1061"/>
                  <a:pt x="71" y="913"/>
                </a:cubicBezTo>
                <a:cubicBezTo>
                  <a:pt x="60" y="840"/>
                  <a:pt x="54" y="766"/>
                  <a:pt x="54" y="691"/>
                </a:cubicBezTo>
                <a:cubicBezTo>
                  <a:pt x="53" y="617"/>
                  <a:pt x="57" y="543"/>
                  <a:pt x="68" y="469"/>
                </a:cubicBezTo>
                <a:cubicBezTo>
                  <a:pt x="80" y="396"/>
                  <a:pt x="97" y="323"/>
                  <a:pt x="124" y="253"/>
                </a:cubicBezTo>
                <a:cubicBezTo>
                  <a:pt x="138" y="218"/>
                  <a:pt x="154" y="183"/>
                  <a:pt x="174" y="150"/>
                </a:cubicBezTo>
                <a:cubicBezTo>
                  <a:pt x="192" y="120"/>
                  <a:pt x="214" y="90"/>
                  <a:pt x="239" y="63"/>
                </a:cubicBezTo>
                <a:cubicBezTo>
                  <a:pt x="247" y="75"/>
                  <a:pt x="251" y="90"/>
                  <a:pt x="251" y="90"/>
                </a:cubicBezTo>
                <a:cubicBezTo>
                  <a:pt x="286" y="0"/>
                  <a:pt x="286" y="0"/>
                  <a:pt x="286" y="0"/>
                </a:cubicBezTo>
                <a:cubicBezTo>
                  <a:pt x="196" y="38"/>
                  <a:pt x="196" y="38"/>
                  <a:pt x="196" y="38"/>
                </a:cubicBezTo>
                <a:cubicBezTo>
                  <a:pt x="196" y="38"/>
                  <a:pt x="211" y="41"/>
                  <a:pt x="223" y="48"/>
                </a:cubicBezTo>
                <a:cubicBezTo>
                  <a:pt x="194" y="76"/>
                  <a:pt x="170" y="107"/>
                  <a:pt x="149" y="139"/>
                </a:cubicBezTo>
                <a:cubicBezTo>
                  <a:pt x="127" y="172"/>
                  <a:pt x="109" y="207"/>
                  <a:pt x="93" y="243"/>
                </a:cubicBezTo>
                <a:cubicBezTo>
                  <a:pt x="62" y="315"/>
                  <a:pt x="41" y="389"/>
                  <a:pt x="27" y="464"/>
                </a:cubicBezTo>
                <a:cubicBezTo>
                  <a:pt x="13" y="539"/>
                  <a:pt x="5" y="615"/>
                  <a:pt x="3" y="691"/>
                </a:cubicBezTo>
                <a:cubicBezTo>
                  <a:pt x="0" y="767"/>
                  <a:pt x="3" y="843"/>
                  <a:pt x="11" y="919"/>
                </a:cubicBezTo>
                <a:cubicBezTo>
                  <a:pt x="27" y="1070"/>
                  <a:pt x="84" y="1330"/>
                  <a:pt x="155" y="1540"/>
                </a:cubicBezTo>
                <a:cubicBezTo>
                  <a:pt x="290" y="1540"/>
                  <a:pt x="290" y="1540"/>
                  <a:pt x="290" y="1540"/>
                </a:cubicBezTo>
                <a:cubicBezTo>
                  <a:pt x="252" y="1477"/>
                  <a:pt x="219" y="1411"/>
                  <a:pt x="191" y="1344"/>
                </a:cubicBezTo>
                <a:close/>
              </a:path>
            </a:pathLst>
          </a:custGeom>
          <a:solidFill>
            <a:srgbClr val="137ED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17"/>
          <p:cNvSpPr>
            <a:spLocks/>
          </p:cNvSpPr>
          <p:nvPr/>
        </p:nvSpPr>
        <p:spPr bwMode="auto">
          <a:xfrm>
            <a:off x="3867055" y="2558760"/>
            <a:ext cx="662332" cy="2725274"/>
          </a:xfrm>
          <a:custGeom>
            <a:avLst/>
            <a:gdLst>
              <a:gd name="T0" fmla="*/ 288 w 290"/>
              <a:gd name="T1" fmla="*/ 691 h 1540"/>
              <a:gd name="T2" fmla="*/ 263 w 290"/>
              <a:gd name="T3" fmla="*/ 464 h 1540"/>
              <a:gd name="T4" fmla="*/ 197 w 290"/>
              <a:gd name="T5" fmla="*/ 243 h 1540"/>
              <a:gd name="T6" fmla="*/ 141 w 290"/>
              <a:gd name="T7" fmla="*/ 139 h 1540"/>
              <a:gd name="T8" fmla="*/ 67 w 290"/>
              <a:gd name="T9" fmla="*/ 48 h 1540"/>
              <a:gd name="T10" fmla="*/ 94 w 290"/>
              <a:gd name="T11" fmla="*/ 38 h 1540"/>
              <a:gd name="T12" fmla="*/ 4 w 290"/>
              <a:gd name="T13" fmla="*/ 0 h 1540"/>
              <a:gd name="T14" fmla="*/ 39 w 290"/>
              <a:gd name="T15" fmla="*/ 90 h 1540"/>
              <a:gd name="T16" fmla="*/ 51 w 290"/>
              <a:gd name="T17" fmla="*/ 63 h 1540"/>
              <a:gd name="T18" fmla="*/ 116 w 290"/>
              <a:gd name="T19" fmla="*/ 150 h 1540"/>
              <a:gd name="T20" fmla="*/ 166 w 290"/>
              <a:gd name="T21" fmla="*/ 253 h 1540"/>
              <a:gd name="T22" fmla="*/ 222 w 290"/>
              <a:gd name="T23" fmla="*/ 469 h 1540"/>
              <a:gd name="T24" fmla="*/ 237 w 290"/>
              <a:gd name="T25" fmla="*/ 691 h 1540"/>
              <a:gd name="T26" fmla="*/ 220 w 290"/>
              <a:gd name="T27" fmla="*/ 913 h 1540"/>
              <a:gd name="T28" fmla="*/ 100 w 290"/>
              <a:gd name="T29" fmla="*/ 1344 h 1540"/>
              <a:gd name="T30" fmla="*/ 0 w 290"/>
              <a:gd name="T31" fmla="*/ 1540 h 1540"/>
              <a:gd name="T32" fmla="*/ 139 w 290"/>
              <a:gd name="T33" fmla="*/ 1540 h 1540"/>
              <a:gd name="T34" fmla="*/ 279 w 290"/>
              <a:gd name="T35" fmla="*/ 919 h 1540"/>
              <a:gd name="T36" fmla="*/ 288 w 290"/>
              <a:gd name="T37" fmla="*/ 691 h 1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1540">
                <a:moveTo>
                  <a:pt x="288" y="691"/>
                </a:moveTo>
                <a:cubicBezTo>
                  <a:pt x="285" y="615"/>
                  <a:pt x="278" y="539"/>
                  <a:pt x="263" y="464"/>
                </a:cubicBezTo>
                <a:cubicBezTo>
                  <a:pt x="249" y="389"/>
                  <a:pt x="228" y="315"/>
                  <a:pt x="197" y="243"/>
                </a:cubicBezTo>
                <a:cubicBezTo>
                  <a:pt x="181" y="207"/>
                  <a:pt x="163" y="172"/>
                  <a:pt x="141" y="139"/>
                </a:cubicBezTo>
                <a:cubicBezTo>
                  <a:pt x="120" y="107"/>
                  <a:pt x="96" y="76"/>
                  <a:pt x="67" y="48"/>
                </a:cubicBezTo>
                <a:cubicBezTo>
                  <a:pt x="79" y="41"/>
                  <a:pt x="94" y="38"/>
                  <a:pt x="94" y="38"/>
                </a:cubicBezTo>
                <a:cubicBezTo>
                  <a:pt x="4" y="0"/>
                  <a:pt x="4" y="0"/>
                  <a:pt x="4" y="0"/>
                </a:cubicBezTo>
                <a:cubicBezTo>
                  <a:pt x="39" y="90"/>
                  <a:pt x="39" y="90"/>
                  <a:pt x="39" y="90"/>
                </a:cubicBezTo>
                <a:cubicBezTo>
                  <a:pt x="39" y="90"/>
                  <a:pt x="43" y="75"/>
                  <a:pt x="51" y="63"/>
                </a:cubicBezTo>
                <a:cubicBezTo>
                  <a:pt x="76" y="90"/>
                  <a:pt x="98" y="120"/>
                  <a:pt x="116" y="150"/>
                </a:cubicBezTo>
                <a:cubicBezTo>
                  <a:pt x="136" y="183"/>
                  <a:pt x="152" y="218"/>
                  <a:pt x="166" y="253"/>
                </a:cubicBezTo>
                <a:cubicBezTo>
                  <a:pt x="193" y="323"/>
                  <a:pt x="211" y="396"/>
                  <a:pt x="222" y="469"/>
                </a:cubicBezTo>
                <a:cubicBezTo>
                  <a:pt x="233" y="543"/>
                  <a:pt x="237" y="617"/>
                  <a:pt x="237" y="691"/>
                </a:cubicBezTo>
                <a:cubicBezTo>
                  <a:pt x="236" y="766"/>
                  <a:pt x="230" y="840"/>
                  <a:pt x="220" y="913"/>
                </a:cubicBezTo>
                <a:cubicBezTo>
                  <a:pt x="198" y="1061"/>
                  <a:pt x="159" y="1206"/>
                  <a:pt x="100" y="1344"/>
                </a:cubicBezTo>
                <a:cubicBezTo>
                  <a:pt x="71" y="1411"/>
                  <a:pt x="38" y="1477"/>
                  <a:pt x="0" y="1540"/>
                </a:cubicBezTo>
                <a:cubicBezTo>
                  <a:pt x="139" y="1540"/>
                  <a:pt x="139" y="1540"/>
                  <a:pt x="139" y="1540"/>
                </a:cubicBezTo>
                <a:cubicBezTo>
                  <a:pt x="223" y="1332"/>
                  <a:pt x="263" y="1070"/>
                  <a:pt x="279" y="919"/>
                </a:cubicBezTo>
                <a:cubicBezTo>
                  <a:pt x="287" y="843"/>
                  <a:pt x="290" y="767"/>
                  <a:pt x="288" y="691"/>
                </a:cubicBezTo>
                <a:close/>
              </a:path>
            </a:pathLst>
          </a:custGeom>
          <a:solidFill>
            <a:srgbClr val="137ED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0" name="Group 20"/>
          <p:cNvGrpSpPr>
            <a:grpSpLocks noChangeAspect="1"/>
          </p:cNvGrpSpPr>
          <p:nvPr/>
        </p:nvGrpSpPr>
        <p:grpSpPr bwMode="auto">
          <a:xfrm>
            <a:off x="3758525" y="4300430"/>
            <a:ext cx="1712883" cy="1144794"/>
            <a:chOff x="826" y="1479"/>
            <a:chExt cx="605" cy="643"/>
          </a:xfrm>
        </p:grpSpPr>
        <p:sp>
          <p:nvSpPr>
            <p:cNvPr id="31" name="AutoShape 19"/>
            <p:cNvSpPr>
              <a:spLocks noChangeAspect="1" noChangeArrowheads="1" noTextEdit="1"/>
            </p:cNvSpPr>
            <p:nvPr/>
          </p:nvSpPr>
          <p:spPr bwMode="auto">
            <a:xfrm>
              <a:off x="826" y="1497"/>
              <a:ext cx="605"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Freeform 22"/>
            <p:cNvSpPr>
              <a:spLocks/>
            </p:cNvSpPr>
            <p:nvPr/>
          </p:nvSpPr>
          <p:spPr bwMode="auto">
            <a:xfrm>
              <a:off x="886" y="1479"/>
              <a:ext cx="491" cy="491"/>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23A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3" name="组合 32"/>
          <p:cNvGrpSpPr/>
          <p:nvPr/>
        </p:nvGrpSpPr>
        <p:grpSpPr>
          <a:xfrm>
            <a:off x="3737493" y="1610073"/>
            <a:ext cx="2562699" cy="538609"/>
            <a:chOff x="3737493" y="859957"/>
            <a:chExt cx="2562699" cy="538609"/>
          </a:xfrm>
        </p:grpSpPr>
        <p:sp>
          <p:nvSpPr>
            <p:cNvPr id="34" name="Freeform 27"/>
            <p:cNvSpPr>
              <a:spLocks/>
            </p:cNvSpPr>
            <p:nvPr/>
          </p:nvSpPr>
          <p:spPr bwMode="auto">
            <a:xfrm>
              <a:off x="3737493" y="900459"/>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05DA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50000"/>
                  </a:sysClr>
                </a:solidFill>
                <a:effectLst/>
                <a:uLnTx/>
                <a:uFillTx/>
              </a:endParaRPr>
            </a:p>
          </p:txBody>
        </p:sp>
        <p:sp>
          <p:nvSpPr>
            <p:cNvPr id="35" name="文本框 8"/>
            <p:cNvSpPr txBox="1"/>
            <p:nvPr/>
          </p:nvSpPr>
          <p:spPr>
            <a:xfrm>
              <a:off x="4136225" y="85995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grpSp>
        <p:nvGrpSpPr>
          <p:cNvPr id="36" name="组合 35"/>
          <p:cNvGrpSpPr/>
          <p:nvPr/>
        </p:nvGrpSpPr>
        <p:grpSpPr>
          <a:xfrm>
            <a:off x="5986656" y="2761724"/>
            <a:ext cx="2566062" cy="538609"/>
            <a:chOff x="6105855" y="2241082"/>
            <a:chExt cx="2566062" cy="538609"/>
          </a:xfrm>
        </p:grpSpPr>
        <p:sp>
          <p:nvSpPr>
            <p:cNvPr id="37" name="Freeform 27"/>
            <p:cNvSpPr>
              <a:spLocks/>
            </p:cNvSpPr>
            <p:nvPr/>
          </p:nvSpPr>
          <p:spPr bwMode="auto">
            <a:xfrm>
              <a:off x="6105855" y="2365967"/>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137ED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50000"/>
                  </a:sysClr>
                </a:solidFill>
                <a:effectLst/>
                <a:uLnTx/>
                <a:uFillTx/>
              </a:endParaRPr>
            </a:p>
          </p:txBody>
        </p:sp>
        <p:sp>
          <p:nvSpPr>
            <p:cNvPr id="38" name="文本框 8"/>
            <p:cNvSpPr txBox="1"/>
            <p:nvPr/>
          </p:nvSpPr>
          <p:spPr>
            <a:xfrm>
              <a:off x="6507950" y="224108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6105855" y="4077048"/>
            <a:ext cx="2575587" cy="538609"/>
            <a:chOff x="6105855" y="3326932"/>
            <a:chExt cx="2575587" cy="538609"/>
          </a:xfrm>
        </p:grpSpPr>
        <p:sp>
          <p:nvSpPr>
            <p:cNvPr id="40" name="Freeform 27"/>
            <p:cNvSpPr>
              <a:spLocks/>
            </p:cNvSpPr>
            <p:nvPr/>
          </p:nvSpPr>
          <p:spPr bwMode="auto">
            <a:xfrm>
              <a:off x="6105855" y="3381892"/>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05DA2"/>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50000"/>
                  </a:sysClr>
                </a:solidFill>
                <a:effectLst/>
                <a:uLnTx/>
                <a:uFillTx/>
              </a:endParaRPr>
            </a:p>
          </p:txBody>
        </p:sp>
        <p:sp>
          <p:nvSpPr>
            <p:cNvPr id="41" name="文本框 8"/>
            <p:cNvSpPr txBox="1"/>
            <p:nvPr/>
          </p:nvSpPr>
          <p:spPr>
            <a:xfrm>
              <a:off x="6517475" y="332693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grpSp>
        <p:nvGrpSpPr>
          <p:cNvPr id="42" name="组合 41"/>
          <p:cNvGrpSpPr/>
          <p:nvPr/>
        </p:nvGrpSpPr>
        <p:grpSpPr>
          <a:xfrm>
            <a:off x="853911" y="2634573"/>
            <a:ext cx="2522297" cy="538609"/>
            <a:chOff x="602450" y="2393482"/>
            <a:chExt cx="2522297" cy="538609"/>
          </a:xfrm>
        </p:grpSpPr>
        <p:sp>
          <p:nvSpPr>
            <p:cNvPr id="43" name="Freeform 27"/>
            <p:cNvSpPr>
              <a:spLocks/>
            </p:cNvSpPr>
            <p:nvPr/>
          </p:nvSpPr>
          <p:spPr bwMode="auto">
            <a:xfrm>
              <a:off x="2745354" y="2444412"/>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137ED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50000"/>
                  </a:sysClr>
                </a:solidFill>
                <a:effectLst/>
                <a:uLnTx/>
                <a:uFillTx/>
              </a:endParaRPr>
            </a:p>
          </p:txBody>
        </p:sp>
        <p:sp>
          <p:nvSpPr>
            <p:cNvPr id="44" name="文本框 8"/>
            <p:cNvSpPr txBox="1"/>
            <p:nvPr/>
          </p:nvSpPr>
          <p:spPr>
            <a:xfrm>
              <a:off x="602450" y="239348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grpSp>
        <p:nvGrpSpPr>
          <p:cNvPr id="45" name="组合 44"/>
          <p:cNvGrpSpPr/>
          <p:nvPr/>
        </p:nvGrpSpPr>
        <p:grpSpPr>
          <a:xfrm>
            <a:off x="602450" y="4124673"/>
            <a:ext cx="2522297" cy="538609"/>
            <a:chOff x="602450" y="3374557"/>
            <a:chExt cx="2522297" cy="538609"/>
          </a:xfrm>
        </p:grpSpPr>
        <p:sp>
          <p:nvSpPr>
            <p:cNvPr id="46" name="Freeform 27"/>
            <p:cNvSpPr>
              <a:spLocks/>
            </p:cNvSpPr>
            <p:nvPr/>
          </p:nvSpPr>
          <p:spPr bwMode="auto">
            <a:xfrm>
              <a:off x="2745354" y="3454516"/>
              <a:ext cx="379393" cy="378690"/>
            </a:xfrm>
            <a:custGeom>
              <a:avLst/>
              <a:gdLst>
                <a:gd name="T0" fmla="*/ 41 w 73"/>
                <a:gd name="T1" fmla="*/ 7 h 73"/>
                <a:gd name="T2" fmla="*/ 41 w 73"/>
                <a:gd name="T3" fmla="*/ 24 h 73"/>
                <a:gd name="T4" fmla="*/ 41 w 73"/>
                <a:gd name="T5" fmla="*/ 24 h 73"/>
                <a:gd name="T6" fmla="*/ 72 w 73"/>
                <a:gd name="T7" fmla="*/ 41 h 73"/>
                <a:gd name="T8" fmla="*/ 73 w 73"/>
                <a:gd name="T9" fmla="*/ 42 h 73"/>
                <a:gd name="T10" fmla="*/ 73 w 73"/>
                <a:gd name="T11" fmla="*/ 42 h 73"/>
                <a:gd name="T12" fmla="*/ 73 w 73"/>
                <a:gd name="T13" fmla="*/ 47 h 73"/>
                <a:gd name="T14" fmla="*/ 71 w 73"/>
                <a:gd name="T15" fmla="*/ 48 h 73"/>
                <a:gd name="T16" fmla="*/ 71 w 73"/>
                <a:gd name="T17" fmla="*/ 48 h 73"/>
                <a:gd name="T18" fmla="*/ 41 w 73"/>
                <a:gd name="T19" fmla="*/ 41 h 73"/>
                <a:gd name="T20" fmla="*/ 41 w 73"/>
                <a:gd name="T21" fmla="*/ 61 h 73"/>
                <a:gd name="T22" fmla="*/ 48 w 73"/>
                <a:gd name="T23" fmla="*/ 67 h 73"/>
                <a:gd name="T24" fmla="*/ 49 w 73"/>
                <a:gd name="T25" fmla="*/ 68 h 73"/>
                <a:gd name="T26" fmla="*/ 49 w 73"/>
                <a:gd name="T27" fmla="*/ 68 h 73"/>
                <a:gd name="T28" fmla="*/ 49 w 73"/>
                <a:gd name="T29" fmla="*/ 71 h 73"/>
                <a:gd name="T30" fmla="*/ 48 w 73"/>
                <a:gd name="T31" fmla="*/ 73 h 73"/>
                <a:gd name="T32" fmla="*/ 47 w 73"/>
                <a:gd name="T33" fmla="*/ 72 h 73"/>
                <a:gd name="T34" fmla="*/ 38 w 73"/>
                <a:gd name="T35" fmla="*/ 69 h 73"/>
                <a:gd name="T36" fmla="*/ 36 w 73"/>
                <a:gd name="T37" fmla="*/ 69 h 73"/>
                <a:gd name="T38" fmla="*/ 36 w 73"/>
                <a:gd name="T39" fmla="*/ 69 h 73"/>
                <a:gd name="T40" fmla="*/ 35 w 73"/>
                <a:gd name="T41" fmla="*/ 69 h 73"/>
                <a:gd name="T42" fmla="*/ 25 w 73"/>
                <a:gd name="T43" fmla="*/ 72 h 73"/>
                <a:gd name="T44" fmla="*/ 25 w 73"/>
                <a:gd name="T45" fmla="*/ 73 h 73"/>
                <a:gd name="T46" fmla="*/ 24 w 73"/>
                <a:gd name="T47" fmla="*/ 71 h 73"/>
                <a:gd name="T48" fmla="*/ 24 w 73"/>
                <a:gd name="T49" fmla="*/ 68 h 73"/>
                <a:gd name="T50" fmla="*/ 24 w 73"/>
                <a:gd name="T51" fmla="*/ 68 h 73"/>
                <a:gd name="T52" fmla="*/ 24 w 73"/>
                <a:gd name="T53" fmla="*/ 67 h 73"/>
                <a:gd name="T54" fmla="*/ 32 w 73"/>
                <a:gd name="T55" fmla="*/ 61 h 73"/>
                <a:gd name="T56" fmla="*/ 32 w 73"/>
                <a:gd name="T57" fmla="*/ 41 h 73"/>
                <a:gd name="T58" fmla="*/ 1 w 73"/>
                <a:gd name="T59" fmla="*/ 48 h 73"/>
                <a:gd name="T60" fmla="*/ 1 w 73"/>
                <a:gd name="T61" fmla="*/ 48 h 73"/>
                <a:gd name="T62" fmla="*/ 0 w 73"/>
                <a:gd name="T63" fmla="*/ 47 h 73"/>
                <a:gd name="T64" fmla="*/ 0 w 73"/>
                <a:gd name="T65" fmla="*/ 42 h 73"/>
                <a:gd name="T66" fmla="*/ 0 w 73"/>
                <a:gd name="T67" fmla="*/ 42 h 73"/>
                <a:gd name="T68" fmla="*/ 1 w 73"/>
                <a:gd name="T69" fmla="*/ 41 h 73"/>
                <a:gd name="T70" fmla="*/ 31 w 73"/>
                <a:gd name="T71" fmla="*/ 24 h 73"/>
                <a:gd name="T72" fmla="*/ 32 w 73"/>
                <a:gd name="T73" fmla="*/ 24 h 73"/>
                <a:gd name="T74" fmla="*/ 32 w 73"/>
                <a:gd name="T75" fmla="*/ 7 h 73"/>
                <a:gd name="T76" fmla="*/ 36 w 73"/>
                <a:gd name="T77" fmla="*/ 0 h 73"/>
                <a:gd name="T78" fmla="*/ 41 w 73"/>
                <a:gd name="T79"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3" h="73">
                  <a:moveTo>
                    <a:pt x="41" y="7"/>
                  </a:moveTo>
                  <a:cubicBezTo>
                    <a:pt x="41" y="24"/>
                    <a:pt x="41" y="24"/>
                    <a:pt x="41" y="24"/>
                  </a:cubicBezTo>
                  <a:cubicBezTo>
                    <a:pt x="41" y="24"/>
                    <a:pt x="41" y="24"/>
                    <a:pt x="41" y="24"/>
                  </a:cubicBezTo>
                  <a:cubicBezTo>
                    <a:pt x="72" y="41"/>
                    <a:pt x="72" y="41"/>
                    <a:pt x="72" y="41"/>
                  </a:cubicBezTo>
                  <a:cubicBezTo>
                    <a:pt x="72" y="41"/>
                    <a:pt x="73" y="42"/>
                    <a:pt x="73" y="42"/>
                  </a:cubicBezTo>
                  <a:cubicBezTo>
                    <a:pt x="73" y="42"/>
                    <a:pt x="73" y="42"/>
                    <a:pt x="73" y="42"/>
                  </a:cubicBezTo>
                  <a:cubicBezTo>
                    <a:pt x="73" y="47"/>
                    <a:pt x="73" y="47"/>
                    <a:pt x="73" y="47"/>
                  </a:cubicBezTo>
                  <a:cubicBezTo>
                    <a:pt x="73" y="47"/>
                    <a:pt x="72" y="48"/>
                    <a:pt x="71" y="48"/>
                  </a:cubicBezTo>
                  <a:cubicBezTo>
                    <a:pt x="71" y="48"/>
                    <a:pt x="71" y="48"/>
                    <a:pt x="71" y="48"/>
                  </a:cubicBezTo>
                  <a:cubicBezTo>
                    <a:pt x="41" y="41"/>
                    <a:pt x="41" y="41"/>
                    <a:pt x="41" y="41"/>
                  </a:cubicBezTo>
                  <a:cubicBezTo>
                    <a:pt x="41" y="61"/>
                    <a:pt x="41" y="61"/>
                    <a:pt x="41" y="61"/>
                  </a:cubicBezTo>
                  <a:cubicBezTo>
                    <a:pt x="48" y="67"/>
                    <a:pt x="48" y="67"/>
                    <a:pt x="48" y="67"/>
                  </a:cubicBezTo>
                  <a:cubicBezTo>
                    <a:pt x="49" y="67"/>
                    <a:pt x="49" y="68"/>
                    <a:pt x="49" y="68"/>
                  </a:cubicBezTo>
                  <a:cubicBezTo>
                    <a:pt x="49" y="68"/>
                    <a:pt x="49" y="68"/>
                    <a:pt x="49" y="68"/>
                  </a:cubicBezTo>
                  <a:cubicBezTo>
                    <a:pt x="49" y="71"/>
                    <a:pt x="49" y="71"/>
                    <a:pt x="49" y="71"/>
                  </a:cubicBezTo>
                  <a:cubicBezTo>
                    <a:pt x="49" y="72"/>
                    <a:pt x="48" y="73"/>
                    <a:pt x="48" y="73"/>
                  </a:cubicBezTo>
                  <a:cubicBezTo>
                    <a:pt x="47" y="73"/>
                    <a:pt x="47" y="73"/>
                    <a:pt x="47" y="72"/>
                  </a:cubicBezTo>
                  <a:cubicBezTo>
                    <a:pt x="38" y="69"/>
                    <a:pt x="38" y="69"/>
                    <a:pt x="38" y="69"/>
                  </a:cubicBezTo>
                  <a:cubicBezTo>
                    <a:pt x="37" y="69"/>
                    <a:pt x="37" y="69"/>
                    <a:pt x="36" y="69"/>
                  </a:cubicBezTo>
                  <a:cubicBezTo>
                    <a:pt x="36" y="69"/>
                    <a:pt x="36" y="69"/>
                    <a:pt x="36" y="69"/>
                  </a:cubicBezTo>
                  <a:cubicBezTo>
                    <a:pt x="36" y="69"/>
                    <a:pt x="35" y="69"/>
                    <a:pt x="35" y="69"/>
                  </a:cubicBezTo>
                  <a:cubicBezTo>
                    <a:pt x="25" y="72"/>
                    <a:pt x="25" y="72"/>
                    <a:pt x="25" y="72"/>
                  </a:cubicBezTo>
                  <a:cubicBezTo>
                    <a:pt x="25" y="73"/>
                    <a:pt x="25" y="73"/>
                    <a:pt x="25" y="73"/>
                  </a:cubicBezTo>
                  <a:cubicBezTo>
                    <a:pt x="24" y="73"/>
                    <a:pt x="24" y="72"/>
                    <a:pt x="24" y="71"/>
                  </a:cubicBezTo>
                  <a:cubicBezTo>
                    <a:pt x="24" y="68"/>
                    <a:pt x="24" y="68"/>
                    <a:pt x="24" y="68"/>
                  </a:cubicBezTo>
                  <a:cubicBezTo>
                    <a:pt x="24" y="68"/>
                    <a:pt x="24" y="68"/>
                    <a:pt x="24" y="68"/>
                  </a:cubicBezTo>
                  <a:cubicBezTo>
                    <a:pt x="24" y="68"/>
                    <a:pt x="24" y="67"/>
                    <a:pt x="24" y="67"/>
                  </a:cubicBezTo>
                  <a:cubicBezTo>
                    <a:pt x="32" y="61"/>
                    <a:pt x="32" y="61"/>
                    <a:pt x="32" y="61"/>
                  </a:cubicBezTo>
                  <a:cubicBezTo>
                    <a:pt x="32" y="41"/>
                    <a:pt x="32" y="41"/>
                    <a:pt x="32" y="41"/>
                  </a:cubicBezTo>
                  <a:cubicBezTo>
                    <a:pt x="1" y="48"/>
                    <a:pt x="1" y="48"/>
                    <a:pt x="1" y="48"/>
                  </a:cubicBezTo>
                  <a:cubicBezTo>
                    <a:pt x="1" y="48"/>
                    <a:pt x="1" y="48"/>
                    <a:pt x="1" y="48"/>
                  </a:cubicBezTo>
                  <a:cubicBezTo>
                    <a:pt x="0" y="48"/>
                    <a:pt x="0" y="47"/>
                    <a:pt x="0" y="47"/>
                  </a:cubicBezTo>
                  <a:cubicBezTo>
                    <a:pt x="0" y="42"/>
                    <a:pt x="0" y="42"/>
                    <a:pt x="0" y="42"/>
                  </a:cubicBezTo>
                  <a:cubicBezTo>
                    <a:pt x="0" y="42"/>
                    <a:pt x="0" y="42"/>
                    <a:pt x="0" y="42"/>
                  </a:cubicBezTo>
                  <a:cubicBezTo>
                    <a:pt x="0" y="42"/>
                    <a:pt x="0" y="41"/>
                    <a:pt x="1" y="41"/>
                  </a:cubicBezTo>
                  <a:cubicBezTo>
                    <a:pt x="31" y="24"/>
                    <a:pt x="31" y="24"/>
                    <a:pt x="31" y="24"/>
                  </a:cubicBezTo>
                  <a:cubicBezTo>
                    <a:pt x="31" y="24"/>
                    <a:pt x="32" y="24"/>
                    <a:pt x="32" y="24"/>
                  </a:cubicBezTo>
                  <a:cubicBezTo>
                    <a:pt x="32" y="7"/>
                    <a:pt x="32" y="7"/>
                    <a:pt x="32" y="7"/>
                  </a:cubicBezTo>
                  <a:cubicBezTo>
                    <a:pt x="32" y="2"/>
                    <a:pt x="34" y="0"/>
                    <a:pt x="36" y="0"/>
                  </a:cubicBezTo>
                  <a:cubicBezTo>
                    <a:pt x="39" y="0"/>
                    <a:pt x="41" y="2"/>
                    <a:pt x="41" y="7"/>
                  </a:cubicBez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50000"/>
                  </a:sysClr>
                </a:solidFill>
                <a:effectLst/>
                <a:uLnTx/>
                <a:uFillTx/>
              </a:endParaRPr>
            </a:p>
          </p:txBody>
        </p:sp>
        <p:sp>
          <p:nvSpPr>
            <p:cNvPr id="47" name="文本框 8"/>
            <p:cNvSpPr txBox="1"/>
            <p:nvPr/>
          </p:nvSpPr>
          <p:spPr>
            <a:xfrm>
              <a:off x="602450" y="337455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rPr>
                <a:t>请在此输入你的标题</a:t>
              </a:r>
              <a:endParaRPr kumimoji="0" lang="en-US" altLang="zh-CN" sz="1050" b="1" i="0" u="none" strike="noStrike" kern="1200" cap="none" spc="0" normalizeH="0" baseline="0" noProof="0" dirty="0" smtClean="0">
                <a:ln>
                  <a:noFill/>
                </a:ln>
                <a:solidFill>
                  <a:srgbClr val="005DA2"/>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cs typeface="+mn-cs"/>
                </a:rPr>
                <a:t>请在此粘贴或者输入你的文字内容</a:t>
              </a:r>
              <a:endParaRPr kumimoji="0" lang="en-US" altLang="zh-CN" sz="1000" b="1" i="0" u="none" strike="noStrike" kern="1200" cap="none" spc="0" normalizeH="0" baseline="0" noProof="0" dirty="0">
                <a:ln>
                  <a:noFill/>
                </a:ln>
                <a:solidFill>
                  <a:sysClr val="window" lastClr="FFFFFF">
                    <a:lumMod val="50000"/>
                  </a:sys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2500" fill="hold"/>
                                        <p:tgtEl>
                                          <p:spTgt spid="30"/>
                                        </p:tgtEl>
                                        <p:attrNameLst>
                                          <p:attrName>ppt_x</p:attrName>
                                        </p:attrNameLst>
                                      </p:cBhvr>
                                      <p:tavLst>
                                        <p:tav tm="0">
                                          <p:val>
                                            <p:strVal val="#ppt_x"/>
                                          </p:val>
                                        </p:tav>
                                        <p:tav tm="100000">
                                          <p:val>
                                            <p:strVal val="#ppt_x"/>
                                          </p:val>
                                        </p:tav>
                                      </p:tavLst>
                                    </p:anim>
                                    <p:anim calcmode="lin" valueType="num">
                                      <p:cBhvr additive="base">
                                        <p:cTn id="18" dur="2500" fill="hold"/>
                                        <p:tgtEl>
                                          <p:spTgt spid="30"/>
                                        </p:tgtEl>
                                        <p:attrNameLst>
                                          <p:attrName>ppt_y</p:attrName>
                                        </p:attrNameLst>
                                      </p:cBhvr>
                                      <p:tavLst>
                                        <p:tav tm="0">
                                          <p:val>
                                            <p:strVal val="1+#ppt_h/2"/>
                                          </p:val>
                                        </p:tav>
                                        <p:tav tm="100000">
                                          <p:val>
                                            <p:strVal val="#ppt_y"/>
                                          </p:val>
                                        </p:tav>
                                      </p:tavLst>
                                    </p:anim>
                                  </p:childTnLst>
                                </p:cTn>
                              </p:par>
                            </p:childTnLst>
                          </p:cTn>
                        </p:par>
                        <p:par>
                          <p:cTn id="19" fill="hold">
                            <p:stCondLst>
                              <p:cond delay="3500"/>
                            </p:stCondLst>
                            <p:childTnLst>
                              <p:par>
                                <p:cTn id="20" presetID="22" presetClass="entr" presetSubtype="4"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ipe(down)">
                                      <p:cBhvr>
                                        <p:cTn id="22" dur="750"/>
                                        <p:tgtEl>
                                          <p:spTgt spid="29"/>
                                        </p:tgtEl>
                                      </p:cBhvr>
                                    </p:animEffect>
                                  </p:childTnLst>
                                </p:cTn>
                              </p:par>
                            </p:childTnLst>
                          </p:cTn>
                        </p:par>
                        <p:par>
                          <p:cTn id="23" fill="hold">
                            <p:stCondLst>
                              <p:cond delay="4250"/>
                            </p:stCondLst>
                            <p:childTnLst>
                              <p:par>
                                <p:cTn id="24" presetID="53" presetClass="entr" presetSubtype="16"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4750"/>
                            </p:stCondLst>
                            <p:childTnLst>
                              <p:par>
                                <p:cTn id="30" presetID="22" presetClass="entr" presetSubtype="4" fill="hold" grpId="0" nodeType="after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down)">
                                      <p:cBhvr>
                                        <p:cTn id="32" dur="750"/>
                                        <p:tgtEl>
                                          <p:spTgt spid="28"/>
                                        </p:tgtEl>
                                      </p:cBhvr>
                                    </p:animEffect>
                                  </p:childTnLst>
                                </p:cTn>
                              </p:par>
                            </p:childTnLst>
                          </p:cTn>
                        </p:par>
                        <p:par>
                          <p:cTn id="33" fill="hold">
                            <p:stCondLst>
                              <p:cond delay="5500"/>
                            </p:stCondLst>
                            <p:childTnLst>
                              <p:par>
                                <p:cTn id="34" presetID="53" presetClass="entr" presetSubtype="16"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childTnLst>
                          </p:cTn>
                        </p:par>
                        <p:par>
                          <p:cTn id="39" fill="hold">
                            <p:stCondLst>
                              <p:cond delay="6000"/>
                            </p:stCondLst>
                            <p:childTnLst>
                              <p:par>
                                <p:cTn id="40" presetID="22" presetClass="entr" presetSubtype="4"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down)">
                                      <p:cBhvr>
                                        <p:cTn id="42" dur="750"/>
                                        <p:tgtEl>
                                          <p:spTgt spid="27"/>
                                        </p:tgtEl>
                                      </p:cBhvr>
                                    </p:animEffect>
                                  </p:childTnLst>
                                </p:cTn>
                              </p:par>
                            </p:childTnLst>
                          </p:cTn>
                        </p:par>
                        <p:par>
                          <p:cTn id="43" fill="hold">
                            <p:stCondLst>
                              <p:cond delay="6750"/>
                            </p:stCondLst>
                            <p:childTnLst>
                              <p:par>
                                <p:cTn id="44" presetID="53" presetClass="entr" presetSubtype="16"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p:cTn id="46" dur="500" fill="hold"/>
                                        <p:tgtEl>
                                          <p:spTgt spid="45"/>
                                        </p:tgtEl>
                                        <p:attrNameLst>
                                          <p:attrName>ppt_w</p:attrName>
                                        </p:attrNameLst>
                                      </p:cBhvr>
                                      <p:tavLst>
                                        <p:tav tm="0">
                                          <p:val>
                                            <p:fltVal val="0"/>
                                          </p:val>
                                        </p:tav>
                                        <p:tav tm="100000">
                                          <p:val>
                                            <p:strVal val="#ppt_w"/>
                                          </p:val>
                                        </p:tav>
                                      </p:tavLst>
                                    </p:anim>
                                    <p:anim calcmode="lin" valueType="num">
                                      <p:cBhvr>
                                        <p:cTn id="47" dur="500" fill="hold"/>
                                        <p:tgtEl>
                                          <p:spTgt spid="45"/>
                                        </p:tgtEl>
                                        <p:attrNameLst>
                                          <p:attrName>ppt_h</p:attrName>
                                        </p:attrNameLst>
                                      </p:cBhvr>
                                      <p:tavLst>
                                        <p:tav tm="0">
                                          <p:val>
                                            <p:fltVal val="0"/>
                                          </p:val>
                                        </p:tav>
                                        <p:tav tm="100000">
                                          <p:val>
                                            <p:strVal val="#ppt_h"/>
                                          </p:val>
                                        </p:tav>
                                      </p:tavLst>
                                    </p:anim>
                                    <p:animEffect transition="in" filter="fade">
                                      <p:cBhvr>
                                        <p:cTn id="48" dur="500"/>
                                        <p:tgtEl>
                                          <p:spTgt spid="45"/>
                                        </p:tgtEl>
                                      </p:cBhvr>
                                    </p:animEffect>
                                  </p:childTnLst>
                                </p:cTn>
                              </p:par>
                            </p:childTnLst>
                          </p:cTn>
                        </p:par>
                        <p:par>
                          <p:cTn id="49" fill="hold">
                            <p:stCondLst>
                              <p:cond delay="7250"/>
                            </p:stCondLst>
                            <p:childTnLst>
                              <p:par>
                                <p:cTn id="50" presetID="22" presetClass="entr" presetSubtype="4" fill="hold" grpId="0"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down)">
                                      <p:cBhvr>
                                        <p:cTn id="52" dur="750"/>
                                        <p:tgtEl>
                                          <p:spTgt spid="26"/>
                                        </p:tgtEl>
                                      </p:cBhvr>
                                    </p:animEffect>
                                  </p:childTnLst>
                                </p:cTn>
                              </p:par>
                            </p:childTnLst>
                          </p:cTn>
                        </p:par>
                        <p:par>
                          <p:cTn id="53" fill="hold">
                            <p:stCondLst>
                              <p:cond delay="8000"/>
                            </p:stCondLst>
                            <p:childTnLst>
                              <p:par>
                                <p:cTn id="54" presetID="53" presetClass="entr" presetSubtype="16"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Effect transition="in" filter="fade">
                                      <p:cBhvr>
                                        <p:cTn id="5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080744" y="2401875"/>
            <a:ext cx="2325600" cy="1343855"/>
            <a:chOff x="2080744" y="1735555"/>
            <a:chExt cx="2325600" cy="1343855"/>
          </a:xfrm>
        </p:grpSpPr>
        <p:grpSp>
          <p:nvGrpSpPr>
            <p:cNvPr id="29" name="组合 28"/>
            <p:cNvGrpSpPr/>
            <p:nvPr/>
          </p:nvGrpSpPr>
          <p:grpSpPr>
            <a:xfrm>
              <a:off x="2080744" y="1735555"/>
              <a:ext cx="2325600" cy="1343855"/>
              <a:chOff x="2080744" y="1735555"/>
              <a:chExt cx="2325600" cy="1343855"/>
            </a:xfrm>
          </p:grpSpPr>
          <p:sp>
            <p:nvSpPr>
              <p:cNvPr id="31" name="圆角矩形 2"/>
              <p:cNvSpPr/>
              <p:nvPr/>
            </p:nvSpPr>
            <p:spPr>
              <a:xfrm flipH="1">
                <a:off x="2080744" y="1799047"/>
                <a:ext cx="2325600" cy="126047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102626 w 4351098"/>
                  <a:gd name="connsiteY0" fmla="*/ 756084 h 2261022"/>
                  <a:gd name="connsiteX1" fmla="*/ 858710 w 4351098"/>
                  <a:gd name="connsiteY1" fmla="*/ 0 h 2261022"/>
                  <a:gd name="connsiteX2" fmla="*/ 3595014 w 4351098"/>
                  <a:gd name="connsiteY2" fmla="*/ 0 h 2261022"/>
                  <a:gd name="connsiteX3" fmla="*/ 4351098 w 4351098"/>
                  <a:gd name="connsiteY3" fmla="*/ 756084 h 2261022"/>
                  <a:gd name="connsiteX4" fmla="*/ 4351098 w 4351098"/>
                  <a:gd name="connsiteY4" fmla="*/ 756084 h 2261022"/>
                  <a:gd name="connsiteX5" fmla="*/ 3595014 w 4351098"/>
                  <a:gd name="connsiteY5" fmla="*/ 1512168 h 2261022"/>
                  <a:gd name="connsiteX6" fmla="*/ 858710 w 4351098"/>
                  <a:gd name="connsiteY6" fmla="*/ 1512168 h 2261022"/>
                  <a:gd name="connsiteX7" fmla="*/ 88629 w 4351098"/>
                  <a:gd name="connsiteY7" fmla="*/ 2261022 h 2261022"/>
                  <a:gd name="connsiteX8" fmla="*/ 102626 w 4351098"/>
                  <a:gd name="connsiteY8" fmla="*/ 756084 h 22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1098" h="2261022">
                    <a:moveTo>
                      <a:pt x="102626" y="756084"/>
                    </a:moveTo>
                    <a:cubicBezTo>
                      <a:pt x="230973" y="379247"/>
                      <a:pt x="441136" y="0"/>
                      <a:pt x="858710" y="0"/>
                    </a:cubicBezTo>
                    <a:lnTo>
                      <a:pt x="3595014" y="0"/>
                    </a:lnTo>
                    <a:cubicBezTo>
                      <a:pt x="4012588" y="0"/>
                      <a:pt x="4351098" y="338510"/>
                      <a:pt x="4351098" y="756084"/>
                    </a:cubicBezTo>
                    <a:lnTo>
                      <a:pt x="4351098" y="756084"/>
                    </a:lnTo>
                    <a:cubicBezTo>
                      <a:pt x="4351098" y="1173658"/>
                      <a:pt x="4012588" y="1512168"/>
                      <a:pt x="3595014" y="1512168"/>
                    </a:cubicBezTo>
                    <a:lnTo>
                      <a:pt x="858710" y="1512168"/>
                    </a:lnTo>
                    <a:cubicBezTo>
                      <a:pt x="316231" y="1484577"/>
                      <a:pt x="81639" y="2237407"/>
                      <a:pt x="88629" y="2261022"/>
                    </a:cubicBezTo>
                    <a:cubicBezTo>
                      <a:pt x="-37385" y="2135008"/>
                      <a:pt x="-25721" y="1132921"/>
                      <a:pt x="102626" y="756084"/>
                    </a:cubicBezTo>
                    <a:close/>
                  </a:path>
                </a:pathLst>
              </a:custGeom>
              <a:solidFill>
                <a:srgbClr val="1F497D">
                  <a:lumMod val="50000"/>
                </a:srgbClr>
              </a:soli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圆角矩形 2"/>
              <p:cNvSpPr/>
              <p:nvPr/>
            </p:nvSpPr>
            <p:spPr>
              <a:xfrm flipH="1">
                <a:off x="2081159" y="1735555"/>
                <a:ext cx="2311878" cy="134385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76953 w 4325425"/>
                  <a:gd name="connsiteY0" fmla="*/ 756084 h 2410587"/>
                  <a:gd name="connsiteX1" fmla="*/ 833037 w 4325425"/>
                  <a:gd name="connsiteY1" fmla="*/ 0 h 2410587"/>
                  <a:gd name="connsiteX2" fmla="*/ 3569341 w 4325425"/>
                  <a:gd name="connsiteY2" fmla="*/ 0 h 2410587"/>
                  <a:gd name="connsiteX3" fmla="*/ 4325425 w 4325425"/>
                  <a:gd name="connsiteY3" fmla="*/ 756084 h 2410587"/>
                  <a:gd name="connsiteX4" fmla="*/ 4325425 w 4325425"/>
                  <a:gd name="connsiteY4" fmla="*/ 756084 h 2410587"/>
                  <a:gd name="connsiteX5" fmla="*/ 3569341 w 4325425"/>
                  <a:gd name="connsiteY5" fmla="*/ 1512168 h 2410587"/>
                  <a:gd name="connsiteX6" fmla="*/ 833037 w 4325425"/>
                  <a:gd name="connsiteY6" fmla="*/ 1512168 h 2410587"/>
                  <a:gd name="connsiteX7" fmla="*/ 55248 w 4325425"/>
                  <a:gd name="connsiteY7" fmla="*/ 2410587 h 2410587"/>
                  <a:gd name="connsiteX8" fmla="*/ 76953 w 4325425"/>
                  <a:gd name="connsiteY8" fmla="*/ 756084 h 241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5425" h="2410587">
                    <a:moveTo>
                      <a:pt x="76953" y="756084"/>
                    </a:moveTo>
                    <a:cubicBezTo>
                      <a:pt x="206584" y="354320"/>
                      <a:pt x="415463" y="0"/>
                      <a:pt x="833037" y="0"/>
                    </a:cubicBezTo>
                    <a:lnTo>
                      <a:pt x="3569341" y="0"/>
                    </a:lnTo>
                    <a:cubicBezTo>
                      <a:pt x="3986915" y="0"/>
                      <a:pt x="4325425" y="338510"/>
                      <a:pt x="4325425" y="756084"/>
                    </a:cubicBezTo>
                    <a:lnTo>
                      <a:pt x="4325425" y="756084"/>
                    </a:lnTo>
                    <a:cubicBezTo>
                      <a:pt x="4325425" y="1173658"/>
                      <a:pt x="3986915" y="1512168"/>
                      <a:pt x="3569341" y="1512168"/>
                    </a:cubicBezTo>
                    <a:lnTo>
                      <a:pt x="833037" y="1512168"/>
                    </a:lnTo>
                    <a:cubicBezTo>
                      <a:pt x="290558" y="1484577"/>
                      <a:pt x="48258" y="2386972"/>
                      <a:pt x="55248" y="2410587"/>
                    </a:cubicBezTo>
                    <a:cubicBezTo>
                      <a:pt x="11033" y="2270940"/>
                      <a:pt x="-52678" y="1157848"/>
                      <a:pt x="76953" y="756084"/>
                    </a:cubicBezTo>
                    <a:close/>
                  </a:path>
                </a:pathLst>
              </a:custGeom>
              <a:solidFill>
                <a:srgbClr val="01458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TextBox 32"/>
              <p:cNvSpPr txBox="1"/>
              <p:nvPr/>
            </p:nvSpPr>
            <p:spPr>
              <a:xfrm>
                <a:off x="2154188" y="1767160"/>
                <a:ext cx="715879" cy="52245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 lastClr="FFFFFF"/>
                    </a:solidFill>
                    <a:effectLst/>
                    <a:uLnTx/>
                    <a:uFillTx/>
                    <a:latin typeface="Agency FB" pitchFamily="34" charset="0"/>
                    <a:ea typeface="微软雅黑" pitchFamily="34" charset="-122"/>
                    <a:cs typeface="Arial" pitchFamily="34" charset="0"/>
                  </a:rPr>
                  <a:t>02</a:t>
                </a:r>
                <a:endParaRPr kumimoji="0" lang="zh-CN" altLang="en-US" sz="2800" b="1" i="0" u="none" strike="noStrike" kern="0" cap="none" spc="0" normalizeH="0" baseline="0" noProof="0" dirty="0">
                  <a:ln>
                    <a:noFill/>
                  </a:ln>
                  <a:solidFill>
                    <a:sysClr val="window" lastClr="FFFFFF"/>
                  </a:solidFill>
                  <a:effectLst/>
                  <a:uLnTx/>
                  <a:uFillTx/>
                  <a:latin typeface="Agency FB" pitchFamily="34" charset="0"/>
                  <a:ea typeface="微软雅黑" pitchFamily="34" charset="-122"/>
                  <a:cs typeface="Arial" pitchFamily="34" charset="0"/>
                </a:endParaRPr>
              </a:p>
            </p:txBody>
          </p:sp>
        </p:grpSp>
        <p:sp>
          <p:nvSpPr>
            <p:cNvPr id="30" name="文本框 8"/>
            <p:cNvSpPr txBox="1"/>
            <p:nvPr/>
          </p:nvSpPr>
          <p:spPr>
            <a:xfrm>
              <a:off x="2600568" y="1821627"/>
              <a:ext cx="1805776"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请在此输入你的标题</a:t>
              </a:r>
              <a:endParaRPr kumimoji="0" lang="en-US" altLang="zh-CN"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34" name="组合 33"/>
          <p:cNvGrpSpPr/>
          <p:nvPr/>
        </p:nvGrpSpPr>
        <p:grpSpPr>
          <a:xfrm>
            <a:off x="2071481" y="3381732"/>
            <a:ext cx="2325600" cy="1343855"/>
            <a:chOff x="2071481" y="2715412"/>
            <a:chExt cx="2325600" cy="1343855"/>
          </a:xfrm>
        </p:grpSpPr>
        <p:sp>
          <p:nvSpPr>
            <p:cNvPr id="35" name="圆角矩形 2"/>
            <p:cNvSpPr/>
            <p:nvPr/>
          </p:nvSpPr>
          <p:spPr>
            <a:xfrm flipH="1">
              <a:off x="2071481" y="2778903"/>
              <a:ext cx="2325600" cy="126047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102626 w 4351098"/>
                <a:gd name="connsiteY0" fmla="*/ 756084 h 2261022"/>
                <a:gd name="connsiteX1" fmla="*/ 858710 w 4351098"/>
                <a:gd name="connsiteY1" fmla="*/ 0 h 2261022"/>
                <a:gd name="connsiteX2" fmla="*/ 3595014 w 4351098"/>
                <a:gd name="connsiteY2" fmla="*/ 0 h 2261022"/>
                <a:gd name="connsiteX3" fmla="*/ 4351098 w 4351098"/>
                <a:gd name="connsiteY3" fmla="*/ 756084 h 2261022"/>
                <a:gd name="connsiteX4" fmla="*/ 4351098 w 4351098"/>
                <a:gd name="connsiteY4" fmla="*/ 756084 h 2261022"/>
                <a:gd name="connsiteX5" fmla="*/ 3595014 w 4351098"/>
                <a:gd name="connsiteY5" fmla="*/ 1512168 h 2261022"/>
                <a:gd name="connsiteX6" fmla="*/ 858710 w 4351098"/>
                <a:gd name="connsiteY6" fmla="*/ 1512168 h 2261022"/>
                <a:gd name="connsiteX7" fmla="*/ 88629 w 4351098"/>
                <a:gd name="connsiteY7" fmla="*/ 2261022 h 2261022"/>
                <a:gd name="connsiteX8" fmla="*/ 102626 w 4351098"/>
                <a:gd name="connsiteY8" fmla="*/ 756084 h 22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1098" h="2261022">
                  <a:moveTo>
                    <a:pt x="102626" y="756084"/>
                  </a:moveTo>
                  <a:cubicBezTo>
                    <a:pt x="230973" y="379247"/>
                    <a:pt x="441136" y="0"/>
                    <a:pt x="858710" y="0"/>
                  </a:cubicBezTo>
                  <a:lnTo>
                    <a:pt x="3595014" y="0"/>
                  </a:lnTo>
                  <a:cubicBezTo>
                    <a:pt x="4012588" y="0"/>
                    <a:pt x="4351098" y="338510"/>
                    <a:pt x="4351098" y="756084"/>
                  </a:cubicBezTo>
                  <a:lnTo>
                    <a:pt x="4351098" y="756084"/>
                  </a:lnTo>
                  <a:cubicBezTo>
                    <a:pt x="4351098" y="1173658"/>
                    <a:pt x="4012588" y="1512168"/>
                    <a:pt x="3595014" y="1512168"/>
                  </a:cubicBezTo>
                  <a:lnTo>
                    <a:pt x="858710" y="1512168"/>
                  </a:lnTo>
                  <a:cubicBezTo>
                    <a:pt x="316231" y="1484577"/>
                    <a:pt x="81639" y="2237407"/>
                    <a:pt x="88629" y="2261022"/>
                  </a:cubicBezTo>
                  <a:cubicBezTo>
                    <a:pt x="-37385" y="2135008"/>
                    <a:pt x="-25721" y="1132921"/>
                    <a:pt x="102626" y="756084"/>
                  </a:cubicBezTo>
                  <a:close/>
                </a:path>
              </a:pathLst>
            </a:custGeom>
            <a:solidFill>
              <a:srgbClr val="1F497D">
                <a:lumMod val="50000"/>
              </a:srgbClr>
            </a:soli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圆角矩形 2"/>
            <p:cNvSpPr/>
            <p:nvPr/>
          </p:nvSpPr>
          <p:spPr>
            <a:xfrm flipH="1">
              <a:off x="2071897" y="2715412"/>
              <a:ext cx="2311878" cy="134385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76953 w 4325425"/>
                <a:gd name="connsiteY0" fmla="*/ 756084 h 2410587"/>
                <a:gd name="connsiteX1" fmla="*/ 833037 w 4325425"/>
                <a:gd name="connsiteY1" fmla="*/ 0 h 2410587"/>
                <a:gd name="connsiteX2" fmla="*/ 3569341 w 4325425"/>
                <a:gd name="connsiteY2" fmla="*/ 0 h 2410587"/>
                <a:gd name="connsiteX3" fmla="*/ 4325425 w 4325425"/>
                <a:gd name="connsiteY3" fmla="*/ 756084 h 2410587"/>
                <a:gd name="connsiteX4" fmla="*/ 4325425 w 4325425"/>
                <a:gd name="connsiteY4" fmla="*/ 756084 h 2410587"/>
                <a:gd name="connsiteX5" fmla="*/ 3569341 w 4325425"/>
                <a:gd name="connsiteY5" fmla="*/ 1512168 h 2410587"/>
                <a:gd name="connsiteX6" fmla="*/ 833037 w 4325425"/>
                <a:gd name="connsiteY6" fmla="*/ 1512168 h 2410587"/>
                <a:gd name="connsiteX7" fmla="*/ 55248 w 4325425"/>
                <a:gd name="connsiteY7" fmla="*/ 2410587 h 2410587"/>
                <a:gd name="connsiteX8" fmla="*/ 76953 w 4325425"/>
                <a:gd name="connsiteY8" fmla="*/ 756084 h 241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5425" h="2410587">
                  <a:moveTo>
                    <a:pt x="76953" y="756084"/>
                  </a:moveTo>
                  <a:cubicBezTo>
                    <a:pt x="206584" y="354320"/>
                    <a:pt x="415463" y="0"/>
                    <a:pt x="833037" y="0"/>
                  </a:cubicBezTo>
                  <a:lnTo>
                    <a:pt x="3569341" y="0"/>
                  </a:lnTo>
                  <a:cubicBezTo>
                    <a:pt x="3986915" y="0"/>
                    <a:pt x="4325425" y="338510"/>
                    <a:pt x="4325425" y="756084"/>
                  </a:cubicBezTo>
                  <a:lnTo>
                    <a:pt x="4325425" y="756084"/>
                  </a:lnTo>
                  <a:cubicBezTo>
                    <a:pt x="4325425" y="1173658"/>
                    <a:pt x="3986915" y="1512168"/>
                    <a:pt x="3569341" y="1512168"/>
                  </a:cubicBezTo>
                  <a:lnTo>
                    <a:pt x="833037" y="1512168"/>
                  </a:lnTo>
                  <a:cubicBezTo>
                    <a:pt x="290558" y="1484577"/>
                    <a:pt x="48258" y="2386972"/>
                    <a:pt x="55248" y="2410587"/>
                  </a:cubicBezTo>
                  <a:cubicBezTo>
                    <a:pt x="11033" y="2270940"/>
                    <a:pt x="-52678" y="1157848"/>
                    <a:pt x="76953" y="756084"/>
                  </a:cubicBezTo>
                  <a:close/>
                </a:path>
              </a:pathLst>
            </a:custGeom>
            <a:solidFill>
              <a:srgbClr val="005D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TextBox 36"/>
            <p:cNvSpPr txBox="1"/>
            <p:nvPr/>
          </p:nvSpPr>
          <p:spPr>
            <a:xfrm>
              <a:off x="2144925" y="2747016"/>
              <a:ext cx="715879" cy="52245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 lastClr="FFFFFF"/>
                  </a:solidFill>
                  <a:effectLst/>
                  <a:uLnTx/>
                  <a:uFillTx/>
                  <a:latin typeface="Agency FB" pitchFamily="34" charset="0"/>
                  <a:ea typeface="微软雅黑" pitchFamily="34" charset="-122"/>
                  <a:cs typeface="Arial" pitchFamily="34" charset="0"/>
                </a:rPr>
                <a:t>04</a:t>
              </a:r>
              <a:endParaRPr kumimoji="0" lang="zh-CN" altLang="en-US" sz="2800" b="1" i="0" u="none" strike="noStrike" kern="0" cap="none" spc="0" normalizeH="0" baseline="0" noProof="0" dirty="0">
                <a:ln>
                  <a:noFill/>
                </a:ln>
                <a:solidFill>
                  <a:sysClr val="window" lastClr="FFFFFF"/>
                </a:solidFill>
                <a:effectLst/>
                <a:uLnTx/>
                <a:uFillTx/>
                <a:latin typeface="Agency FB" pitchFamily="34" charset="0"/>
                <a:ea typeface="微软雅黑" pitchFamily="34" charset="-122"/>
                <a:cs typeface="Arial" pitchFamily="34" charset="0"/>
              </a:endParaRPr>
            </a:p>
          </p:txBody>
        </p:sp>
        <p:sp>
          <p:nvSpPr>
            <p:cNvPr id="38" name="文本框 8"/>
            <p:cNvSpPr txBox="1"/>
            <p:nvPr/>
          </p:nvSpPr>
          <p:spPr>
            <a:xfrm>
              <a:off x="2587261" y="2871134"/>
              <a:ext cx="1805776"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请在此输入你的标题</a:t>
              </a:r>
              <a:endParaRPr kumimoji="0" lang="en-US" altLang="zh-CN"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4370769" y="1714481"/>
            <a:ext cx="2325600" cy="1512549"/>
            <a:chOff x="4370769" y="1048161"/>
            <a:chExt cx="2325600" cy="1512549"/>
          </a:xfrm>
        </p:grpSpPr>
        <p:sp>
          <p:nvSpPr>
            <p:cNvPr id="40" name="圆角矩形 2"/>
            <p:cNvSpPr/>
            <p:nvPr/>
          </p:nvSpPr>
          <p:spPr>
            <a:xfrm>
              <a:off x="4370769" y="1111652"/>
              <a:ext cx="2325600" cy="126047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102626 w 4351098"/>
                <a:gd name="connsiteY0" fmla="*/ 756084 h 2261022"/>
                <a:gd name="connsiteX1" fmla="*/ 858710 w 4351098"/>
                <a:gd name="connsiteY1" fmla="*/ 0 h 2261022"/>
                <a:gd name="connsiteX2" fmla="*/ 3595014 w 4351098"/>
                <a:gd name="connsiteY2" fmla="*/ 0 h 2261022"/>
                <a:gd name="connsiteX3" fmla="*/ 4351098 w 4351098"/>
                <a:gd name="connsiteY3" fmla="*/ 756084 h 2261022"/>
                <a:gd name="connsiteX4" fmla="*/ 4351098 w 4351098"/>
                <a:gd name="connsiteY4" fmla="*/ 756084 h 2261022"/>
                <a:gd name="connsiteX5" fmla="*/ 3595014 w 4351098"/>
                <a:gd name="connsiteY5" fmla="*/ 1512168 h 2261022"/>
                <a:gd name="connsiteX6" fmla="*/ 858710 w 4351098"/>
                <a:gd name="connsiteY6" fmla="*/ 1512168 h 2261022"/>
                <a:gd name="connsiteX7" fmla="*/ 88629 w 4351098"/>
                <a:gd name="connsiteY7" fmla="*/ 2261022 h 2261022"/>
                <a:gd name="connsiteX8" fmla="*/ 102626 w 4351098"/>
                <a:gd name="connsiteY8" fmla="*/ 756084 h 22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1098" h="2261022">
                  <a:moveTo>
                    <a:pt x="102626" y="756084"/>
                  </a:moveTo>
                  <a:cubicBezTo>
                    <a:pt x="230973" y="379247"/>
                    <a:pt x="441136" y="0"/>
                    <a:pt x="858710" y="0"/>
                  </a:cubicBezTo>
                  <a:lnTo>
                    <a:pt x="3595014" y="0"/>
                  </a:lnTo>
                  <a:cubicBezTo>
                    <a:pt x="4012588" y="0"/>
                    <a:pt x="4351098" y="338510"/>
                    <a:pt x="4351098" y="756084"/>
                  </a:cubicBezTo>
                  <a:lnTo>
                    <a:pt x="4351098" y="756084"/>
                  </a:lnTo>
                  <a:cubicBezTo>
                    <a:pt x="4351098" y="1173658"/>
                    <a:pt x="4012588" y="1512168"/>
                    <a:pt x="3595014" y="1512168"/>
                  </a:cubicBezTo>
                  <a:lnTo>
                    <a:pt x="858710" y="1512168"/>
                  </a:lnTo>
                  <a:cubicBezTo>
                    <a:pt x="316231" y="1484577"/>
                    <a:pt x="81639" y="2237407"/>
                    <a:pt x="88629" y="2261022"/>
                  </a:cubicBezTo>
                  <a:cubicBezTo>
                    <a:pt x="-37385" y="2135008"/>
                    <a:pt x="-25721" y="1132921"/>
                    <a:pt x="102626" y="756084"/>
                  </a:cubicBezTo>
                  <a:close/>
                </a:path>
              </a:pathLst>
            </a:custGeom>
            <a:solidFill>
              <a:sysClr val="windowText" lastClr="000000">
                <a:lumMod val="75000"/>
                <a:lumOff val="25000"/>
              </a:sysClr>
            </a:soli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圆角矩形 2"/>
            <p:cNvSpPr/>
            <p:nvPr/>
          </p:nvSpPr>
          <p:spPr>
            <a:xfrm>
              <a:off x="4384075" y="1048161"/>
              <a:ext cx="2311878" cy="1512549"/>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76953 w 4325425"/>
                <a:gd name="connsiteY0" fmla="*/ 756084 h 2410587"/>
                <a:gd name="connsiteX1" fmla="*/ 833037 w 4325425"/>
                <a:gd name="connsiteY1" fmla="*/ 0 h 2410587"/>
                <a:gd name="connsiteX2" fmla="*/ 3569341 w 4325425"/>
                <a:gd name="connsiteY2" fmla="*/ 0 h 2410587"/>
                <a:gd name="connsiteX3" fmla="*/ 4325425 w 4325425"/>
                <a:gd name="connsiteY3" fmla="*/ 756084 h 2410587"/>
                <a:gd name="connsiteX4" fmla="*/ 4325425 w 4325425"/>
                <a:gd name="connsiteY4" fmla="*/ 756084 h 2410587"/>
                <a:gd name="connsiteX5" fmla="*/ 3569341 w 4325425"/>
                <a:gd name="connsiteY5" fmla="*/ 1512168 h 2410587"/>
                <a:gd name="connsiteX6" fmla="*/ 833037 w 4325425"/>
                <a:gd name="connsiteY6" fmla="*/ 1512168 h 2410587"/>
                <a:gd name="connsiteX7" fmla="*/ 55248 w 4325425"/>
                <a:gd name="connsiteY7" fmla="*/ 2410587 h 2410587"/>
                <a:gd name="connsiteX8" fmla="*/ 76953 w 4325425"/>
                <a:gd name="connsiteY8" fmla="*/ 756084 h 2410587"/>
                <a:gd name="connsiteX0" fmla="*/ 76954 w 4325426"/>
                <a:gd name="connsiteY0" fmla="*/ 756084 h 2713188"/>
                <a:gd name="connsiteX1" fmla="*/ 833038 w 4325426"/>
                <a:gd name="connsiteY1" fmla="*/ 0 h 2713188"/>
                <a:gd name="connsiteX2" fmla="*/ 3569342 w 4325426"/>
                <a:gd name="connsiteY2" fmla="*/ 0 h 2713188"/>
                <a:gd name="connsiteX3" fmla="*/ 4325426 w 4325426"/>
                <a:gd name="connsiteY3" fmla="*/ 756084 h 2713188"/>
                <a:gd name="connsiteX4" fmla="*/ 4325426 w 4325426"/>
                <a:gd name="connsiteY4" fmla="*/ 756084 h 2713188"/>
                <a:gd name="connsiteX5" fmla="*/ 3569342 w 4325426"/>
                <a:gd name="connsiteY5" fmla="*/ 1512168 h 2713188"/>
                <a:gd name="connsiteX6" fmla="*/ 833038 w 4325426"/>
                <a:gd name="connsiteY6" fmla="*/ 1512168 h 2713188"/>
                <a:gd name="connsiteX7" fmla="*/ 55249 w 4325426"/>
                <a:gd name="connsiteY7" fmla="*/ 2713188 h 2713188"/>
                <a:gd name="connsiteX8" fmla="*/ 76954 w 4325426"/>
                <a:gd name="connsiteY8" fmla="*/ 756084 h 2713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5426" h="2713188">
                  <a:moveTo>
                    <a:pt x="76954" y="756084"/>
                  </a:moveTo>
                  <a:cubicBezTo>
                    <a:pt x="206586" y="303886"/>
                    <a:pt x="415464" y="0"/>
                    <a:pt x="833038" y="0"/>
                  </a:cubicBezTo>
                  <a:lnTo>
                    <a:pt x="3569342" y="0"/>
                  </a:lnTo>
                  <a:cubicBezTo>
                    <a:pt x="3986916" y="0"/>
                    <a:pt x="4325426" y="338510"/>
                    <a:pt x="4325426" y="756084"/>
                  </a:cubicBezTo>
                  <a:lnTo>
                    <a:pt x="4325426" y="756084"/>
                  </a:lnTo>
                  <a:cubicBezTo>
                    <a:pt x="4325426" y="1173658"/>
                    <a:pt x="3986916" y="1512168"/>
                    <a:pt x="3569342" y="1512168"/>
                  </a:cubicBezTo>
                  <a:lnTo>
                    <a:pt x="833038" y="1512168"/>
                  </a:lnTo>
                  <a:cubicBezTo>
                    <a:pt x="290559" y="1484577"/>
                    <a:pt x="48259" y="2689573"/>
                    <a:pt x="55249" y="2713188"/>
                  </a:cubicBezTo>
                  <a:cubicBezTo>
                    <a:pt x="11034" y="2573541"/>
                    <a:pt x="-52678" y="1208282"/>
                    <a:pt x="76954" y="756084"/>
                  </a:cubicBezTo>
                  <a:close/>
                </a:path>
              </a:pathLst>
            </a:cu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TextBox 41"/>
            <p:cNvSpPr txBox="1"/>
            <p:nvPr/>
          </p:nvSpPr>
          <p:spPr>
            <a:xfrm>
              <a:off x="4518068" y="1048161"/>
              <a:ext cx="715879" cy="594202"/>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Agency FB" pitchFamily="34" charset="0"/>
                  <a:ea typeface="微软雅黑" pitchFamily="34" charset="-122"/>
                  <a:cs typeface="Arial" pitchFamily="34" charset="0"/>
                </a:rPr>
                <a:t>01</a:t>
              </a:r>
              <a:endParaRPr kumimoji="0" lang="zh-CN" altLang="en-US" sz="3200" b="1" i="0" u="none" strike="noStrike" kern="0" cap="none" spc="0" normalizeH="0" baseline="0" noProof="0" dirty="0">
                <a:ln>
                  <a:noFill/>
                </a:ln>
                <a:solidFill>
                  <a:sysClr val="window" lastClr="FFFFFF"/>
                </a:solidFill>
                <a:effectLst/>
                <a:uLnTx/>
                <a:uFillTx/>
                <a:latin typeface="Agency FB" pitchFamily="34" charset="0"/>
                <a:ea typeface="微软雅黑" pitchFamily="34" charset="-122"/>
                <a:cs typeface="Arial" pitchFamily="34" charset="0"/>
              </a:endParaRPr>
            </a:p>
          </p:txBody>
        </p:sp>
        <p:sp>
          <p:nvSpPr>
            <p:cNvPr id="43" name="文本框 8"/>
            <p:cNvSpPr txBox="1"/>
            <p:nvPr/>
          </p:nvSpPr>
          <p:spPr>
            <a:xfrm>
              <a:off x="4882786" y="1166159"/>
              <a:ext cx="1805776"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请在此输入你的标题</a:t>
              </a:r>
              <a:endParaRPr kumimoji="0" lang="en-US" altLang="zh-CN"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44" name="组合 43"/>
          <p:cNvGrpSpPr/>
          <p:nvPr/>
        </p:nvGrpSpPr>
        <p:grpSpPr>
          <a:xfrm>
            <a:off x="4369499" y="2686657"/>
            <a:ext cx="2454755" cy="1472088"/>
            <a:chOff x="4369499" y="2020337"/>
            <a:chExt cx="2454755" cy="1472088"/>
          </a:xfrm>
        </p:grpSpPr>
        <p:sp>
          <p:nvSpPr>
            <p:cNvPr id="45" name="圆角矩形 2"/>
            <p:cNvSpPr/>
            <p:nvPr/>
          </p:nvSpPr>
          <p:spPr>
            <a:xfrm>
              <a:off x="4382062" y="2090932"/>
              <a:ext cx="2441872" cy="1401493"/>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07316" h="2261022">
                  <a:moveTo>
                    <a:pt x="58844" y="756084"/>
                  </a:moveTo>
                  <a:cubicBezTo>
                    <a:pt x="84312" y="379247"/>
                    <a:pt x="397354" y="0"/>
                    <a:pt x="814928" y="0"/>
                  </a:cubicBezTo>
                  <a:lnTo>
                    <a:pt x="3551232" y="0"/>
                  </a:lnTo>
                  <a:cubicBezTo>
                    <a:pt x="3968806" y="0"/>
                    <a:pt x="4307316" y="338510"/>
                    <a:pt x="4307316" y="756084"/>
                  </a:cubicBezTo>
                  <a:lnTo>
                    <a:pt x="4307316" y="756084"/>
                  </a:lnTo>
                  <a:cubicBezTo>
                    <a:pt x="4307316" y="1173658"/>
                    <a:pt x="3968806" y="1512168"/>
                    <a:pt x="3551232" y="1512168"/>
                  </a:cubicBezTo>
                  <a:lnTo>
                    <a:pt x="814928" y="1512168"/>
                  </a:lnTo>
                  <a:cubicBezTo>
                    <a:pt x="272449" y="1484577"/>
                    <a:pt x="56611" y="2237407"/>
                    <a:pt x="63601" y="2261022"/>
                  </a:cubicBezTo>
                  <a:cubicBezTo>
                    <a:pt x="-62413" y="2135008"/>
                    <a:pt x="33376" y="1132921"/>
                    <a:pt x="58844" y="756084"/>
                  </a:cubicBezTo>
                  <a:close/>
                </a:path>
              </a:pathLst>
            </a:custGeom>
            <a:solidFill>
              <a:srgbClr val="01458E"/>
            </a:soli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圆角矩形 2"/>
            <p:cNvSpPr/>
            <p:nvPr/>
          </p:nvSpPr>
          <p:spPr>
            <a:xfrm>
              <a:off x="4369499" y="2020337"/>
              <a:ext cx="2454755" cy="1471247"/>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81568 w 4330040"/>
                <a:gd name="connsiteY0" fmla="*/ 756084 h 2373557"/>
                <a:gd name="connsiteX1" fmla="*/ 837652 w 4330040"/>
                <a:gd name="connsiteY1" fmla="*/ 0 h 2373557"/>
                <a:gd name="connsiteX2" fmla="*/ 3573956 w 4330040"/>
                <a:gd name="connsiteY2" fmla="*/ 0 h 2373557"/>
                <a:gd name="connsiteX3" fmla="*/ 4330040 w 4330040"/>
                <a:gd name="connsiteY3" fmla="*/ 756084 h 2373557"/>
                <a:gd name="connsiteX4" fmla="*/ 4330040 w 4330040"/>
                <a:gd name="connsiteY4" fmla="*/ 756084 h 2373557"/>
                <a:gd name="connsiteX5" fmla="*/ 3573956 w 4330040"/>
                <a:gd name="connsiteY5" fmla="*/ 1512168 h 2373557"/>
                <a:gd name="connsiteX6" fmla="*/ 837652 w 4330040"/>
                <a:gd name="connsiteY6" fmla="*/ 1512168 h 2373557"/>
                <a:gd name="connsiteX7" fmla="*/ 50625 w 4330040"/>
                <a:gd name="connsiteY7" fmla="*/ 2373557 h 2373557"/>
                <a:gd name="connsiteX8" fmla="*/ 81568 w 4330040"/>
                <a:gd name="connsiteY8" fmla="*/ 756084 h 237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0040" h="2373557">
                  <a:moveTo>
                    <a:pt x="81568" y="756084"/>
                  </a:moveTo>
                  <a:cubicBezTo>
                    <a:pt x="212739" y="360491"/>
                    <a:pt x="420078" y="0"/>
                    <a:pt x="837652" y="0"/>
                  </a:cubicBezTo>
                  <a:lnTo>
                    <a:pt x="3573956" y="0"/>
                  </a:lnTo>
                  <a:cubicBezTo>
                    <a:pt x="3991530" y="0"/>
                    <a:pt x="4330040" y="338510"/>
                    <a:pt x="4330040" y="756084"/>
                  </a:cubicBezTo>
                  <a:lnTo>
                    <a:pt x="4330040" y="756084"/>
                  </a:lnTo>
                  <a:cubicBezTo>
                    <a:pt x="4330040" y="1173658"/>
                    <a:pt x="3991530" y="1512168"/>
                    <a:pt x="3573956" y="1512168"/>
                  </a:cubicBezTo>
                  <a:lnTo>
                    <a:pt x="837652" y="1512168"/>
                  </a:lnTo>
                  <a:cubicBezTo>
                    <a:pt x="295173" y="1484577"/>
                    <a:pt x="43635" y="2349942"/>
                    <a:pt x="50625" y="2373557"/>
                  </a:cubicBezTo>
                  <a:cubicBezTo>
                    <a:pt x="6410" y="2233910"/>
                    <a:pt x="-49603" y="1151677"/>
                    <a:pt x="81568" y="756084"/>
                  </a:cubicBezTo>
                  <a:close/>
                </a:path>
              </a:pathLst>
            </a:custGeom>
            <a:solidFill>
              <a:srgbClr val="137ED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TextBox 46"/>
            <p:cNvSpPr txBox="1"/>
            <p:nvPr/>
          </p:nvSpPr>
          <p:spPr>
            <a:xfrm>
              <a:off x="4551806" y="2091436"/>
              <a:ext cx="808564" cy="65703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Agency FB" pitchFamily="34" charset="0"/>
                  <a:ea typeface="微软雅黑" pitchFamily="34" charset="-122"/>
                  <a:cs typeface="Arial" pitchFamily="34" charset="0"/>
                </a:rPr>
                <a:t>03</a:t>
              </a:r>
              <a:endParaRPr kumimoji="0" lang="zh-CN" altLang="en-US" sz="2800" b="1" i="0" u="none" strike="noStrike" kern="0" cap="none" spc="0" normalizeH="0" baseline="0" noProof="0" dirty="0">
                <a:ln>
                  <a:noFill/>
                </a:ln>
                <a:solidFill>
                  <a:sysClr val="window" lastClr="FFFFFF"/>
                </a:solidFill>
                <a:effectLst/>
                <a:uLnTx/>
                <a:uFillTx/>
                <a:latin typeface="Agency FB" pitchFamily="34" charset="0"/>
                <a:ea typeface="微软雅黑" pitchFamily="34" charset="-122"/>
                <a:cs typeface="Arial" pitchFamily="34" charset="0"/>
              </a:endParaRPr>
            </a:p>
          </p:txBody>
        </p:sp>
        <p:sp>
          <p:nvSpPr>
            <p:cNvPr id="48" name="文本框 8"/>
            <p:cNvSpPr txBox="1"/>
            <p:nvPr/>
          </p:nvSpPr>
          <p:spPr>
            <a:xfrm>
              <a:off x="5016136" y="2156759"/>
              <a:ext cx="1805776"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请在此输入你的标题</a:t>
              </a:r>
              <a:endParaRPr kumimoji="0" lang="en-US" altLang="zh-CN"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grpSp>
        <p:nvGrpSpPr>
          <p:cNvPr id="49" name="组合 48"/>
          <p:cNvGrpSpPr/>
          <p:nvPr/>
        </p:nvGrpSpPr>
        <p:grpSpPr>
          <a:xfrm>
            <a:off x="4351439" y="3789964"/>
            <a:ext cx="2375417" cy="1295220"/>
            <a:chOff x="4351439" y="3123644"/>
            <a:chExt cx="2375417" cy="1295220"/>
          </a:xfrm>
        </p:grpSpPr>
        <p:sp>
          <p:nvSpPr>
            <p:cNvPr id="50" name="圆角矩形 2"/>
            <p:cNvSpPr/>
            <p:nvPr/>
          </p:nvSpPr>
          <p:spPr>
            <a:xfrm>
              <a:off x="4351439" y="3185652"/>
              <a:ext cx="2375041" cy="1231015"/>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113796 w 4362268"/>
                <a:gd name="connsiteY0" fmla="*/ 756084 h 2261022"/>
                <a:gd name="connsiteX1" fmla="*/ 869880 w 4362268"/>
                <a:gd name="connsiteY1" fmla="*/ 0 h 2261022"/>
                <a:gd name="connsiteX2" fmla="*/ 3606184 w 4362268"/>
                <a:gd name="connsiteY2" fmla="*/ 0 h 2261022"/>
                <a:gd name="connsiteX3" fmla="*/ 4362268 w 4362268"/>
                <a:gd name="connsiteY3" fmla="*/ 756084 h 2261022"/>
                <a:gd name="connsiteX4" fmla="*/ 4362268 w 4362268"/>
                <a:gd name="connsiteY4" fmla="*/ 756084 h 2261022"/>
                <a:gd name="connsiteX5" fmla="*/ 3606184 w 4362268"/>
                <a:gd name="connsiteY5" fmla="*/ 1512168 h 2261022"/>
                <a:gd name="connsiteX6" fmla="*/ 869880 w 4362268"/>
                <a:gd name="connsiteY6" fmla="*/ 1512168 h 2261022"/>
                <a:gd name="connsiteX7" fmla="*/ 81731 w 4362268"/>
                <a:gd name="connsiteY7" fmla="*/ 2261022 h 2261022"/>
                <a:gd name="connsiteX8" fmla="*/ 113796 w 4362268"/>
                <a:gd name="connsiteY8" fmla="*/ 756084 h 22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62268" h="2261022">
                  <a:moveTo>
                    <a:pt x="113796" y="756084"/>
                  </a:moveTo>
                  <a:cubicBezTo>
                    <a:pt x="245154" y="379247"/>
                    <a:pt x="452306" y="0"/>
                    <a:pt x="869880" y="0"/>
                  </a:cubicBezTo>
                  <a:lnTo>
                    <a:pt x="3606184" y="0"/>
                  </a:lnTo>
                  <a:cubicBezTo>
                    <a:pt x="4023758" y="0"/>
                    <a:pt x="4362268" y="338510"/>
                    <a:pt x="4362268" y="756084"/>
                  </a:cubicBezTo>
                  <a:lnTo>
                    <a:pt x="4362268" y="756084"/>
                  </a:lnTo>
                  <a:cubicBezTo>
                    <a:pt x="4362268" y="1173658"/>
                    <a:pt x="4023758" y="1512168"/>
                    <a:pt x="3606184" y="1512168"/>
                  </a:cubicBezTo>
                  <a:lnTo>
                    <a:pt x="869880" y="1512168"/>
                  </a:lnTo>
                  <a:cubicBezTo>
                    <a:pt x="327401" y="1484577"/>
                    <a:pt x="74741" y="2237407"/>
                    <a:pt x="81731" y="2261022"/>
                  </a:cubicBezTo>
                  <a:cubicBezTo>
                    <a:pt x="-44283" y="2135008"/>
                    <a:pt x="-17562" y="1132921"/>
                    <a:pt x="113796" y="756084"/>
                  </a:cubicBezTo>
                  <a:close/>
                </a:path>
              </a:pathLst>
            </a:custGeom>
            <a:gradFill flip="none" rotWithShape="1">
              <a:gsLst>
                <a:gs pos="29000">
                  <a:sysClr val="window" lastClr="FFFFFF">
                    <a:lumMod val="50000"/>
                  </a:sysClr>
                </a:gs>
                <a:gs pos="81000">
                  <a:sysClr val="windowText" lastClr="000000">
                    <a:lumMod val="50000"/>
                    <a:lumOff val="50000"/>
                  </a:sysClr>
                </a:gs>
                <a:gs pos="0">
                  <a:sysClr val="window" lastClr="FFFFFF">
                    <a:lumMod val="85000"/>
                  </a:sysClr>
                </a:gs>
                <a:gs pos="100000">
                  <a:sysClr val="window" lastClr="FFFFFF">
                    <a:lumMod val="75000"/>
                  </a:sysClr>
                </a:gs>
              </a:gsLst>
              <a:lin ang="0" scaled="1"/>
              <a:tileRect/>
            </a:gradFill>
            <a:ln w="25400" cap="flat" cmpd="sng" algn="ctr">
              <a:noFill/>
              <a:prstDash val="solid"/>
            </a:ln>
            <a:effectLst>
              <a:outerShdw blurRad="228600" dist="635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圆角矩形 2"/>
            <p:cNvSpPr/>
            <p:nvPr/>
          </p:nvSpPr>
          <p:spPr>
            <a:xfrm>
              <a:off x="4363524" y="3123644"/>
              <a:ext cx="2363332" cy="1295220"/>
            </a:xfrm>
            <a:custGeom>
              <a:avLst/>
              <a:gdLst>
                <a:gd name="connsiteX0" fmla="*/ 0 w 4248472"/>
                <a:gd name="connsiteY0" fmla="*/ 756084 h 1512168"/>
                <a:gd name="connsiteX1" fmla="*/ 756084 w 4248472"/>
                <a:gd name="connsiteY1" fmla="*/ 0 h 1512168"/>
                <a:gd name="connsiteX2" fmla="*/ 3492388 w 4248472"/>
                <a:gd name="connsiteY2" fmla="*/ 0 h 1512168"/>
                <a:gd name="connsiteX3" fmla="*/ 4248472 w 4248472"/>
                <a:gd name="connsiteY3" fmla="*/ 756084 h 1512168"/>
                <a:gd name="connsiteX4" fmla="*/ 4248472 w 4248472"/>
                <a:gd name="connsiteY4" fmla="*/ 756084 h 1512168"/>
                <a:gd name="connsiteX5" fmla="*/ 3492388 w 4248472"/>
                <a:gd name="connsiteY5" fmla="*/ 1512168 h 1512168"/>
                <a:gd name="connsiteX6" fmla="*/ 756084 w 4248472"/>
                <a:gd name="connsiteY6" fmla="*/ 1512168 h 1512168"/>
                <a:gd name="connsiteX7" fmla="*/ 0 w 4248472"/>
                <a:gd name="connsiteY7" fmla="*/ 756084 h 1512168"/>
                <a:gd name="connsiteX0" fmla="*/ 21174 w 4269646"/>
                <a:gd name="connsiteY0" fmla="*/ 756084 h 1512168"/>
                <a:gd name="connsiteX1" fmla="*/ 777258 w 4269646"/>
                <a:gd name="connsiteY1" fmla="*/ 0 h 1512168"/>
                <a:gd name="connsiteX2" fmla="*/ 3513562 w 4269646"/>
                <a:gd name="connsiteY2" fmla="*/ 0 h 1512168"/>
                <a:gd name="connsiteX3" fmla="*/ 4269646 w 4269646"/>
                <a:gd name="connsiteY3" fmla="*/ 756084 h 1512168"/>
                <a:gd name="connsiteX4" fmla="*/ 4269646 w 4269646"/>
                <a:gd name="connsiteY4" fmla="*/ 756084 h 1512168"/>
                <a:gd name="connsiteX5" fmla="*/ 3513562 w 4269646"/>
                <a:gd name="connsiteY5" fmla="*/ 1512168 h 1512168"/>
                <a:gd name="connsiteX6" fmla="*/ 777258 w 4269646"/>
                <a:gd name="connsiteY6" fmla="*/ 1512168 h 1512168"/>
                <a:gd name="connsiteX7" fmla="*/ 258688 w 4269646"/>
                <a:gd name="connsiteY7" fmla="*/ 1346622 h 1512168"/>
                <a:gd name="connsiteX8" fmla="*/ 21174 w 4269646"/>
                <a:gd name="connsiteY8" fmla="*/ 756084 h 1512168"/>
                <a:gd name="connsiteX0" fmla="*/ 91863 w 4340335"/>
                <a:gd name="connsiteY0" fmla="*/ 756084 h 2273096"/>
                <a:gd name="connsiteX1" fmla="*/ 847947 w 4340335"/>
                <a:gd name="connsiteY1" fmla="*/ 0 h 2273096"/>
                <a:gd name="connsiteX2" fmla="*/ 3584251 w 4340335"/>
                <a:gd name="connsiteY2" fmla="*/ 0 h 2273096"/>
                <a:gd name="connsiteX3" fmla="*/ 4340335 w 4340335"/>
                <a:gd name="connsiteY3" fmla="*/ 756084 h 2273096"/>
                <a:gd name="connsiteX4" fmla="*/ 4340335 w 4340335"/>
                <a:gd name="connsiteY4" fmla="*/ 756084 h 2273096"/>
                <a:gd name="connsiteX5" fmla="*/ 3584251 w 4340335"/>
                <a:gd name="connsiteY5" fmla="*/ 1512168 h 2273096"/>
                <a:gd name="connsiteX6" fmla="*/ 847947 w 4340335"/>
                <a:gd name="connsiteY6" fmla="*/ 1512168 h 2273096"/>
                <a:gd name="connsiteX7" fmla="*/ 96620 w 4340335"/>
                <a:gd name="connsiteY7" fmla="*/ 2261022 h 2273096"/>
                <a:gd name="connsiteX8" fmla="*/ 91863 w 4340335"/>
                <a:gd name="connsiteY8" fmla="*/ 756084 h 2273096"/>
                <a:gd name="connsiteX0" fmla="*/ 44127 w 4292599"/>
                <a:gd name="connsiteY0" fmla="*/ 756084 h 2273096"/>
                <a:gd name="connsiteX1" fmla="*/ 800211 w 4292599"/>
                <a:gd name="connsiteY1" fmla="*/ 0 h 2273096"/>
                <a:gd name="connsiteX2" fmla="*/ 3536515 w 4292599"/>
                <a:gd name="connsiteY2" fmla="*/ 0 h 2273096"/>
                <a:gd name="connsiteX3" fmla="*/ 4292599 w 4292599"/>
                <a:gd name="connsiteY3" fmla="*/ 756084 h 2273096"/>
                <a:gd name="connsiteX4" fmla="*/ 4292599 w 4292599"/>
                <a:gd name="connsiteY4" fmla="*/ 756084 h 2273096"/>
                <a:gd name="connsiteX5" fmla="*/ 3536515 w 4292599"/>
                <a:gd name="connsiteY5" fmla="*/ 1512168 h 2273096"/>
                <a:gd name="connsiteX6" fmla="*/ 800211 w 4292599"/>
                <a:gd name="connsiteY6" fmla="*/ 1512168 h 2273096"/>
                <a:gd name="connsiteX7" fmla="*/ 48884 w 4292599"/>
                <a:gd name="connsiteY7" fmla="*/ 2261022 h 2273096"/>
                <a:gd name="connsiteX8" fmla="*/ 44127 w 4292599"/>
                <a:gd name="connsiteY8" fmla="*/ 756084 h 2273096"/>
                <a:gd name="connsiteX0" fmla="*/ 44127 w 4292599"/>
                <a:gd name="connsiteY0" fmla="*/ 756084 h 2261022"/>
                <a:gd name="connsiteX1" fmla="*/ 800211 w 4292599"/>
                <a:gd name="connsiteY1" fmla="*/ 0 h 2261022"/>
                <a:gd name="connsiteX2" fmla="*/ 3536515 w 4292599"/>
                <a:gd name="connsiteY2" fmla="*/ 0 h 2261022"/>
                <a:gd name="connsiteX3" fmla="*/ 4292599 w 4292599"/>
                <a:gd name="connsiteY3" fmla="*/ 756084 h 2261022"/>
                <a:gd name="connsiteX4" fmla="*/ 4292599 w 4292599"/>
                <a:gd name="connsiteY4" fmla="*/ 756084 h 2261022"/>
                <a:gd name="connsiteX5" fmla="*/ 3536515 w 4292599"/>
                <a:gd name="connsiteY5" fmla="*/ 1512168 h 2261022"/>
                <a:gd name="connsiteX6" fmla="*/ 800211 w 4292599"/>
                <a:gd name="connsiteY6" fmla="*/ 1512168 h 2261022"/>
                <a:gd name="connsiteX7" fmla="*/ 48884 w 4292599"/>
                <a:gd name="connsiteY7" fmla="*/ 2261022 h 2261022"/>
                <a:gd name="connsiteX8" fmla="*/ 44127 w 4292599"/>
                <a:gd name="connsiteY8" fmla="*/ 756084 h 2261022"/>
                <a:gd name="connsiteX0" fmla="*/ 58844 w 4307316"/>
                <a:gd name="connsiteY0" fmla="*/ 756084 h 2261022"/>
                <a:gd name="connsiteX1" fmla="*/ 814928 w 4307316"/>
                <a:gd name="connsiteY1" fmla="*/ 0 h 2261022"/>
                <a:gd name="connsiteX2" fmla="*/ 3551232 w 4307316"/>
                <a:gd name="connsiteY2" fmla="*/ 0 h 2261022"/>
                <a:gd name="connsiteX3" fmla="*/ 4307316 w 4307316"/>
                <a:gd name="connsiteY3" fmla="*/ 756084 h 2261022"/>
                <a:gd name="connsiteX4" fmla="*/ 4307316 w 4307316"/>
                <a:gd name="connsiteY4" fmla="*/ 756084 h 2261022"/>
                <a:gd name="connsiteX5" fmla="*/ 3551232 w 4307316"/>
                <a:gd name="connsiteY5" fmla="*/ 1512168 h 2261022"/>
                <a:gd name="connsiteX6" fmla="*/ 814928 w 4307316"/>
                <a:gd name="connsiteY6" fmla="*/ 1512168 h 2261022"/>
                <a:gd name="connsiteX7" fmla="*/ 63601 w 4307316"/>
                <a:gd name="connsiteY7" fmla="*/ 2261022 h 2261022"/>
                <a:gd name="connsiteX8" fmla="*/ 58844 w 4307316"/>
                <a:gd name="connsiteY8" fmla="*/ 756084 h 2261022"/>
                <a:gd name="connsiteX0" fmla="*/ 23866 w 4272338"/>
                <a:gd name="connsiteY0" fmla="*/ 756084 h 2261022"/>
                <a:gd name="connsiteX1" fmla="*/ 779950 w 4272338"/>
                <a:gd name="connsiteY1" fmla="*/ 0 h 2261022"/>
                <a:gd name="connsiteX2" fmla="*/ 3516254 w 4272338"/>
                <a:gd name="connsiteY2" fmla="*/ 0 h 2261022"/>
                <a:gd name="connsiteX3" fmla="*/ 4272338 w 4272338"/>
                <a:gd name="connsiteY3" fmla="*/ 756084 h 2261022"/>
                <a:gd name="connsiteX4" fmla="*/ 4272338 w 4272338"/>
                <a:gd name="connsiteY4" fmla="*/ 756084 h 2261022"/>
                <a:gd name="connsiteX5" fmla="*/ 3516254 w 4272338"/>
                <a:gd name="connsiteY5" fmla="*/ 1512168 h 2261022"/>
                <a:gd name="connsiteX6" fmla="*/ 779950 w 4272338"/>
                <a:gd name="connsiteY6" fmla="*/ 1512168 h 2261022"/>
                <a:gd name="connsiteX7" fmla="*/ 28623 w 4272338"/>
                <a:gd name="connsiteY7" fmla="*/ 2261022 h 2261022"/>
                <a:gd name="connsiteX8" fmla="*/ 23866 w 4272338"/>
                <a:gd name="connsiteY8" fmla="*/ 756084 h 2261022"/>
                <a:gd name="connsiteX0" fmla="*/ 65222 w 4313694"/>
                <a:gd name="connsiteY0" fmla="*/ 756084 h 2397356"/>
                <a:gd name="connsiteX1" fmla="*/ 821306 w 4313694"/>
                <a:gd name="connsiteY1" fmla="*/ 0 h 2397356"/>
                <a:gd name="connsiteX2" fmla="*/ 3557610 w 4313694"/>
                <a:gd name="connsiteY2" fmla="*/ 0 h 2397356"/>
                <a:gd name="connsiteX3" fmla="*/ 4313694 w 4313694"/>
                <a:gd name="connsiteY3" fmla="*/ 756084 h 2397356"/>
                <a:gd name="connsiteX4" fmla="*/ 4313694 w 4313694"/>
                <a:gd name="connsiteY4" fmla="*/ 756084 h 2397356"/>
                <a:gd name="connsiteX5" fmla="*/ 3557610 w 4313694"/>
                <a:gd name="connsiteY5" fmla="*/ 1512168 h 2397356"/>
                <a:gd name="connsiteX6" fmla="*/ 821306 w 4313694"/>
                <a:gd name="connsiteY6" fmla="*/ 1512168 h 2397356"/>
                <a:gd name="connsiteX7" fmla="*/ 69978 w 4313694"/>
                <a:gd name="connsiteY7" fmla="*/ 2397356 h 2397356"/>
                <a:gd name="connsiteX8" fmla="*/ 65222 w 4313694"/>
                <a:gd name="connsiteY8" fmla="*/ 756084 h 2397356"/>
                <a:gd name="connsiteX0" fmla="*/ 92290 w 4340762"/>
                <a:gd name="connsiteY0" fmla="*/ 756084 h 2378945"/>
                <a:gd name="connsiteX1" fmla="*/ 848374 w 4340762"/>
                <a:gd name="connsiteY1" fmla="*/ 0 h 2378945"/>
                <a:gd name="connsiteX2" fmla="*/ 3584678 w 4340762"/>
                <a:gd name="connsiteY2" fmla="*/ 0 h 2378945"/>
                <a:gd name="connsiteX3" fmla="*/ 4340762 w 4340762"/>
                <a:gd name="connsiteY3" fmla="*/ 756084 h 2378945"/>
                <a:gd name="connsiteX4" fmla="*/ 4340762 w 4340762"/>
                <a:gd name="connsiteY4" fmla="*/ 756084 h 2378945"/>
                <a:gd name="connsiteX5" fmla="*/ 3584678 w 4340762"/>
                <a:gd name="connsiteY5" fmla="*/ 1512168 h 2378945"/>
                <a:gd name="connsiteX6" fmla="*/ 848374 w 4340762"/>
                <a:gd name="connsiteY6" fmla="*/ 1512168 h 2378945"/>
                <a:gd name="connsiteX7" fmla="*/ 41813 w 4340762"/>
                <a:gd name="connsiteY7" fmla="*/ 2378945 h 2378945"/>
                <a:gd name="connsiteX8" fmla="*/ 92290 w 4340762"/>
                <a:gd name="connsiteY8" fmla="*/ 756084 h 2378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40762" h="2378945">
                  <a:moveTo>
                    <a:pt x="92290" y="756084"/>
                  </a:moveTo>
                  <a:cubicBezTo>
                    <a:pt x="226717" y="359593"/>
                    <a:pt x="430800" y="0"/>
                    <a:pt x="848374" y="0"/>
                  </a:cubicBezTo>
                  <a:lnTo>
                    <a:pt x="3584678" y="0"/>
                  </a:lnTo>
                  <a:cubicBezTo>
                    <a:pt x="4002252" y="0"/>
                    <a:pt x="4340762" y="338510"/>
                    <a:pt x="4340762" y="756084"/>
                  </a:cubicBezTo>
                  <a:lnTo>
                    <a:pt x="4340762" y="756084"/>
                  </a:lnTo>
                  <a:cubicBezTo>
                    <a:pt x="4340762" y="1173658"/>
                    <a:pt x="4002252" y="1512168"/>
                    <a:pt x="3584678" y="1512168"/>
                  </a:cubicBezTo>
                  <a:lnTo>
                    <a:pt x="848374" y="1512168"/>
                  </a:lnTo>
                  <a:cubicBezTo>
                    <a:pt x="305895" y="1484577"/>
                    <a:pt x="34823" y="2355330"/>
                    <a:pt x="41813" y="2378945"/>
                  </a:cubicBezTo>
                  <a:cubicBezTo>
                    <a:pt x="-2402" y="2239298"/>
                    <a:pt x="-42137" y="1152575"/>
                    <a:pt x="92290" y="756084"/>
                  </a:cubicBezTo>
                  <a:close/>
                </a:path>
              </a:pathLst>
            </a:custGeom>
            <a:solidFill>
              <a:srgbClr val="005DA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TextBox 51"/>
            <p:cNvSpPr txBox="1"/>
            <p:nvPr/>
          </p:nvSpPr>
          <p:spPr>
            <a:xfrm>
              <a:off x="4494837" y="3134710"/>
              <a:ext cx="715879" cy="52245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ysClr val="window" lastClr="FFFFFF"/>
                  </a:solidFill>
                  <a:effectLst/>
                  <a:uLnTx/>
                  <a:uFillTx/>
                  <a:latin typeface="Agency FB" pitchFamily="34" charset="0"/>
                  <a:ea typeface="微软雅黑" pitchFamily="34" charset="-122"/>
                  <a:cs typeface="Arial" pitchFamily="34" charset="0"/>
                </a:rPr>
                <a:t>05</a:t>
              </a:r>
              <a:endParaRPr kumimoji="0" lang="zh-CN" altLang="en-US" sz="2800" b="1" i="0" u="none" strike="noStrike" kern="0" cap="none" spc="0" normalizeH="0" baseline="0" noProof="0" dirty="0">
                <a:ln>
                  <a:noFill/>
                </a:ln>
                <a:solidFill>
                  <a:sysClr val="window" lastClr="FFFFFF"/>
                </a:solidFill>
                <a:effectLst/>
                <a:uLnTx/>
                <a:uFillTx/>
                <a:latin typeface="Agency FB" pitchFamily="34" charset="0"/>
                <a:ea typeface="微软雅黑" pitchFamily="34" charset="-122"/>
                <a:cs typeface="Arial" pitchFamily="34" charset="0"/>
              </a:endParaRPr>
            </a:p>
          </p:txBody>
        </p:sp>
        <p:sp>
          <p:nvSpPr>
            <p:cNvPr id="53" name="文本框 8"/>
            <p:cNvSpPr txBox="1"/>
            <p:nvPr/>
          </p:nvSpPr>
          <p:spPr>
            <a:xfrm>
              <a:off x="4901836" y="3223559"/>
              <a:ext cx="1805776" cy="50013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请在此输入你的标题</a:t>
              </a:r>
              <a:endParaRPr kumimoji="0" lang="en-US" altLang="zh-CN" sz="10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请在此输入你的文字内容</a:t>
              </a:r>
              <a:endParaRPr kumimoji="0" lang="en-US" altLang="zh-CN" sz="9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1000"/>
                                        <p:tgtEl>
                                          <p:spTgt spid="39"/>
                                        </p:tgtEl>
                                      </p:cBhvr>
                                    </p:animEffect>
                                  </p:childTnLst>
                                </p:cTn>
                              </p:par>
                            </p:childTnLst>
                          </p:cTn>
                        </p:par>
                        <p:par>
                          <p:cTn id="8" fill="hold">
                            <p:stCondLst>
                              <p:cond delay="100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1000"/>
                                        <p:tgtEl>
                                          <p:spTgt spid="28"/>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left)">
                                      <p:cBhvr>
                                        <p:cTn id="15" dur="1000"/>
                                        <p:tgtEl>
                                          <p:spTgt spid="44"/>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right)">
                                      <p:cBhvr>
                                        <p:cTn id="19" dur="1000"/>
                                        <p:tgtEl>
                                          <p:spTgt spid="34"/>
                                        </p:tgtEl>
                                      </p:cBhvr>
                                    </p:animEffect>
                                  </p:childTnLst>
                                </p:cTn>
                              </p:par>
                            </p:childTnLst>
                          </p:cTn>
                        </p:par>
                        <p:par>
                          <p:cTn id="20" fill="hold">
                            <p:stCondLst>
                              <p:cond delay="4000"/>
                            </p:stCondLst>
                            <p:childTnLst>
                              <p:par>
                                <p:cTn id="21" presetID="22" presetClass="entr" presetSubtype="8"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left)">
                                      <p:cBhvr>
                                        <p:cTn id="23"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829337" y="2533921"/>
            <a:ext cx="2064412" cy="2325516"/>
            <a:chOff x="6441309" y="1514754"/>
            <a:chExt cx="2325951" cy="2620134"/>
          </a:xfrm>
          <a:solidFill>
            <a:srgbClr val="215968"/>
          </a:solidFill>
        </p:grpSpPr>
        <p:sp>
          <p:nvSpPr>
            <p:cNvPr id="23" name="矩形 22"/>
            <p:cNvSpPr/>
            <p:nvPr/>
          </p:nvSpPr>
          <p:spPr>
            <a:xfrm rot="1992964" flipV="1">
              <a:off x="7008471" y="3146931"/>
              <a:ext cx="907460" cy="160779"/>
            </a:xfrm>
            <a:prstGeom prst="rect">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4" name="组合 23"/>
            <p:cNvGrpSpPr/>
            <p:nvPr/>
          </p:nvGrpSpPr>
          <p:grpSpPr>
            <a:xfrm>
              <a:off x="6441309" y="1514754"/>
              <a:ext cx="2325951" cy="2620134"/>
              <a:chOff x="6441309" y="1514754"/>
              <a:chExt cx="2325951" cy="2620134"/>
            </a:xfrm>
            <a:grpFill/>
          </p:grpSpPr>
          <p:sp>
            <p:nvSpPr>
              <p:cNvPr id="25" name="圆角矩形 24"/>
              <p:cNvSpPr/>
              <p:nvPr/>
            </p:nvSpPr>
            <p:spPr>
              <a:xfrm>
                <a:off x="6441309" y="2422853"/>
                <a:ext cx="1020893" cy="794028"/>
              </a:xfrm>
              <a:prstGeom prst="roundRect">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圆角矩形 25"/>
              <p:cNvSpPr/>
              <p:nvPr/>
            </p:nvSpPr>
            <p:spPr>
              <a:xfrm>
                <a:off x="7666379" y="1514754"/>
                <a:ext cx="1100881" cy="794028"/>
              </a:xfrm>
              <a:prstGeom prst="roundRect">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矩形 26"/>
              <p:cNvSpPr/>
              <p:nvPr/>
            </p:nvSpPr>
            <p:spPr>
              <a:xfrm rot="19607036">
                <a:off x="7008471" y="2352906"/>
                <a:ext cx="907460" cy="160779"/>
              </a:xfrm>
              <a:prstGeom prst="rect">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圆角矩形 27"/>
              <p:cNvSpPr/>
              <p:nvPr/>
            </p:nvSpPr>
            <p:spPr>
              <a:xfrm>
                <a:off x="7666379" y="3340860"/>
                <a:ext cx="1100881" cy="794028"/>
              </a:xfrm>
              <a:prstGeom prst="roundRect">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29" name="圆角矩形 28"/>
          <p:cNvSpPr/>
          <p:nvPr/>
        </p:nvSpPr>
        <p:spPr>
          <a:xfrm>
            <a:off x="5745420" y="1746463"/>
            <a:ext cx="906100" cy="704744"/>
          </a:xfrm>
          <a:prstGeom prst="roundRect">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圆角矩形 29"/>
          <p:cNvSpPr/>
          <p:nvPr/>
        </p:nvSpPr>
        <p:spPr>
          <a:xfrm>
            <a:off x="5745420" y="2533921"/>
            <a:ext cx="906100" cy="704744"/>
          </a:xfrm>
          <a:prstGeom prst="roundRect">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圆角矩形 30"/>
          <p:cNvSpPr/>
          <p:nvPr/>
        </p:nvSpPr>
        <p:spPr>
          <a:xfrm>
            <a:off x="6829337" y="1746463"/>
            <a:ext cx="906100" cy="704744"/>
          </a:xfrm>
          <a:prstGeom prst="roundRect">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圆角矩形 31"/>
          <p:cNvSpPr/>
          <p:nvPr/>
        </p:nvSpPr>
        <p:spPr>
          <a:xfrm>
            <a:off x="7916655" y="3339909"/>
            <a:ext cx="977094" cy="704744"/>
          </a:xfrm>
          <a:prstGeom prst="roundRect">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TextBox 32"/>
          <p:cNvSpPr txBox="1"/>
          <p:nvPr/>
        </p:nvSpPr>
        <p:spPr>
          <a:xfrm>
            <a:off x="5673447" y="4122917"/>
            <a:ext cx="2238113" cy="69249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ysClr val="window" lastClr="FFFFFF">
                    <a:lumMod val="50000"/>
                  </a:sysClr>
                </a:solidFill>
                <a:effectLst/>
                <a:uLnTx/>
                <a:uFillTx/>
                <a:latin typeface="Calibri"/>
              </a:rPr>
              <a:t>FASHION </a:t>
            </a:r>
            <a:r>
              <a:rPr kumimoji="0" lang="en-US" altLang="zh-CN" sz="1800" b="1" i="0" u="none" strike="noStrike" kern="0" cap="none" spc="0" normalizeH="0" baseline="0" noProof="0" dirty="0" smtClean="0">
                <a:ln>
                  <a:noFill/>
                </a:ln>
                <a:solidFill>
                  <a:sysClr val="window" lastClr="FFFFFF">
                    <a:lumMod val="50000"/>
                  </a:sysClr>
                </a:solidFill>
                <a:effectLst/>
                <a:uLnTx/>
                <a:uFillTx/>
                <a:latin typeface="Calibri"/>
              </a:rPr>
              <a:t>DESIGN</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更改图片点击图片</a:t>
            </a: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a:t>
            </a:r>
            <a:r>
              <a:rPr kumimoji="0" lang="zh-CN" altLang="en-US" sz="105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右键</a:t>
            </a: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a:t>
            </a:r>
            <a:r>
              <a:rPr kumimoji="0" lang="zh-CN" altLang="en-US" sz="105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填充</a:t>
            </a: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图片或纹理填充</a:t>
            </a:r>
            <a:r>
              <a:rPr kumimoji="0" lang="en-US" altLang="zh-CN" sz="105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a:t>
            </a:r>
            <a:r>
              <a:rPr kumimoji="0" lang="zh-CN" altLang="en-US" sz="105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选择即可</a:t>
            </a:r>
            <a:endParaRPr kumimoji="0" lang="zh-CN" altLang="en-US" sz="105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p:txBody>
      </p:sp>
      <p:grpSp>
        <p:nvGrpSpPr>
          <p:cNvPr id="34" name="组合 33"/>
          <p:cNvGrpSpPr/>
          <p:nvPr/>
        </p:nvGrpSpPr>
        <p:grpSpPr>
          <a:xfrm>
            <a:off x="5745420" y="1746463"/>
            <a:ext cx="3148329" cy="2298191"/>
            <a:chOff x="5436096" y="627534"/>
            <a:chExt cx="3149843" cy="2299296"/>
          </a:xfrm>
          <a:solidFill>
            <a:srgbClr val="005EA4"/>
          </a:solidFill>
        </p:grpSpPr>
        <p:sp>
          <p:nvSpPr>
            <p:cNvPr id="35" name="圆角矩形 34"/>
            <p:cNvSpPr/>
            <p:nvPr/>
          </p:nvSpPr>
          <p:spPr>
            <a:xfrm>
              <a:off x="5436096" y="2221747"/>
              <a:ext cx="906536" cy="705083"/>
            </a:xfrm>
            <a:prstGeom prst="roundRect">
              <a:avLst/>
            </a:prstGeom>
            <a:solidFill>
              <a:srgbClr val="01458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圆角矩形 35"/>
            <p:cNvSpPr/>
            <p:nvPr/>
          </p:nvSpPr>
          <p:spPr>
            <a:xfrm>
              <a:off x="6520534" y="1415370"/>
              <a:ext cx="906536" cy="705083"/>
            </a:xfrm>
            <a:prstGeom prst="roundRect">
              <a:avLst/>
            </a:prstGeom>
            <a:solidFill>
              <a:srgbClr val="01458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圆角矩形 36"/>
            <p:cNvSpPr/>
            <p:nvPr/>
          </p:nvSpPr>
          <p:spPr>
            <a:xfrm>
              <a:off x="7608375" y="627534"/>
              <a:ext cx="977564" cy="705083"/>
            </a:xfrm>
            <a:prstGeom prst="roundRect">
              <a:avLst/>
            </a:prstGeom>
            <a:solidFill>
              <a:srgbClr val="01458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矩形 37"/>
            <p:cNvSpPr/>
            <p:nvPr/>
          </p:nvSpPr>
          <p:spPr>
            <a:xfrm rot="19607036">
              <a:off x="5946835" y="2129089"/>
              <a:ext cx="805809" cy="142769"/>
            </a:xfrm>
            <a:prstGeom prst="rect">
              <a:avLst/>
            </a:prstGeom>
            <a:solidFill>
              <a:srgbClr val="01458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矩形 38"/>
            <p:cNvSpPr/>
            <p:nvPr/>
          </p:nvSpPr>
          <p:spPr>
            <a:xfrm rot="19607036">
              <a:off x="7113027" y="1320705"/>
              <a:ext cx="805809" cy="142769"/>
            </a:xfrm>
            <a:prstGeom prst="rect">
              <a:avLst/>
            </a:prstGeom>
            <a:solidFill>
              <a:srgbClr val="01458E"/>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0" name="KSO_Img1"/>
          <p:cNvSpPr/>
          <p:nvPr/>
        </p:nvSpPr>
        <p:spPr>
          <a:xfrm rot="16603">
            <a:off x="251746" y="1776283"/>
            <a:ext cx="5184785" cy="3003301"/>
          </a:xfrm>
          <a:prstGeom prst="rect">
            <a:avLst/>
          </a:prstGeom>
          <a:blipFill dpi="0" rotWithShape="1">
            <a:blip r:embed="rId6" cstate="screen">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a:ext>
              </a:extLst>
            </a:blip>
            <a:srcRect/>
            <a:stretch>
              <a:fillRect/>
            </a:stretch>
          </a:blipFill>
          <a:ln w="25400" cap="flat" cmpd="sng" algn="ctr">
            <a:noFill/>
            <a:prstDash val="solid"/>
          </a:ln>
          <a:effectLst>
            <a:innerShdw blurRad="114300">
              <a:prstClr val="black">
                <a:alpha val="44000"/>
              </a:prstClr>
            </a:inn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文本框 21"/>
          <p:cNvSpPr txBox="1"/>
          <p:nvPr/>
        </p:nvSpPr>
        <p:spPr>
          <a:xfrm>
            <a:off x="264574" y="4859437"/>
            <a:ext cx="7254875" cy="585787"/>
          </a:xfrm>
          <a:prstGeom prst="rect">
            <a:avLst/>
          </a:prstGeom>
        </p:spPr>
        <p:txBody>
          <a:bodyPr/>
          <a:lstStyle>
            <a:defPPr>
              <a:defRPr lang="zh-CN"/>
            </a:defPPr>
            <a:lvl1pPr>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点击添加说明内容点击添加说明内容点击添加说明内容点击添加说明内容点击点击添加说明内容点击添加说明内容点击添加说明内容点击添加说明内容点击</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15"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2000" fill="hold"/>
                                        <p:tgtEl>
                                          <p:spTgt spid="30"/>
                                        </p:tgtEl>
                                        <p:attrNameLst>
                                          <p:attrName>ppt_w</p:attrName>
                                        </p:attrNameLst>
                                      </p:cBhvr>
                                      <p:tavLst>
                                        <p:tav tm="0">
                                          <p:val>
                                            <p:fltVal val="0"/>
                                          </p:val>
                                        </p:tav>
                                        <p:tav tm="100000">
                                          <p:val>
                                            <p:strVal val="#ppt_w"/>
                                          </p:val>
                                        </p:tav>
                                      </p:tavLst>
                                    </p:anim>
                                    <p:anim calcmode="lin" valueType="num">
                                      <p:cBhvr>
                                        <p:cTn id="13" dur="2000" fill="hold"/>
                                        <p:tgtEl>
                                          <p:spTgt spid="30"/>
                                        </p:tgtEl>
                                        <p:attrNameLst>
                                          <p:attrName>ppt_h</p:attrName>
                                        </p:attrNameLst>
                                      </p:cBhvr>
                                      <p:tavLst>
                                        <p:tav tm="0">
                                          <p:val>
                                            <p:fltVal val="0"/>
                                          </p:val>
                                        </p:tav>
                                        <p:tav tm="100000">
                                          <p:val>
                                            <p:strVal val="#ppt_h"/>
                                          </p:val>
                                        </p:tav>
                                      </p:tavLst>
                                    </p:anim>
                                    <p:anim calcmode="lin" valueType="num">
                                      <p:cBhvr>
                                        <p:cTn id="14" dur="2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15" dur="2000" fill="hold"/>
                                        <p:tgtEl>
                                          <p:spTgt spid="30"/>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anim calcmode="lin" valueType="num">
                                      <p:cBhvr>
                                        <p:cTn id="18" dur="2000" fill="hold"/>
                                        <p:tgtEl>
                                          <p:spTgt spid="29"/>
                                        </p:tgtEl>
                                        <p:attrNameLst>
                                          <p:attrName>ppt_w</p:attrName>
                                        </p:attrNameLst>
                                      </p:cBhvr>
                                      <p:tavLst>
                                        <p:tav tm="0">
                                          <p:val>
                                            <p:fltVal val="0"/>
                                          </p:val>
                                        </p:tav>
                                        <p:tav tm="100000">
                                          <p:val>
                                            <p:strVal val="#ppt_w"/>
                                          </p:val>
                                        </p:tav>
                                      </p:tavLst>
                                    </p:anim>
                                    <p:anim calcmode="lin" valueType="num">
                                      <p:cBhvr>
                                        <p:cTn id="19" dur="2000" fill="hold"/>
                                        <p:tgtEl>
                                          <p:spTgt spid="29"/>
                                        </p:tgtEl>
                                        <p:attrNameLst>
                                          <p:attrName>ppt_h</p:attrName>
                                        </p:attrNameLst>
                                      </p:cBhvr>
                                      <p:tavLst>
                                        <p:tav tm="0">
                                          <p:val>
                                            <p:fltVal val="0"/>
                                          </p:val>
                                        </p:tav>
                                        <p:tav tm="100000">
                                          <p:val>
                                            <p:strVal val="#ppt_h"/>
                                          </p:val>
                                        </p:tav>
                                      </p:tavLst>
                                    </p:anim>
                                    <p:anim calcmode="lin" valueType="num">
                                      <p:cBhvr>
                                        <p:cTn id="20" dur="2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21" dur="2000" fill="hold"/>
                                        <p:tgtEl>
                                          <p:spTgt spid="29"/>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p:cTn id="24" dur="2000" fill="hold"/>
                                        <p:tgtEl>
                                          <p:spTgt spid="31"/>
                                        </p:tgtEl>
                                        <p:attrNameLst>
                                          <p:attrName>ppt_w</p:attrName>
                                        </p:attrNameLst>
                                      </p:cBhvr>
                                      <p:tavLst>
                                        <p:tav tm="0">
                                          <p:val>
                                            <p:fltVal val="0"/>
                                          </p:val>
                                        </p:tav>
                                        <p:tav tm="100000">
                                          <p:val>
                                            <p:strVal val="#ppt_w"/>
                                          </p:val>
                                        </p:tav>
                                      </p:tavLst>
                                    </p:anim>
                                    <p:anim calcmode="lin" valueType="num">
                                      <p:cBhvr>
                                        <p:cTn id="25" dur="2000" fill="hold"/>
                                        <p:tgtEl>
                                          <p:spTgt spid="31"/>
                                        </p:tgtEl>
                                        <p:attrNameLst>
                                          <p:attrName>ppt_h</p:attrName>
                                        </p:attrNameLst>
                                      </p:cBhvr>
                                      <p:tavLst>
                                        <p:tav tm="0">
                                          <p:val>
                                            <p:fltVal val="0"/>
                                          </p:val>
                                        </p:tav>
                                        <p:tav tm="100000">
                                          <p:val>
                                            <p:strVal val="#ppt_h"/>
                                          </p:val>
                                        </p:tav>
                                      </p:tavLst>
                                    </p:anim>
                                    <p:anim calcmode="lin" valueType="num">
                                      <p:cBhvr>
                                        <p:cTn id="26" dur="2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27" dur="2000" fill="hold"/>
                                        <p:tgtEl>
                                          <p:spTgt spid="31"/>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2000" fill="hold"/>
                                        <p:tgtEl>
                                          <p:spTgt spid="34"/>
                                        </p:tgtEl>
                                        <p:attrNameLst>
                                          <p:attrName>ppt_w</p:attrName>
                                        </p:attrNameLst>
                                      </p:cBhvr>
                                      <p:tavLst>
                                        <p:tav tm="0">
                                          <p:val>
                                            <p:fltVal val="0"/>
                                          </p:val>
                                        </p:tav>
                                        <p:tav tm="100000">
                                          <p:val>
                                            <p:strVal val="#ppt_w"/>
                                          </p:val>
                                        </p:tav>
                                      </p:tavLst>
                                    </p:anim>
                                    <p:anim calcmode="lin" valueType="num">
                                      <p:cBhvr>
                                        <p:cTn id="31" dur="2000" fill="hold"/>
                                        <p:tgtEl>
                                          <p:spTgt spid="34"/>
                                        </p:tgtEl>
                                        <p:attrNameLst>
                                          <p:attrName>ppt_h</p:attrName>
                                        </p:attrNameLst>
                                      </p:cBhvr>
                                      <p:tavLst>
                                        <p:tav tm="0">
                                          <p:val>
                                            <p:fltVal val="0"/>
                                          </p:val>
                                        </p:tav>
                                        <p:tav tm="100000">
                                          <p:val>
                                            <p:strVal val="#ppt_h"/>
                                          </p:val>
                                        </p:tav>
                                      </p:tavLst>
                                    </p:anim>
                                    <p:anim calcmode="lin" valueType="num">
                                      <p:cBhvr>
                                        <p:cTn id="32" dur="2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33" dur="2000" fill="hold"/>
                                        <p:tgtEl>
                                          <p:spTgt spid="34"/>
                                        </p:tgtEl>
                                        <p:attrNameLst>
                                          <p:attrName>ppt_y</p:attrName>
                                        </p:attrNameLst>
                                      </p:cBhvr>
                                      <p:tavLst>
                                        <p:tav tm="0" fmla="#ppt_y+(sin(-2*pi*(1-$))*-#ppt_x+cos(-2*pi*(1-$))*(1-#ppt_y))*(1-$)">
                                          <p:val>
                                            <p:fltVal val="0"/>
                                          </p:val>
                                        </p:tav>
                                        <p:tav tm="100000">
                                          <p:val>
                                            <p:fltVal val="1"/>
                                          </p:val>
                                        </p:tav>
                                      </p:tavLst>
                                    </p:anim>
                                  </p:childTnLst>
                                </p:cTn>
                              </p:par>
                              <p:par>
                                <p:cTn id="34" presetID="15"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1000" fill="hold"/>
                                        <p:tgtEl>
                                          <p:spTgt spid="32"/>
                                        </p:tgtEl>
                                        <p:attrNameLst>
                                          <p:attrName>ppt_w</p:attrName>
                                        </p:attrNameLst>
                                      </p:cBhvr>
                                      <p:tavLst>
                                        <p:tav tm="0">
                                          <p:val>
                                            <p:fltVal val="0"/>
                                          </p:val>
                                        </p:tav>
                                        <p:tav tm="100000">
                                          <p:val>
                                            <p:strVal val="#ppt_w"/>
                                          </p:val>
                                        </p:tav>
                                      </p:tavLst>
                                    </p:anim>
                                    <p:anim calcmode="lin" valueType="num">
                                      <p:cBhvr>
                                        <p:cTn id="37" dur="1000" fill="hold"/>
                                        <p:tgtEl>
                                          <p:spTgt spid="32"/>
                                        </p:tgtEl>
                                        <p:attrNameLst>
                                          <p:attrName>ppt_h</p:attrName>
                                        </p:attrNameLst>
                                      </p:cBhvr>
                                      <p:tavLst>
                                        <p:tav tm="0">
                                          <p:val>
                                            <p:fltVal val="0"/>
                                          </p:val>
                                        </p:tav>
                                        <p:tav tm="100000">
                                          <p:val>
                                            <p:strVal val="#ppt_h"/>
                                          </p:val>
                                        </p:tav>
                                      </p:tavLst>
                                    </p:anim>
                                    <p:anim calcmode="lin" valueType="num">
                                      <p:cBhvr>
                                        <p:cTn id="38"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32"/>
                                        </p:tgtEl>
                                        <p:attrNameLst>
                                          <p:attrName>ppt_y</p:attrName>
                                        </p:attrNameLst>
                                      </p:cBhvr>
                                      <p:tavLst>
                                        <p:tav tm="0" fmla="#ppt_y+(sin(-2*pi*(1-$))*-#ppt_x+cos(-2*pi*(1-$))*(1-#ppt_y))*(1-$)">
                                          <p:val>
                                            <p:fltVal val="0"/>
                                          </p:val>
                                        </p:tav>
                                        <p:tav tm="100000">
                                          <p:val>
                                            <p:fltVal val="1"/>
                                          </p:val>
                                        </p:tav>
                                      </p:tavLst>
                                    </p:anim>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left)">
                                      <p:cBhvr>
                                        <p:cTn id="43" dur="500"/>
                                        <p:tgtEl>
                                          <p:spTgt spid="33"/>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1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365353" y="2051910"/>
            <a:ext cx="4467835" cy="500137"/>
          </a:xfrm>
          <a:prstGeom prst="rect">
            <a:avLst/>
          </a:prstGeom>
        </p:spPr>
        <p:txBody>
          <a:bodyPr wrap="square" lIns="68580" tIns="34290" rIns="68580" bIns="34290">
            <a:spAutoFit/>
          </a:bodyPr>
          <a:lstStyle/>
          <a:p>
            <a:r>
              <a:rPr lang="zh-CN" altLang="en-US" sz="2800" b="1" dirty="0" smtClean="0">
                <a:solidFill>
                  <a:srgbClr val="01458E"/>
                </a:solidFill>
                <a:latin typeface="微软雅黑" pitchFamily="34" charset="-122"/>
                <a:ea typeface="微软雅黑" pitchFamily="34" charset="-122"/>
              </a:rPr>
              <a:t>点击输入标题</a:t>
            </a:r>
            <a:endParaRPr lang="en-US" altLang="zh-CN" sz="2800" b="1" dirty="0">
              <a:solidFill>
                <a:srgbClr val="01458E"/>
              </a:solidFill>
              <a:latin typeface="微软雅黑" pitchFamily="34" charset="-122"/>
              <a:ea typeface="微软雅黑" pitchFamily="34" charset="-122"/>
            </a:endParaRPr>
          </a:p>
        </p:txBody>
      </p:sp>
      <p:sp>
        <p:nvSpPr>
          <p:cNvPr id="21" name="矩形 20"/>
          <p:cNvSpPr/>
          <p:nvPr/>
        </p:nvSpPr>
        <p:spPr>
          <a:xfrm>
            <a:off x="371506" y="4297595"/>
            <a:ext cx="4301528" cy="530915"/>
          </a:xfrm>
          <a:prstGeom prst="rect">
            <a:avLst/>
          </a:prstGeom>
        </p:spPr>
        <p:txBody>
          <a:bodyPr wrap="square" lIns="68580" tIns="34290" rIns="68580" bIns="34290">
            <a:spAutoFit/>
          </a:bodyPr>
          <a:lstStyle/>
          <a:p>
            <a:pPr marL="0" marR="0" lvl="0" indent="0" defTabSz="914400" eaLnBrk="1" fontAlgn="auto" latinLnBrk="0" hangingPunct="1">
              <a:lnSpc>
                <a:spcPct val="100000"/>
              </a:lnSpc>
              <a:spcBef>
                <a:spcPts val="838"/>
              </a:spcBef>
              <a:spcAft>
                <a:spcPts val="838"/>
              </a:spcAft>
              <a:buClrTx/>
              <a:buSzTx/>
              <a:buFontTx/>
              <a:buNone/>
              <a:tabLst/>
              <a:defRPr/>
            </a:pPr>
            <a:r>
              <a:rPr kumimoji="0" lang="zh-CN" altLang="en-US" sz="10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请在此处输入您的文本，或者复制您的文本粘贴到此处请在此处请在此处输入您的文本，或者复制您的文本粘贴到此处请在此处或者复制您的文本粘贴到此处请在此处</a:t>
            </a:r>
            <a:endParaRPr kumimoji="0" lang="en-US" altLang="zh-CN" sz="10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p:txBody>
      </p:sp>
      <p:pic>
        <p:nvPicPr>
          <p:cNvPr id="22" name="Picture 2" descr="d:\users\administrator\appdata\roaming\360se6\User Data\temp\8644848_093219713128_2.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b="4546"/>
          <a:stretch/>
        </p:blipFill>
        <p:spPr bwMode="auto">
          <a:xfrm>
            <a:off x="4833188" y="2209363"/>
            <a:ext cx="4000801" cy="2803813"/>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组合 22"/>
          <p:cNvGrpSpPr/>
          <p:nvPr/>
        </p:nvGrpSpPr>
        <p:grpSpPr>
          <a:xfrm>
            <a:off x="365353" y="2659136"/>
            <a:ext cx="1435894" cy="1514475"/>
            <a:chOff x="365353" y="1797387"/>
            <a:chExt cx="1435894" cy="1514475"/>
          </a:xfrm>
        </p:grpSpPr>
        <p:sp>
          <p:nvSpPr>
            <p:cNvPr id="24" name="矩形 23"/>
            <p:cNvSpPr/>
            <p:nvPr/>
          </p:nvSpPr>
          <p:spPr>
            <a:xfrm>
              <a:off x="365353" y="1797387"/>
              <a:ext cx="1435894" cy="1514475"/>
            </a:xfrm>
            <a:prstGeom prst="rect">
              <a:avLst/>
            </a:prstGeom>
            <a:solidFill>
              <a:srgbClr val="0E7AC3"/>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a:off x="552386" y="2871857"/>
              <a:ext cx="1061829" cy="346249"/>
            </a:xfrm>
            <a:prstGeom prst="rect">
              <a:avLst/>
            </a:prstGeom>
          </p:spPr>
          <p:txBody>
            <a:bodyPr wrap="none" lIns="68580" tIns="34290" rIns="68580" bIns="3429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输入文字内容</a:t>
              </a:r>
              <a:endPar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圆角矩形 25"/>
            <p:cNvSpPr/>
            <p:nvPr/>
          </p:nvSpPr>
          <p:spPr>
            <a:xfrm>
              <a:off x="693833" y="2002254"/>
              <a:ext cx="778933" cy="778933"/>
            </a:xfrm>
            <a:prstGeom prst="round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Freeform 201"/>
            <p:cNvSpPr>
              <a:spLocks noEditPoints="1"/>
            </p:cNvSpPr>
            <p:nvPr/>
          </p:nvSpPr>
          <p:spPr bwMode="auto">
            <a:xfrm>
              <a:off x="868036" y="2136013"/>
              <a:ext cx="448598" cy="460614"/>
            </a:xfrm>
            <a:custGeom>
              <a:avLst/>
              <a:gdLst>
                <a:gd name="T0" fmla="*/ 19 w 104"/>
                <a:gd name="T1" fmla="*/ 40 h 107"/>
                <a:gd name="T2" fmla="*/ 25 w 104"/>
                <a:gd name="T3" fmla="*/ 35 h 107"/>
                <a:gd name="T4" fmla="*/ 27 w 104"/>
                <a:gd name="T5" fmla="*/ 26 h 107"/>
                <a:gd name="T6" fmla="*/ 37 w 104"/>
                <a:gd name="T7" fmla="*/ 26 h 107"/>
                <a:gd name="T8" fmla="*/ 42 w 104"/>
                <a:gd name="T9" fmla="*/ 22 h 107"/>
                <a:gd name="T10" fmla="*/ 44 w 104"/>
                <a:gd name="T11" fmla="*/ 13 h 107"/>
                <a:gd name="T12" fmla="*/ 54 w 104"/>
                <a:gd name="T13" fmla="*/ 13 h 107"/>
                <a:gd name="T14" fmla="*/ 60 w 104"/>
                <a:gd name="T15" fmla="*/ 8 h 107"/>
                <a:gd name="T16" fmla="*/ 62 w 104"/>
                <a:gd name="T17" fmla="*/ 0 h 107"/>
                <a:gd name="T18" fmla="*/ 99 w 104"/>
                <a:gd name="T19" fmla="*/ 38 h 107"/>
                <a:gd name="T20" fmla="*/ 103 w 104"/>
                <a:gd name="T21" fmla="*/ 47 h 107"/>
                <a:gd name="T22" fmla="*/ 100 w 104"/>
                <a:gd name="T23" fmla="*/ 59 h 107"/>
                <a:gd name="T24" fmla="*/ 37 w 104"/>
                <a:gd name="T25" fmla="*/ 106 h 107"/>
                <a:gd name="T26" fmla="*/ 28 w 104"/>
                <a:gd name="T27" fmla="*/ 104 h 107"/>
                <a:gd name="T28" fmla="*/ 1 w 104"/>
                <a:gd name="T29" fmla="*/ 70 h 107"/>
                <a:gd name="T30" fmla="*/ 1 w 104"/>
                <a:gd name="T31" fmla="*/ 66 h 107"/>
                <a:gd name="T32" fmla="*/ 8 w 104"/>
                <a:gd name="T33" fmla="*/ 52 h 107"/>
                <a:gd name="T34" fmla="*/ 33 w 104"/>
                <a:gd name="T35" fmla="*/ 83 h 107"/>
                <a:gd name="T36" fmla="*/ 10 w 104"/>
                <a:gd name="T37" fmla="*/ 64 h 107"/>
                <a:gd name="T38" fmla="*/ 32 w 104"/>
                <a:gd name="T39" fmla="*/ 99 h 107"/>
                <a:gd name="T40" fmla="*/ 39 w 104"/>
                <a:gd name="T41" fmla="*/ 98 h 107"/>
                <a:gd name="T42" fmla="*/ 37 w 104"/>
                <a:gd name="T43" fmla="*/ 84 h 107"/>
                <a:gd name="T44" fmla="*/ 11 w 104"/>
                <a:gd name="T45" fmla="*/ 50 h 107"/>
                <a:gd name="T46" fmla="*/ 16 w 104"/>
                <a:gd name="T47" fmla="*/ 42 h 107"/>
                <a:gd name="T48" fmla="*/ 40 w 104"/>
                <a:gd name="T49" fmla="*/ 64 h 107"/>
                <a:gd name="T50" fmla="*/ 66 w 104"/>
                <a:gd name="T51" fmla="*/ 18 h 107"/>
                <a:gd name="T52" fmla="*/ 67 w 104"/>
                <a:gd name="T53" fmla="*/ 59 h 107"/>
                <a:gd name="T54" fmla="*/ 88 w 104"/>
                <a:gd name="T55" fmla="*/ 48 h 107"/>
                <a:gd name="T56" fmla="*/ 67 w 104"/>
                <a:gd name="T57" fmla="*/ 59 h 107"/>
                <a:gd name="T58" fmla="*/ 49 w 104"/>
                <a:gd name="T59" fmla="*/ 79 h 107"/>
                <a:gd name="T60" fmla="*/ 64 w 104"/>
                <a:gd name="T61" fmla="*/ 61 h 107"/>
                <a:gd name="T62" fmla="*/ 63 w 104"/>
                <a:gd name="T63" fmla="*/ 52 h 107"/>
                <a:gd name="T64" fmla="*/ 84 w 104"/>
                <a:gd name="T65" fmla="*/ 42 h 107"/>
                <a:gd name="T66" fmla="*/ 63 w 104"/>
                <a:gd name="T67" fmla="*/ 52 h 107"/>
                <a:gd name="T68" fmla="*/ 45 w 104"/>
                <a:gd name="T69" fmla="*/ 72 h 107"/>
                <a:gd name="T70" fmla="*/ 60 w 104"/>
                <a:gd name="T71" fmla="*/ 54 h 107"/>
                <a:gd name="T72" fmla="*/ 69 w 104"/>
                <a:gd name="T73" fmla="*/ 10 h 107"/>
                <a:gd name="T74" fmla="*/ 42 w 104"/>
                <a:gd name="T75" fmla="*/ 80 h 107"/>
                <a:gd name="T76" fmla="*/ 47 w 104"/>
                <a:gd name="T77" fmla="*/ 90 h 107"/>
                <a:gd name="T78" fmla="*/ 95 w 104"/>
                <a:gd name="T79" fmla="*/ 54 h 107"/>
                <a:gd name="T80" fmla="*/ 94 w 104"/>
                <a:gd name="T81" fmla="*/ 42 h 107"/>
                <a:gd name="T82" fmla="*/ 69 w 104"/>
                <a:gd name="T83" fmla="*/ 1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4" h="107">
                  <a:moveTo>
                    <a:pt x="16" y="42"/>
                  </a:moveTo>
                  <a:cubicBezTo>
                    <a:pt x="19" y="40"/>
                    <a:pt x="19" y="40"/>
                    <a:pt x="19" y="40"/>
                  </a:cubicBezTo>
                  <a:cubicBezTo>
                    <a:pt x="19" y="33"/>
                    <a:pt x="19" y="33"/>
                    <a:pt x="19" y="33"/>
                  </a:cubicBezTo>
                  <a:cubicBezTo>
                    <a:pt x="25" y="35"/>
                    <a:pt x="25" y="35"/>
                    <a:pt x="25" y="35"/>
                  </a:cubicBezTo>
                  <a:cubicBezTo>
                    <a:pt x="28" y="33"/>
                    <a:pt x="28" y="33"/>
                    <a:pt x="28" y="33"/>
                  </a:cubicBezTo>
                  <a:cubicBezTo>
                    <a:pt x="27" y="26"/>
                    <a:pt x="27" y="26"/>
                    <a:pt x="27" y="26"/>
                  </a:cubicBezTo>
                  <a:cubicBezTo>
                    <a:pt x="34" y="29"/>
                    <a:pt x="34" y="29"/>
                    <a:pt x="34" y="29"/>
                  </a:cubicBezTo>
                  <a:cubicBezTo>
                    <a:pt x="37" y="26"/>
                    <a:pt x="37" y="26"/>
                    <a:pt x="37" y="26"/>
                  </a:cubicBezTo>
                  <a:cubicBezTo>
                    <a:pt x="36" y="20"/>
                    <a:pt x="36" y="20"/>
                    <a:pt x="36" y="20"/>
                  </a:cubicBezTo>
                  <a:cubicBezTo>
                    <a:pt x="42" y="22"/>
                    <a:pt x="42" y="22"/>
                    <a:pt x="42" y="22"/>
                  </a:cubicBezTo>
                  <a:cubicBezTo>
                    <a:pt x="45" y="19"/>
                    <a:pt x="45" y="19"/>
                    <a:pt x="45" y="19"/>
                  </a:cubicBezTo>
                  <a:cubicBezTo>
                    <a:pt x="44" y="13"/>
                    <a:pt x="44" y="13"/>
                    <a:pt x="44" y="13"/>
                  </a:cubicBezTo>
                  <a:cubicBezTo>
                    <a:pt x="51" y="15"/>
                    <a:pt x="51" y="15"/>
                    <a:pt x="51" y="15"/>
                  </a:cubicBezTo>
                  <a:cubicBezTo>
                    <a:pt x="54" y="13"/>
                    <a:pt x="54" y="13"/>
                    <a:pt x="54" y="13"/>
                  </a:cubicBezTo>
                  <a:cubicBezTo>
                    <a:pt x="53" y="6"/>
                    <a:pt x="53" y="6"/>
                    <a:pt x="53" y="6"/>
                  </a:cubicBezTo>
                  <a:cubicBezTo>
                    <a:pt x="60" y="8"/>
                    <a:pt x="60" y="8"/>
                    <a:pt x="60" y="8"/>
                  </a:cubicBezTo>
                  <a:cubicBezTo>
                    <a:pt x="63" y="6"/>
                    <a:pt x="63" y="6"/>
                    <a:pt x="63" y="6"/>
                  </a:cubicBezTo>
                  <a:cubicBezTo>
                    <a:pt x="62" y="0"/>
                    <a:pt x="62" y="0"/>
                    <a:pt x="62" y="0"/>
                  </a:cubicBezTo>
                  <a:cubicBezTo>
                    <a:pt x="72" y="3"/>
                    <a:pt x="72" y="3"/>
                    <a:pt x="72" y="3"/>
                  </a:cubicBezTo>
                  <a:cubicBezTo>
                    <a:pt x="99" y="38"/>
                    <a:pt x="99" y="38"/>
                    <a:pt x="99" y="38"/>
                  </a:cubicBezTo>
                  <a:cubicBezTo>
                    <a:pt x="99" y="38"/>
                    <a:pt x="99" y="38"/>
                    <a:pt x="99" y="38"/>
                  </a:cubicBezTo>
                  <a:cubicBezTo>
                    <a:pt x="102" y="41"/>
                    <a:pt x="103" y="44"/>
                    <a:pt x="103" y="47"/>
                  </a:cubicBezTo>
                  <a:cubicBezTo>
                    <a:pt x="104" y="51"/>
                    <a:pt x="103" y="54"/>
                    <a:pt x="101" y="58"/>
                  </a:cubicBezTo>
                  <a:cubicBezTo>
                    <a:pt x="100" y="59"/>
                    <a:pt x="100" y="59"/>
                    <a:pt x="100" y="59"/>
                  </a:cubicBezTo>
                  <a:cubicBezTo>
                    <a:pt x="44" y="102"/>
                    <a:pt x="44" y="102"/>
                    <a:pt x="44" y="102"/>
                  </a:cubicBezTo>
                  <a:cubicBezTo>
                    <a:pt x="42" y="104"/>
                    <a:pt x="40" y="106"/>
                    <a:pt x="37" y="106"/>
                  </a:cubicBezTo>
                  <a:cubicBezTo>
                    <a:pt x="34" y="107"/>
                    <a:pt x="31" y="106"/>
                    <a:pt x="28" y="105"/>
                  </a:cubicBezTo>
                  <a:cubicBezTo>
                    <a:pt x="28" y="104"/>
                    <a:pt x="28" y="104"/>
                    <a:pt x="28" y="104"/>
                  </a:cubicBezTo>
                  <a:cubicBezTo>
                    <a:pt x="27" y="104"/>
                    <a:pt x="27" y="104"/>
                    <a:pt x="27" y="104"/>
                  </a:cubicBezTo>
                  <a:cubicBezTo>
                    <a:pt x="1" y="70"/>
                    <a:pt x="1" y="70"/>
                    <a:pt x="1" y="70"/>
                  </a:cubicBezTo>
                  <a:cubicBezTo>
                    <a:pt x="0" y="68"/>
                    <a:pt x="0" y="68"/>
                    <a:pt x="0" y="68"/>
                  </a:cubicBezTo>
                  <a:cubicBezTo>
                    <a:pt x="1" y="66"/>
                    <a:pt x="1" y="66"/>
                    <a:pt x="1" y="66"/>
                  </a:cubicBezTo>
                  <a:cubicBezTo>
                    <a:pt x="6" y="56"/>
                    <a:pt x="6" y="56"/>
                    <a:pt x="6" y="56"/>
                  </a:cubicBezTo>
                  <a:cubicBezTo>
                    <a:pt x="8" y="52"/>
                    <a:pt x="8" y="52"/>
                    <a:pt x="8" y="52"/>
                  </a:cubicBezTo>
                  <a:cubicBezTo>
                    <a:pt x="12" y="56"/>
                    <a:pt x="12" y="56"/>
                    <a:pt x="12" y="56"/>
                  </a:cubicBezTo>
                  <a:cubicBezTo>
                    <a:pt x="33" y="83"/>
                    <a:pt x="33" y="83"/>
                    <a:pt x="33" y="83"/>
                  </a:cubicBezTo>
                  <a:cubicBezTo>
                    <a:pt x="27" y="87"/>
                    <a:pt x="27" y="87"/>
                    <a:pt x="27" y="87"/>
                  </a:cubicBezTo>
                  <a:cubicBezTo>
                    <a:pt x="10" y="64"/>
                    <a:pt x="10" y="64"/>
                    <a:pt x="10" y="64"/>
                  </a:cubicBezTo>
                  <a:cubicBezTo>
                    <a:pt x="8" y="68"/>
                    <a:pt x="8" y="68"/>
                    <a:pt x="8" y="68"/>
                  </a:cubicBezTo>
                  <a:cubicBezTo>
                    <a:pt x="32" y="99"/>
                    <a:pt x="32" y="99"/>
                    <a:pt x="32" y="99"/>
                  </a:cubicBezTo>
                  <a:cubicBezTo>
                    <a:pt x="33" y="100"/>
                    <a:pt x="34" y="100"/>
                    <a:pt x="35" y="99"/>
                  </a:cubicBezTo>
                  <a:cubicBezTo>
                    <a:pt x="37" y="99"/>
                    <a:pt x="38" y="99"/>
                    <a:pt x="39" y="98"/>
                  </a:cubicBezTo>
                  <a:cubicBezTo>
                    <a:pt x="40" y="95"/>
                    <a:pt x="40" y="93"/>
                    <a:pt x="40" y="91"/>
                  </a:cubicBezTo>
                  <a:cubicBezTo>
                    <a:pt x="40" y="88"/>
                    <a:pt x="39" y="86"/>
                    <a:pt x="37" y="84"/>
                  </a:cubicBezTo>
                  <a:cubicBezTo>
                    <a:pt x="37" y="84"/>
                    <a:pt x="37" y="84"/>
                    <a:pt x="37" y="84"/>
                  </a:cubicBezTo>
                  <a:cubicBezTo>
                    <a:pt x="11" y="50"/>
                    <a:pt x="11" y="50"/>
                    <a:pt x="11" y="50"/>
                  </a:cubicBezTo>
                  <a:cubicBezTo>
                    <a:pt x="10" y="40"/>
                    <a:pt x="10" y="40"/>
                    <a:pt x="10" y="40"/>
                  </a:cubicBezTo>
                  <a:cubicBezTo>
                    <a:pt x="16" y="42"/>
                    <a:pt x="16" y="42"/>
                    <a:pt x="16" y="42"/>
                  </a:cubicBezTo>
                  <a:close/>
                  <a:moveTo>
                    <a:pt x="28" y="48"/>
                  </a:moveTo>
                  <a:cubicBezTo>
                    <a:pt x="40" y="64"/>
                    <a:pt x="40" y="64"/>
                    <a:pt x="40" y="64"/>
                  </a:cubicBezTo>
                  <a:cubicBezTo>
                    <a:pt x="79" y="34"/>
                    <a:pt x="79" y="34"/>
                    <a:pt x="79" y="34"/>
                  </a:cubicBezTo>
                  <a:cubicBezTo>
                    <a:pt x="66" y="18"/>
                    <a:pt x="66" y="18"/>
                    <a:pt x="66" y="18"/>
                  </a:cubicBezTo>
                  <a:cubicBezTo>
                    <a:pt x="28" y="48"/>
                    <a:pt x="28" y="48"/>
                    <a:pt x="28" y="48"/>
                  </a:cubicBezTo>
                  <a:close/>
                  <a:moveTo>
                    <a:pt x="67" y="59"/>
                  </a:moveTo>
                  <a:cubicBezTo>
                    <a:pt x="70" y="62"/>
                    <a:pt x="70" y="62"/>
                    <a:pt x="70" y="62"/>
                  </a:cubicBezTo>
                  <a:cubicBezTo>
                    <a:pt x="88" y="48"/>
                    <a:pt x="88" y="48"/>
                    <a:pt x="88" y="48"/>
                  </a:cubicBezTo>
                  <a:cubicBezTo>
                    <a:pt x="85" y="45"/>
                    <a:pt x="85" y="45"/>
                    <a:pt x="85" y="45"/>
                  </a:cubicBezTo>
                  <a:cubicBezTo>
                    <a:pt x="67" y="59"/>
                    <a:pt x="67" y="59"/>
                    <a:pt x="67" y="59"/>
                  </a:cubicBezTo>
                  <a:close/>
                  <a:moveTo>
                    <a:pt x="46" y="75"/>
                  </a:moveTo>
                  <a:cubicBezTo>
                    <a:pt x="49" y="79"/>
                    <a:pt x="49" y="79"/>
                    <a:pt x="49" y="79"/>
                  </a:cubicBezTo>
                  <a:cubicBezTo>
                    <a:pt x="67" y="65"/>
                    <a:pt x="67" y="65"/>
                    <a:pt x="67" y="65"/>
                  </a:cubicBezTo>
                  <a:cubicBezTo>
                    <a:pt x="64" y="61"/>
                    <a:pt x="64" y="61"/>
                    <a:pt x="64" y="61"/>
                  </a:cubicBezTo>
                  <a:cubicBezTo>
                    <a:pt x="46" y="75"/>
                    <a:pt x="46" y="75"/>
                    <a:pt x="46" y="75"/>
                  </a:cubicBezTo>
                  <a:close/>
                  <a:moveTo>
                    <a:pt x="63" y="52"/>
                  </a:moveTo>
                  <a:cubicBezTo>
                    <a:pt x="66" y="56"/>
                    <a:pt x="66" y="56"/>
                    <a:pt x="66" y="56"/>
                  </a:cubicBezTo>
                  <a:cubicBezTo>
                    <a:pt x="84" y="42"/>
                    <a:pt x="84" y="42"/>
                    <a:pt x="84" y="42"/>
                  </a:cubicBezTo>
                  <a:cubicBezTo>
                    <a:pt x="81" y="38"/>
                    <a:pt x="81" y="38"/>
                    <a:pt x="81" y="38"/>
                  </a:cubicBezTo>
                  <a:cubicBezTo>
                    <a:pt x="63" y="52"/>
                    <a:pt x="63" y="52"/>
                    <a:pt x="63" y="52"/>
                  </a:cubicBezTo>
                  <a:close/>
                  <a:moveTo>
                    <a:pt x="42" y="68"/>
                  </a:moveTo>
                  <a:cubicBezTo>
                    <a:pt x="45" y="72"/>
                    <a:pt x="45" y="72"/>
                    <a:pt x="45" y="72"/>
                  </a:cubicBezTo>
                  <a:cubicBezTo>
                    <a:pt x="63" y="58"/>
                    <a:pt x="63" y="58"/>
                    <a:pt x="63" y="58"/>
                  </a:cubicBezTo>
                  <a:cubicBezTo>
                    <a:pt x="60" y="54"/>
                    <a:pt x="60" y="54"/>
                    <a:pt x="60" y="54"/>
                  </a:cubicBezTo>
                  <a:cubicBezTo>
                    <a:pt x="42" y="68"/>
                    <a:pt x="42" y="68"/>
                    <a:pt x="42" y="68"/>
                  </a:cubicBezTo>
                  <a:close/>
                  <a:moveTo>
                    <a:pt x="69" y="10"/>
                  </a:moveTo>
                  <a:cubicBezTo>
                    <a:pt x="19" y="49"/>
                    <a:pt x="19" y="49"/>
                    <a:pt x="19" y="49"/>
                  </a:cubicBezTo>
                  <a:cubicBezTo>
                    <a:pt x="42" y="80"/>
                    <a:pt x="42" y="80"/>
                    <a:pt x="42" y="80"/>
                  </a:cubicBezTo>
                  <a:cubicBezTo>
                    <a:pt x="42" y="80"/>
                    <a:pt x="42" y="80"/>
                    <a:pt x="42" y="80"/>
                  </a:cubicBezTo>
                  <a:cubicBezTo>
                    <a:pt x="45" y="83"/>
                    <a:pt x="46" y="86"/>
                    <a:pt x="47" y="90"/>
                  </a:cubicBezTo>
                  <a:cubicBezTo>
                    <a:pt x="47" y="90"/>
                    <a:pt x="47" y="91"/>
                    <a:pt x="47" y="91"/>
                  </a:cubicBezTo>
                  <a:cubicBezTo>
                    <a:pt x="95" y="54"/>
                    <a:pt x="95" y="54"/>
                    <a:pt x="95" y="54"/>
                  </a:cubicBezTo>
                  <a:cubicBezTo>
                    <a:pt x="96" y="52"/>
                    <a:pt x="97" y="50"/>
                    <a:pt x="96" y="48"/>
                  </a:cubicBezTo>
                  <a:cubicBezTo>
                    <a:pt x="96" y="46"/>
                    <a:pt x="95" y="44"/>
                    <a:pt x="94" y="42"/>
                  </a:cubicBezTo>
                  <a:cubicBezTo>
                    <a:pt x="94" y="42"/>
                    <a:pt x="94" y="42"/>
                    <a:pt x="94" y="42"/>
                  </a:cubicBezTo>
                  <a:lnTo>
                    <a:pt x="69" y="10"/>
                  </a:lnTo>
                  <a:close/>
                </a:path>
              </a:pathLst>
            </a:custGeom>
            <a:solidFill>
              <a:srgbClr val="0E7AC3"/>
            </a:solid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28" name="组合 27"/>
          <p:cNvGrpSpPr/>
          <p:nvPr/>
        </p:nvGrpSpPr>
        <p:grpSpPr>
          <a:xfrm>
            <a:off x="1801247" y="2659136"/>
            <a:ext cx="1435894" cy="1514475"/>
            <a:chOff x="1801247" y="1797387"/>
            <a:chExt cx="1435894" cy="1514475"/>
          </a:xfrm>
        </p:grpSpPr>
        <p:sp>
          <p:nvSpPr>
            <p:cNvPr id="29" name="矩形 28"/>
            <p:cNvSpPr/>
            <p:nvPr/>
          </p:nvSpPr>
          <p:spPr>
            <a:xfrm>
              <a:off x="1801247" y="1797387"/>
              <a:ext cx="1435894" cy="1514475"/>
            </a:xfrm>
            <a:prstGeom prst="rect">
              <a:avLst/>
            </a:prstGeom>
            <a:solidFill>
              <a:srgbClr val="005DA2"/>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矩形 29"/>
            <p:cNvSpPr/>
            <p:nvPr/>
          </p:nvSpPr>
          <p:spPr>
            <a:xfrm>
              <a:off x="1988279" y="2871857"/>
              <a:ext cx="1061829" cy="313612"/>
            </a:xfrm>
            <a:prstGeom prst="rect">
              <a:avLst/>
            </a:prstGeom>
          </p:spPr>
          <p:txBody>
            <a:bodyPr wrap="none" lIns="68580" tIns="34290" rIns="68580" bIns="3429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输入文字内容</a:t>
              </a:r>
              <a:endPar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圆角矩形 30"/>
            <p:cNvSpPr/>
            <p:nvPr/>
          </p:nvSpPr>
          <p:spPr>
            <a:xfrm>
              <a:off x="2150100" y="2010721"/>
              <a:ext cx="778933" cy="778933"/>
            </a:xfrm>
            <a:prstGeom prst="round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Freeform 190"/>
            <p:cNvSpPr>
              <a:spLocks noEditPoints="1"/>
            </p:cNvSpPr>
            <p:nvPr/>
          </p:nvSpPr>
          <p:spPr bwMode="auto">
            <a:xfrm>
              <a:off x="2264402" y="2157831"/>
              <a:ext cx="515736" cy="416978"/>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005DA2"/>
            </a:solidFill>
            <a:ln>
              <a:noFill/>
            </a:ln>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3" name="组合 32"/>
          <p:cNvGrpSpPr/>
          <p:nvPr/>
        </p:nvGrpSpPr>
        <p:grpSpPr>
          <a:xfrm>
            <a:off x="3237140" y="2659136"/>
            <a:ext cx="1435894" cy="1514475"/>
            <a:chOff x="3237140" y="1797387"/>
            <a:chExt cx="1435894" cy="1514475"/>
          </a:xfrm>
        </p:grpSpPr>
        <p:sp>
          <p:nvSpPr>
            <p:cNvPr id="34" name="矩形 33"/>
            <p:cNvSpPr/>
            <p:nvPr/>
          </p:nvSpPr>
          <p:spPr>
            <a:xfrm>
              <a:off x="3237140" y="1797387"/>
              <a:ext cx="1435894" cy="1514475"/>
            </a:xfrm>
            <a:prstGeom prst="rect">
              <a:avLst/>
            </a:prstGeom>
            <a:solidFill>
              <a:srgbClr val="01458E"/>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矩形 34"/>
            <p:cNvSpPr/>
            <p:nvPr/>
          </p:nvSpPr>
          <p:spPr>
            <a:xfrm>
              <a:off x="3410225" y="2871857"/>
              <a:ext cx="1061829" cy="313612"/>
            </a:xfrm>
            <a:prstGeom prst="rect">
              <a:avLst/>
            </a:prstGeom>
          </p:spPr>
          <p:txBody>
            <a:bodyPr wrap="none" lIns="68580" tIns="34290" rIns="68580" bIns="3429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输入文字内容</a:t>
              </a:r>
              <a:endPar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6" name="圆角矩形 35"/>
            <p:cNvSpPr/>
            <p:nvPr/>
          </p:nvSpPr>
          <p:spPr>
            <a:xfrm>
              <a:off x="3589434" y="1976854"/>
              <a:ext cx="778933" cy="778933"/>
            </a:xfrm>
            <a:prstGeom prst="roundRect">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Freeform 139"/>
            <p:cNvSpPr>
              <a:spLocks noEditPoints="1"/>
            </p:cNvSpPr>
            <p:nvPr/>
          </p:nvSpPr>
          <p:spPr bwMode="auto">
            <a:xfrm>
              <a:off x="3720260" y="2170841"/>
              <a:ext cx="441757" cy="441758"/>
            </a:xfrm>
            <a:custGeom>
              <a:avLst/>
              <a:gdLst>
                <a:gd name="T0" fmla="*/ 42 w 97"/>
                <a:gd name="T1" fmla="*/ 14 h 97"/>
                <a:gd name="T2" fmla="*/ 55 w 97"/>
                <a:gd name="T3" fmla="*/ 14 h 97"/>
                <a:gd name="T4" fmla="*/ 48 w 97"/>
                <a:gd name="T5" fmla="*/ 0 h 97"/>
                <a:gd name="T6" fmla="*/ 42 w 97"/>
                <a:gd name="T7" fmla="*/ 14 h 97"/>
                <a:gd name="T8" fmla="*/ 49 w 97"/>
                <a:gd name="T9" fmla="*/ 18 h 97"/>
                <a:gd name="T10" fmla="*/ 79 w 97"/>
                <a:gd name="T11" fmla="*/ 48 h 97"/>
                <a:gd name="T12" fmla="*/ 49 w 97"/>
                <a:gd name="T13" fmla="*/ 79 h 97"/>
                <a:gd name="T14" fmla="*/ 18 w 97"/>
                <a:gd name="T15" fmla="*/ 48 h 97"/>
                <a:gd name="T16" fmla="*/ 49 w 97"/>
                <a:gd name="T17" fmla="*/ 18 h 97"/>
                <a:gd name="T18" fmla="*/ 60 w 97"/>
                <a:gd name="T19" fmla="*/ 15 h 97"/>
                <a:gd name="T20" fmla="*/ 71 w 97"/>
                <a:gd name="T21" fmla="*/ 22 h 97"/>
                <a:gd name="T22" fmla="*/ 73 w 97"/>
                <a:gd name="T23" fmla="*/ 6 h 97"/>
                <a:gd name="T24" fmla="*/ 60 w 97"/>
                <a:gd name="T25" fmla="*/ 15 h 97"/>
                <a:gd name="T26" fmla="*/ 75 w 97"/>
                <a:gd name="T27" fmla="*/ 25 h 97"/>
                <a:gd name="T28" fmla="*/ 81 w 97"/>
                <a:gd name="T29" fmla="*/ 36 h 97"/>
                <a:gd name="T30" fmla="*/ 91 w 97"/>
                <a:gd name="T31" fmla="*/ 24 h 97"/>
                <a:gd name="T32" fmla="*/ 75 w 97"/>
                <a:gd name="T33" fmla="*/ 25 h 97"/>
                <a:gd name="T34" fmla="*/ 83 w 97"/>
                <a:gd name="T35" fmla="*/ 42 h 97"/>
                <a:gd name="T36" fmla="*/ 83 w 97"/>
                <a:gd name="T37" fmla="*/ 54 h 97"/>
                <a:gd name="T38" fmla="*/ 97 w 97"/>
                <a:gd name="T39" fmla="*/ 48 h 97"/>
                <a:gd name="T40" fmla="*/ 83 w 97"/>
                <a:gd name="T41" fmla="*/ 42 h 97"/>
                <a:gd name="T42" fmla="*/ 82 w 97"/>
                <a:gd name="T43" fmla="*/ 60 h 97"/>
                <a:gd name="T44" fmla="*/ 75 w 97"/>
                <a:gd name="T45" fmla="*/ 71 h 97"/>
                <a:gd name="T46" fmla="*/ 91 w 97"/>
                <a:gd name="T47" fmla="*/ 72 h 97"/>
                <a:gd name="T48" fmla="*/ 82 w 97"/>
                <a:gd name="T49" fmla="*/ 60 h 97"/>
                <a:gd name="T50" fmla="*/ 72 w 97"/>
                <a:gd name="T51" fmla="*/ 75 h 97"/>
                <a:gd name="T52" fmla="*/ 61 w 97"/>
                <a:gd name="T53" fmla="*/ 81 h 97"/>
                <a:gd name="T54" fmla="*/ 73 w 97"/>
                <a:gd name="T55" fmla="*/ 90 h 97"/>
                <a:gd name="T56" fmla="*/ 72 w 97"/>
                <a:gd name="T57" fmla="*/ 75 h 97"/>
                <a:gd name="T58" fmla="*/ 55 w 97"/>
                <a:gd name="T59" fmla="*/ 83 h 97"/>
                <a:gd name="T60" fmla="*/ 43 w 97"/>
                <a:gd name="T61" fmla="*/ 83 h 97"/>
                <a:gd name="T62" fmla="*/ 49 w 97"/>
                <a:gd name="T63" fmla="*/ 97 h 97"/>
                <a:gd name="T64" fmla="*/ 55 w 97"/>
                <a:gd name="T65" fmla="*/ 83 h 97"/>
                <a:gd name="T66" fmla="*/ 37 w 97"/>
                <a:gd name="T67" fmla="*/ 81 h 97"/>
                <a:gd name="T68" fmla="*/ 26 w 97"/>
                <a:gd name="T69" fmla="*/ 75 h 97"/>
                <a:gd name="T70" fmla="*/ 25 w 97"/>
                <a:gd name="T71" fmla="*/ 91 h 97"/>
                <a:gd name="T72" fmla="*/ 37 w 97"/>
                <a:gd name="T73" fmla="*/ 81 h 97"/>
                <a:gd name="T74" fmla="*/ 22 w 97"/>
                <a:gd name="T75" fmla="*/ 71 h 97"/>
                <a:gd name="T76" fmla="*/ 16 w 97"/>
                <a:gd name="T77" fmla="*/ 60 h 97"/>
                <a:gd name="T78" fmla="*/ 7 w 97"/>
                <a:gd name="T79" fmla="*/ 73 h 97"/>
                <a:gd name="T80" fmla="*/ 22 w 97"/>
                <a:gd name="T81" fmla="*/ 71 h 97"/>
                <a:gd name="T82" fmla="*/ 14 w 97"/>
                <a:gd name="T83" fmla="*/ 55 h 97"/>
                <a:gd name="T84" fmla="*/ 14 w 97"/>
                <a:gd name="T85" fmla="*/ 42 h 97"/>
                <a:gd name="T86" fmla="*/ 0 w 97"/>
                <a:gd name="T87" fmla="*/ 49 h 97"/>
                <a:gd name="T88" fmla="*/ 14 w 97"/>
                <a:gd name="T89" fmla="*/ 55 h 97"/>
                <a:gd name="T90" fmla="*/ 15 w 97"/>
                <a:gd name="T91" fmla="*/ 37 h 97"/>
                <a:gd name="T92" fmla="*/ 22 w 97"/>
                <a:gd name="T93" fmla="*/ 26 h 97"/>
                <a:gd name="T94" fmla="*/ 6 w 97"/>
                <a:gd name="T95" fmla="*/ 24 h 97"/>
                <a:gd name="T96" fmla="*/ 15 w 97"/>
                <a:gd name="T97" fmla="*/ 37 h 97"/>
                <a:gd name="T98" fmla="*/ 26 w 97"/>
                <a:gd name="T99" fmla="*/ 22 h 97"/>
                <a:gd name="T100" fmla="*/ 37 w 97"/>
                <a:gd name="T101" fmla="*/ 16 h 97"/>
                <a:gd name="T102" fmla="*/ 24 w 97"/>
                <a:gd name="T103" fmla="*/ 6 h 97"/>
                <a:gd name="T104" fmla="*/ 26 w 97"/>
                <a:gd name="T105" fmla="*/ 2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 h="97">
                  <a:moveTo>
                    <a:pt x="42" y="14"/>
                  </a:moveTo>
                  <a:cubicBezTo>
                    <a:pt x="55" y="14"/>
                    <a:pt x="55" y="14"/>
                    <a:pt x="55" y="14"/>
                  </a:cubicBezTo>
                  <a:cubicBezTo>
                    <a:pt x="48" y="0"/>
                    <a:pt x="48" y="0"/>
                    <a:pt x="48" y="0"/>
                  </a:cubicBezTo>
                  <a:cubicBezTo>
                    <a:pt x="42" y="14"/>
                    <a:pt x="42" y="14"/>
                    <a:pt x="42" y="14"/>
                  </a:cubicBezTo>
                  <a:close/>
                  <a:moveTo>
                    <a:pt x="49" y="18"/>
                  </a:moveTo>
                  <a:cubicBezTo>
                    <a:pt x="65" y="18"/>
                    <a:pt x="79" y="31"/>
                    <a:pt x="79" y="48"/>
                  </a:cubicBezTo>
                  <a:cubicBezTo>
                    <a:pt x="79" y="65"/>
                    <a:pt x="65" y="79"/>
                    <a:pt x="49" y="79"/>
                  </a:cubicBezTo>
                  <a:cubicBezTo>
                    <a:pt x="32" y="79"/>
                    <a:pt x="18" y="65"/>
                    <a:pt x="18" y="48"/>
                  </a:cubicBezTo>
                  <a:cubicBezTo>
                    <a:pt x="18" y="31"/>
                    <a:pt x="32" y="18"/>
                    <a:pt x="49" y="18"/>
                  </a:cubicBezTo>
                  <a:close/>
                  <a:moveTo>
                    <a:pt x="60" y="15"/>
                  </a:moveTo>
                  <a:cubicBezTo>
                    <a:pt x="71" y="22"/>
                    <a:pt x="71" y="22"/>
                    <a:pt x="71" y="22"/>
                  </a:cubicBezTo>
                  <a:cubicBezTo>
                    <a:pt x="73" y="6"/>
                    <a:pt x="73" y="6"/>
                    <a:pt x="73" y="6"/>
                  </a:cubicBezTo>
                  <a:cubicBezTo>
                    <a:pt x="60" y="15"/>
                    <a:pt x="60" y="15"/>
                    <a:pt x="60" y="15"/>
                  </a:cubicBezTo>
                  <a:close/>
                  <a:moveTo>
                    <a:pt x="75" y="25"/>
                  </a:moveTo>
                  <a:cubicBezTo>
                    <a:pt x="81" y="36"/>
                    <a:pt x="81" y="36"/>
                    <a:pt x="81" y="36"/>
                  </a:cubicBezTo>
                  <a:cubicBezTo>
                    <a:pt x="91" y="24"/>
                    <a:pt x="91" y="24"/>
                    <a:pt x="91" y="24"/>
                  </a:cubicBezTo>
                  <a:cubicBezTo>
                    <a:pt x="75" y="25"/>
                    <a:pt x="75" y="25"/>
                    <a:pt x="75" y="25"/>
                  </a:cubicBezTo>
                  <a:close/>
                  <a:moveTo>
                    <a:pt x="83" y="42"/>
                  </a:moveTo>
                  <a:cubicBezTo>
                    <a:pt x="83" y="54"/>
                    <a:pt x="83" y="54"/>
                    <a:pt x="83" y="54"/>
                  </a:cubicBezTo>
                  <a:cubicBezTo>
                    <a:pt x="97" y="48"/>
                    <a:pt x="97" y="48"/>
                    <a:pt x="97" y="48"/>
                  </a:cubicBezTo>
                  <a:cubicBezTo>
                    <a:pt x="83" y="42"/>
                    <a:pt x="83" y="42"/>
                    <a:pt x="83" y="42"/>
                  </a:cubicBezTo>
                  <a:close/>
                  <a:moveTo>
                    <a:pt x="82" y="60"/>
                  </a:moveTo>
                  <a:cubicBezTo>
                    <a:pt x="75" y="71"/>
                    <a:pt x="75" y="71"/>
                    <a:pt x="75" y="71"/>
                  </a:cubicBezTo>
                  <a:cubicBezTo>
                    <a:pt x="91" y="72"/>
                    <a:pt x="91" y="72"/>
                    <a:pt x="91" y="72"/>
                  </a:cubicBezTo>
                  <a:cubicBezTo>
                    <a:pt x="82" y="60"/>
                    <a:pt x="82" y="60"/>
                    <a:pt x="82" y="60"/>
                  </a:cubicBezTo>
                  <a:close/>
                  <a:moveTo>
                    <a:pt x="72" y="75"/>
                  </a:moveTo>
                  <a:cubicBezTo>
                    <a:pt x="61" y="81"/>
                    <a:pt x="61" y="81"/>
                    <a:pt x="61" y="81"/>
                  </a:cubicBezTo>
                  <a:cubicBezTo>
                    <a:pt x="73" y="90"/>
                    <a:pt x="73" y="90"/>
                    <a:pt x="73" y="90"/>
                  </a:cubicBezTo>
                  <a:cubicBezTo>
                    <a:pt x="72" y="75"/>
                    <a:pt x="72" y="75"/>
                    <a:pt x="72" y="75"/>
                  </a:cubicBezTo>
                  <a:close/>
                  <a:moveTo>
                    <a:pt x="55" y="83"/>
                  </a:moveTo>
                  <a:cubicBezTo>
                    <a:pt x="43" y="83"/>
                    <a:pt x="43" y="83"/>
                    <a:pt x="43" y="83"/>
                  </a:cubicBezTo>
                  <a:cubicBezTo>
                    <a:pt x="49" y="97"/>
                    <a:pt x="49" y="97"/>
                    <a:pt x="49" y="97"/>
                  </a:cubicBezTo>
                  <a:cubicBezTo>
                    <a:pt x="55" y="83"/>
                    <a:pt x="55" y="83"/>
                    <a:pt x="55" y="83"/>
                  </a:cubicBezTo>
                  <a:close/>
                  <a:moveTo>
                    <a:pt x="37" y="81"/>
                  </a:moveTo>
                  <a:cubicBezTo>
                    <a:pt x="26" y="75"/>
                    <a:pt x="26" y="75"/>
                    <a:pt x="26" y="75"/>
                  </a:cubicBezTo>
                  <a:cubicBezTo>
                    <a:pt x="25" y="91"/>
                    <a:pt x="25" y="91"/>
                    <a:pt x="25" y="91"/>
                  </a:cubicBezTo>
                  <a:cubicBezTo>
                    <a:pt x="37" y="81"/>
                    <a:pt x="37" y="81"/>
                    <a:pt x="37" y="81"/>
                  </a:cubicBezTo>
                  <a:close/>
                  <a:moveTo>
                    <a:pt x="22" y="71"/>
                  </a:moveTo>
                  <a:cubicBezTo>
                    <a:pt x="16" y="60"/>
                    <a:pt x="16" y="60"/>
                    <a:pt x="16" y="60"/>
                  </a:cubicBezTo>
                  <a:cubicBezTo>
                    <a:pt x="7" y="73"/>
                    <a:pt x="7" y="73"/>
                    <a:pt x="7" y="73"/>
                  </a:cubicBezTo>
                  <a:cubicBezTo>
                    <a:pt x="22" y="71"/>
                    <a:pt x="22" y="71"/>
                    <a:pt x="22" y="71"/>
                  </a:cubicBezTo>
                  <a:close/>
                  <a:moveTo>
                    <a:pt x="14" y="55"/>
                  </a:moveTo>
                  <a:cubicBezTo>
                    <a:pt x="14" y="42"/>
                    <a:pt x="14" y="42"/>
                    <a:pt x="14" y="42"/>
                  </a:cubicBezTo>
                  <a:cubicBezTo>
                    <a:pt x="0" y="49"/>
                    <a:pt x="0" y="49"/>
                    <a:pt x="0" y="49"/>
                  </a:cubicBezTo>
                  <a:cubicBezTo>
                    <a:pt x="14" y="55"/>
                    <a:pt x="14" y="55"/>
                    <a:pt x="14" y="55"/>
                  </a:cubicBezTo>
                  <a:close/>
                  <a:moveTo>
                    <a:pt x="15" y="37"/>
                  </a:moveTo>
                  <a:cubicBezTo>
                    <a:pt x="22" y="26"/>
                    <a:pt x="22" y="26"/>
                    <a:pt x="22" y="26"/>
                  </a:cubicBezTo>
                  <a:cubicBezTo>
                    <a:pt x="6" y="24"/>
                    <a:pt x="6" y="24"/>
                    <a:pt x="6" y="24"/>
                  </a:cubicBezTo>
                  <a:cubicBezTo>
                    <a:pt x="15" y="37"/>
                    <a:pt x="15" y="37"/>
                    <a:pt x="15" y="37"/>
                  </a:cubicBezTo>
                  <a:close/>
                  <a:moveTo>
                    <a:pt x="26" y="22"/>
                  </a:moveTo>
                  <a:cubicBezTo>
                    <a:pt x="37" y="16"/>
                    <a:pt x="37" y="16"/>
                    <a:pt x="37" y="16"/>
                  </a:cubicBezTo>
                  <a:cubicBezTo>
                    <a:pt x="24" y="6"/>
                    <a:pt x="24" y="6"/>
                    <a:pt x="24" y="6"/>
                  </a:cubicBezTo>
                  <a:lnTo>
                    <a:pt x="26" y="22"/>
                  </a:lnTo>
                  <a:close/>
                </a:path>
              </a:pathLst>
            </a:custGeom>
            <a:solidFill>
              <a:srgbClr val="0E7AC3"/>
            </a:solid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1000" fill="hold"/>
                                        <p:tgtEl>
                                          <p:spTgt spid="23"/>
                                        </p:tgtEl>
                                        <p:attrNameLst>
                                          <p:attrName>ppt_w</p:attrName>
                                        </p:attrNameLst>
                                      </p:cBhvr>
                                      <p:tavLst>
                                        <p:tav tm="0">
                                          <p:val>
                                            <p:fltVal val="0"/>
                                          </p:val>
                                        </p:tav>
                                        <p:tav tm="100000">
                                          <p:val>
                                            <p:strVal val="#ppt_w"/>
                                          </p:val>
                                        </p:tav>
                                      </p:tavLst>
                                    </p:anim>
                                    <p:anim calcmode="lin" valueType="num">
                                      <p:cBhvr>
                                        <p:cTn id="12" dur="1000" fill="hold"/>
                                        <p:tgtEl>
                                          <p:spTgt spid="23"/>
                                        </p:tgtEl>
                                        <p:attrNameLst>
                                          <p:attrName>ppt_h</p:attrName>
                                        </p:attrNameLst>
                                      </p:cBhvr>
                                      <p:tavLst>
                                        <p:tav tm="0">
                                          <p:val>
                                            <p:fltVal val="0"/>
                                          </p:val>
                                        </p:tav>
                                        <p:tav tm="100000">
                                          <p:val>
                                            <p:strVal val="#ppt_h"/>
                                          </p:val>
                                        </p:tav>
                                      </p:tavLst>
                                    </p:anim>
                                    <p:anim calcmode="lin" valueType="num">
                                      <p:cBhvr>
                                        <p:cTn id="13" dur="1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23"/>
                                        </p:tgtEl>
                                        <p:attrNameLst>
                                          <p:attrName>ppt_y</p:attrName>
                                        </p:attrNameLst>
                                      </p:cBhvr>
                                      <p:tavLst>
                                        <p:tav tm="0" fmla="#ppt_y+(sin(-2*pi*(1-$))*-#ppt_x+cos(-2*pi*(1-$))*(1-#ppt_y))*(1-$)">
                                          <p:val>
                                            <p:fltVal val="0"/>
                                          </p:val>
                                        </p:tav>
                                        <p:tav tm="100000">
                                          <p:val>
                                            <p:fltVal val="1"/>
                                          </p:val>
                                        </p:tav>
                                      </p:tavLst>
                                    </p:anim>
                                  </p:childTnLst>
                                </p:cTn>
                              </p:par>
                            </p:childTnLst>
                          </p:cTn>
                        </p:par>
                        <p:par>
                          <p:cTn id="15" fill="hold">
                            <p:stCondLst>
                              <p:cond delay="1500"/>
                            </p:stCondLst>
                            <p:childTnLst>
                              <p:par>
                                <p:cTn id="16" presetID="15" presetClass="entr" presetSubtype="0" fill="hold"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1000" fill="hold"/>
                                        <p:tgtEl>
                                          <p:spTgt spid="28"/>
                                        </p:tgtEl>
                                        <p:attrNameLst>
                                          <p:attrName>ppt_w</p:attrName>
                                        </p:attrNameLst>
                                      </p:cBhvr>
                                      <p:tavLst>
                                        <p:tav tm="0">
                                          <p:val>
                                            <p:fltVal val="0"/>
                                          </p:val>
                                        </p:tav>
                                        <p:tav tm="100000">
                                          <p:val>
                                            <p:strVal val="#ppt_w"/>
                                          </p:val>
                                        </p:tav>
                                      </p:tavLst>
                                    </p:anim>
                                    <p:anim calcmode="lin" valueType="num">
                                      <p:cBhvr>
                                        <p:cTn id="19" dur="1000" fill="hold"/>
                                        <p:tgtEl>
                                          <p:spTgt spid="28"/>
                                        </p:tgtEl>
                                        <p:attrNameLst>
                                          <p:attrName>ppt_h</p:attrName>
                                        </p:attrNameLst>
                                      </p:cBhvr>
                                      <p:tavLst>
                                        <p:tav tm="0">
                                          <p:val>
                                            <p:fltVal val="0"/>
                                          </p:val>
                                        </p:tav>
                                        <p:tav tm="100000">
                                          <p:val>
                                            <p:strVal val="#ppt_h"/>
                                          </p:val>
                                        </p:tav>
                                      </p:tavLst>
                                    </p:anim>
                                    <p:anim calcmode="lin" valueType="num">
                                      <p:cBhvr>
                                        <p:cTn id="20"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28"/>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2500"/>
                            </p:stCondLst>
                            <p:childTnLst>
                              <p:par>
                                <p:cTn id="23" presetID="15" presetClass="entr" presetSubtype="0"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1000" fill="hold"/>
                                        <p:tgtEl>
                                          <p:spTgt spid="33"/>
                                        </p:tgtEl>
                                        <p:attrNameLst>
                                          <p:attrName>ppt_w</p:attrName>
                                        </p:attrNameLst>
                                      </p:cBhvr>
                                      <p:tavLst>
                                        <p:tav tm="0">
                                          <p:val>
                                            <p:fltVal val="0"/>
                                          </p:val>
                                        </p:tav>
                                        <p:tav tm="100000">
                                          <p:val>
                                            <p:strVal val="#ppt_w"/>
                                          </p:val>
                                        </p:tav>
                                      </p:tavLst>
                                    </p:anim>
                                    <p:anim calcmode="lin" valueType="num">
                                      <p:cBhvr>
                                        <p:cTn id="26" dur="1000" fill="hold"/>
                                        <p:tgtEl>
                                          <p:spTgt spid="33"/>
                                        </p:tgtEl>
                                        <p:attrNameLst>
                                          <p:attrName>ppt_h</p:attrName>
                                        </p:attrNameLst>
                                      </p:cBhvr>
                                      <p:tavLst>
                                        <p:tav tm="0">
                                          <p:val>
                                            <p:fltVal val="0"/>
                                          </p:val>
                                        </p:tav>
                                        <p:tav tm="100000">
                                          <p:val>
                                            <p:strVal val="#ppt_h"/>
                                          </p:val>
                                        </p:tav>
                                      </p:tavLst>
                                    </p:anim>
                                    <p:anim calcmode="lin" valueType="num">
                                      <p:cBhvr>
                                        <p:cTn id="27"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2541062" y="1779588"/>
            <a:ext cx="999654" cy="1355642"/>
            <a:chOff x="2541062" y="1214724"/>
            <a:chExt cx="999654" cy="1355642"/>
          </a:xfrm>
        </p:grpSpPr>
        <p:grpSp>
          <p:nvGrpSpPr>
            <p:cNvPr id="51" name="Group 20"/>
            <p:cNvGrpSpPr>
              <a:grpSpLocks/>
            </p:cNvGrpSpPr>
            <p:nvPr/>
          </p:nvGrpSpPr>
          <p:grpSpPr bwMode="auto">
            <a:xfrm>
              <a:off x="2545176" y="1214724"/>
              <a:ext cx="995540" cy="1355642"/>
              <a:chOff x="0" y="0"/>
              <a:chExt cx="1210" cy="1648"/>
            </a:xfrm>
          </p:grpSpPr>
          <p:sp>
            <p:nvSpPr>
              <p:cNvPr id="53" name="AutoShape 21"/>
              <p:cNvSpPr>
                <a:spLocks noChangeArrowheads="1"/>
              </p:cNvSpPr>
              <p:nvPr/>
            </p:nvSpPr>
            <p:spPr bwMode="auto">
              <a:xfrm>
                <a:off x="0" y="0"/>
                <a:ext cx="1210" cy="1132"/>
              </a:xfrm>
              <a:prstGeom prst="roundRect">
                <a:avLst>
                  <a:gd name="adj" fmla="val 16667"/>
                </a:avLst>
              </a:prstGeom>
              <a:solidFill>
                <a:srgbClr val="39414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54" name="AutoShape 22"/>
              <p:cNvSpPr>
                <a:spLocks noChangeArrowheads="1"/>
              </p:cNvSpPr>
              <p:nvPr/>
            </p:nvSpPr>
            <p:spPr bwMode="auto">
              <a:xfrm>
                <a:off x="151" y="151"/>
                <a:ext cx="907" cy="817"/>
              </a:xfrm>
              <a:prstGeom prst="roundRect">
                <a:avLst>
                  <a:gd name="adj" fmla="val 16667"/>
                </a:avLst>
              </a:prstGeom>
              <a:solidFill>
                <a:sysClr val="window" lastClr="FFFFFF">
                  <a:lumMod val="85000"/>
                </a:sys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55" name="AutoShape 23"/>
              <p:cNvSpPr>
                <a:spLocks noChangeArrowheads="1"/>
              </p:cNvSpPr>
              <p:nvPr/>
            </p:nvSpPr>
            <p:spPr bwMode="auto">
              <a:xfrm rot="10800000">
                <a:off x="433" y="1120"/>
                <a:ext cx="378" cy="529"/>
              </a:xfrm>
              <a:prstGeom prst="triangle">
                <a:avLst>
                  <a:gd name="adj" fmla="val 50000"/>
                </a:avLst>
              </a:prstGeom>
              <a:solidFill>
                <a:srgbClr val="39414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sp>
          <p:nvSpPr>
            <p:cNvPr id="52" name="Text Box 36"/>
            <p:cNvSpPr txBox="1">
              <a:spLocks noChangeArrowheads="1"/>
            </p:cNvSpPr>
            <p:nvPr/>
          </p:nvSpPr>
          <p:spPr bwMode="auto">
            <a:xfrm>
              <a:off x="2541062" y="1486181"/>
              <a:ext cx="99554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ysClr val="windowText" lastClr="000000">
                      <a:lumMod val="85000"/>
                      <a:lumOff val="15000"/>
                    </a:sysClr>
                  </a:solidFill>
                  <a:effectLst/>
                  <a:uLnTx/>
                  <a:uFillTx/>
                  <a:latin typeface="汉仪中圆简"/>
                  <a:ea typeface="汉仪中圆简" pitchFamily="49" charset="-122"/>
                  <a:sym typeface="Arial" pitchFamily="34" charset="0"/>
                </a:rPr>
                <a:t>¥</a:t>
              </a:r>
              <a:r>
                <a:rPr kumimoji="0" lang="zh-CN" altLang="en-US" sz="1200" b="1" i="0" u="none" strike="noStrike" kern="0" cap="none" spc="0" normalizeH="0" baseline="0" noProof="0" dirty="0" smtClean="0">
                  <a:ln>
                    <a:noFill/>
                  </a:ln>
                  <a:solidFill>
                    <a:sysClr val="windowText" lastClr="000000">
                      <a:lumMod val="85000"/>
                      <a:lumOff val="15000"/>
                    </a:sysClr>
                  </a:solidFill>
                  <a:effectLst/>
                  <a:uLnTx/>
                  <a:uFillTx/>
                  <a:latin typeface="Arial" pitchFamily="34" charset="0"/>
                  <a:ea typeface="汉仪中圆简" pitchFamily="49" charset="-122"/>
                  <a:sym typeface="Arial" pitchFamily="34" charset="0"/>
                </a:rPr>
                <a:t>1500</a:t>
              </a:r>
            </a:p>
          </p:txBody>
        </p:sp>
      </p:grpSp>
      <p:grpSp>
        <p:nvGrpSpPr>
          <p:cNvPr id="56" name="组合 55"/>
          <p:cNvGrpSpPr/>
          <p:nvPr/>
        </p:nvGrpSpPr>
        <p:grpSpPr>
          <a:xfrm>
            <a:off x="3984184" y="2338955"/>
            <a:ext cx="1000477" cy="1355642"/>
            <a:chOff x="3984184" y="1774091"/>
            <a:chExt cx="1000477" cy="1355642"/>
          </a:xfrm>
        </p:grpSpPr>
        <p:grpSp>
          <p:nvGrpSpPr>
            <p:cNvPr id="57" name="Group 24"/>
            <p:cNvGrpSpPr>
              <a:grpSpLocks/>
            </p:cNvGrpSpPr>
            <p:nvPr/>
          </p:nvGrpSpPr>
          <p:grpSpPr bwMode="auto">
            <a:xfrm>
              <a:off x="3984184" y="1774091"/>
              <a:ext cx="995540" cy="1355642"/>
              <a:chOff x="0" y="0"/>
              <a:chExt cx="1210" cy="1648"/>
            </a:xfrm>
          </p:grpSpPr>
          <p:sp>
            <p:nvSpPr>
              <p:cNvPr id="59" name="AutoShape 25"/>
              <p:cNvSpPr>
                <a:spLocks noChangeArrowheads="1"/>
              </p:cNvSpPr>
              <p:nvPr/>
            </p:nvSpPr>
            <p:spPr bwMode="auto">
              <a:xfrm>
                <a:off x="0" y="0"/>
                <a:ext cx="1210" cy="1132"/>
              </a:xfrm>
              <a:prstGeom prst="roundRect">
                <a:avLst>
                  <a:gd name="adj" fmla="val 16667"/>
                </a:avLst>
              </a:prstGeom>
              <a:solidFill>
                <a:srgbClr val="005DA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60" name="AutoShape 26"/>
              <p:cNvSpPr>
                <a:spLocks noChangeArrowheads="1"/>
              </p:cNvSpPr>
              <p:nvPr/>
            </p:nvSpPr>
            <p:spPr bwMode="auto">
              <a:xfrm>
                <a:off x="151" y="151"/>
                <a:ext cx="907" cy="817"/>
              </a:xfrm>
              <a:prstGeom prst="roundRect">
                <a:avLst>
                  <a:gd name="adj" fmla="val 16667"/>
                </a:avLst>
              </a:prstGeom>
              <a:solidFill>
                <a:sysClr val="window" lastClr="FFFFFF">
                  <a:lumMod val="85000"/>
                </a:sys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61" name="AutoShape 27"/>
              <p:cNvSpPr>
                <a:spLocks noChangeArrowheads="1"/>
              </p:cNvSpPr>
              <p:nvPr/>
            </p:nvSpPr>
            <p:spPr bwMode="auto">
              <a:xfrm rot="10800000">
                <a:off x="433" y="1120"/>
                <a:ext cx="378" cy="529"/>
              </a:xfrm>
              <a:prstGeom prst="triangle">
                <a:avLst>
                  <a:gd name="adj" fmla="val 50000"/>
                </a:avLst>
              </a:prstGeom>
              <a:solidFill>
                <a:srgbClr val="005DA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sp>
          <p:nvSpPr>
            <p:cNvPr id="58" name="Text Box 37"/>
            <p:cNvSpPr txBox="1">
              <a:spLocks noChangeArrowheads="1"/>
            </p:cNvSpPr>
            <p:nvPr/>
          </p:nvSpPr>
          <p:spPr bwMode="auto">
            <a:xfrm>
              <a:off x="3989121" y="2053774"/>
              <a:ext cx="99554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smtClean="0">
                  <a:ln>
                    <a:noFill/>
                  </a:ln>
                  <a:solidFill>
                    <a:sysClr val="windowText" lastClr="000000">
                      <a:lumMod val="85000"/>
                      <a:lumOff val="15000"/>
                    </a:sysClr>
                  </a:solidFill>
                  <a:effectLst/>
                  <a:uLnTx/>
                  <a:uFillTx/>
                  <a:latin typeface="汉仪中圆简"/>
                  <a:ea typeface="汉仪中圆简" pitchFamily="49" charset="-122"/>
                  <a:sym typeface="Arial" pitchFamily="34" charset="0"/>
                </a:rPr>
                <a:t>¥</a:t>
              </a:r>
              <a:r>
                <a:rPr kumimoji="0" lang="zh-CN" altLang="en-US" sz="1200" b="1" i="0" u="none" strike="noStrike" kern="0" cap="none" spc="0" normalizeH="0" baseline="0" noProof="0" smtClean="0">
                  <a:ln>
                    <a:noFill/>
                  </a:ln>
                  <a:solidFill>
                    <a:sysClr val="windowText" lastClr="000000">
                      <a:lumMod val="85000"/>
                      <a:lumOff val="15000"/>
                    </a:sysClr>
                  </a:solidFill>
                  <a:effectLst/>
                  <a:uLnTx/>
                  <a:uFillTx/>
                  <a:latin typeface="Arial" pitchFamily="34" charset="0"/>
                  <a:ea typeface="汉仪中圆简" pitchFamily="49" charset="-122"/>
                  <a:sym typeface="Arial" pitchFamily="34" charset="0"/>
                </a:rPr>
                <a:t>800</a:t>
              </a: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grpSp>
        <p:nvGrpSpPr>
          <p:cNvPr id="62" name="组合 61"/>
          <p:cNvGrpSpPr/>
          <p:nvPr/>
        </p:nvGrpSpPr>
        <p:grpSpPr>
          <a:xfrm>
            <a:off x="5433889" y="2503474"/>
            <a:ext cx="998831" cy="1355642"/>
            <a:chOff x="5433889" y="1938610"/>
            <a:chExt cx="998831" cy="1355642"/>
          </a:xfrm>
        </p:grpSpPr>
        <p:grpSp>
          <p:nvGrpSpPr>
            <p:cNvPr id="63" name="Group 28"/>
            <p:cNvGrpSpPr>
              <a:grpSpLocks/>
            </p:cNvGrpSpPr>
            <p:nvPr/>
          </p:nvGrpSpPr>
          <p:grpSpPr bwMode="auto">
            <a:xfrm>
              <a:off x="5433889" y="1938610"/>
              <a:ext cx="995540" cy="1355642"/>
              <a:chOff x="0" y="0"/>
              <a:chExt cx="1210" cy="1648"/>
            </a:xfrm>
          </p:grpSpPr>
          <p:sp>
            <p:nvSpPr>
              <p:cNvPr id="65" name="AutoShape 29"/>
              <p:cNvSpPr>
                <a:spLocks noChangeArrowheads="1"/>
              </p:cNvSpPr>
              <p:nvPr/>
            </p:nvSpPr>
            <p:spPr bwMode="auto">
              <a:xfrm>
                <a:off x="0" y="0"/>
                <a:ext cx="1210" cy="1132"/>
              </a:xfrm>
              <a:prstGeom prst="roundRect">
                <a:avLst>
                  <a:gd name="adj" fmla="val 16667"/>
                </a:avLst>
              </a:prstGeom>
              <a:solidFill>
                <a:srgbClr val="909698"/>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 lastClr="FFFFFF"/>
                  </a:solidFill>
                  <a:effectLst/>
                  <a:uLnTx/>
                  <a:uFillTx/>
                </a:endParaRPr>
              </a:p>
            </p:txBody>
          </p:sp>
          <p:sp>
            <p:nvSpPr>
              <p:cNvPr id="66" name="AutoShape 30"/>
              <p:cNvSpPr>
                <a:spLocks noChangeArrowheads="1"/>
              </p:cNvSpPr>
              <p:nvPr/>
            </p:nvSpPr>
            <p:spPr bwMode="auto">
              <a:xfrm>
                <a:off x="151" y="151"/>
                <a:ext cx="907" cy="817"/>
              </a:xfrm>
              <a:prstGeom prst="roundRect">
                <a:avLst>
                  <a:gd name="adj" fmla="val 16667"/>
                </a:avLst>
              </a:prstGeom>
              <a:solidFill>
                <a:srgbClr val="39414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 lastClr="FFFFFF"/>
                  </a:solidFill>
                  <a:effectLst/>
                  <a:uLnTx/>
                  <a:uFillTx/>
                </a:endParaRPr>
              </a:p>
            </p:txBody>
          </p:sp>
          <p:sp>
            <p:nvSpPr>
              <p:cNvPr id="67" name="AutoShape 31"/>
              <p:cNvSpPr>
                <a:spLocks noChangeArrowheads="1"/>
              </p:cNvSpPr>
              <p:nvPr/>
            </p:nvSpPr>
            <p:spPr bwMode="auto">
              <a:xfrm rot="10800000">
                <a:off x="433" y="1120"/>
                <a:ext cx="378" cy="529"/>
              </a:xfrm>
              <a:prstGeom prst="triangle">
                <a:avLst>
                  <a:gd name="adj" fmla="val 50000"/>
                </a:avLst>
              </a:prstGeom>
              <a:solidFill>
                <a:srgbClr val="909698"/>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 lastClr="FFFFFF"/>
                  </a:solidFill>
                  <a:effectLst/>
                  <a:uLnTx/>
                  <a:uFillTx/>
                </a:endParaRPr>
              </a:p>
            </p:txBody>
          </p:sp>
        </p:grpSp>
        <p:sp>
          <p:nvSpPr>
            <p:cNvPr id="64" name="Text Box 38"/>
            <p:cNvSpPr txBox="1">
              <a:spLocks noChangeArrowheads="1"/>
            </p:cNvSpPr>
            <p:nvPr/>
          </p:nvSpPr>
          <p:spPr bwMode="auto">
            <a:xfrm>
              <a:off x="5437180" y="2222407"/>
              <a:ext cx="99554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smtClean="0">
                  <a:ln>
                    <a:noFill/>
                  </a:ln>
                  <a:solidFill>
                    <a:sysClr val="window" lastClr="FFFFFF"/>
                  </a:solidFill>
                  <a:effectLst/>
                  <a:uLnTx/>
                  <a:uFillTx/>
                  <a:latin typeface="汉仪中圆简"/>
                  <a:ea typeface="汉仪中圆简" pitchFamily="49" charset="-122"/>
                  <a:sym typeface="Arial" pitchFamily="34" charset="0"/>
                </a:rPr>
                <a:t>¥</a:t>
              </a:r>
              <a:r>
                <a:rPr kumimoji="0" lang="zh-CN" altLang="en-US" sz="1200" b="1" i="0" u="none" strike="noStrike" kern="0" cap="none" spc="0" normalizeH="0" baseline="0" noProof="0" smtClean="0">
                  <a:ln>
                    <a:noFill/>
                  </a:ln>
                  <a:solidFill>
                    <a:sysClr val="window" lastClr="FFFFFF"/>
                  </a:solidFill>
                  <a:effectLst/>
                  <a:uLnTx/>
                  <a:uFillTx/>
                  <a:latin typeface="Arial" pitchFamily="34" charset="0"/>
                  <a:ea typeface="汉仪中圆简" pitchFamily="49" charset="-122"/>
                  <a:sym typeface="Arial" pitchFamily="34" charset="0"/>
                </a:rPr>
                <a:t>700</a:t>
              </a:r>
            </a:p>
          </p:txBody>
        </p:sp>
      </p:grpSp>
      <p:grpSp>
        <p:nvGrpSpPr>
          <p:cNvPr id="68" name="组合 67"/>
          <p:cNvGrpSpPr/>
          <p:nvPr/>
        </p:nvGrpSpPr>
        <p:grpSpPr>
          <a:xfrm>
            <a:off x="6881125" y="1878300"/>
            <a:ext cx="999654" cy="1355642"/>
            <a:chOff x="6881125" y="1313436"/>
            <a:chExt cx="999654" cy="1355642"/>
          </a:xfrm>
        </p:grpSpPr>
        <p:grpSp>
          <p:nvGrpSpPr>
            <p:cNvPr id="69" name="Group 32"/>
            <p:cNvGrpSpPr>
              <a:grpSpLocks/>
            </p:cNvGrpSpPr>
            <p:nvPr/>
          </p:nvGrpSpPr>
          <p:grpSpPr bwMode="auto">
            <a:xfrm>
              <a:off x="6881125" y="1313436"/>
              <a:ext cx="995540" cy="1355642"/>
              <a:chOff x="0" y="0"/>
              <a:chExt cx="1210" cy="1648"/>
            </a:xfrm>
          </p:grpSpPr>
          <p:sp>
            <p:nvSpPr>
              <p:cNvPr id="71" name="AutoShape 33"/>
              <p:cNvSpPr>
                <a:spLocks noChangeArrowheads="1"/>
              </p:cNvSpPr>
              <p:nvPr/>
            </p:nvSpPr>
            <p:spPr bwMode="auto">
              <a:xfrm>
                <a:off x="0" y="0"/>
                <a:ext cx="1210" cy="1132"/>
              </a:xfrm>
              <a:prstGeom prst="roundRect">
                <a:avLst>
                  <a:gd name="adj" fmla="val 16667"/>
                </a:avLst>
              </a:prstGeom>
              <a:solidFill>
                <a:srgbClr val="005DA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72" name="AutoShape 34"/>
              <p:cNvSpPr>
                <a:spLocks noChangeArrowheads="1"/>
              </p:cNvSpPr>
              <p:nvPr/>
            </p:nvSpPr>
            <p:spPr bwMode="auto">
              <a:xfrm>
                <a:off x="151" y="151"/>
                <a:ext cx="907" cy="817"/>
              </a:xfrm>
              <a:prstGeom prst="roundRect">
                <a:avLst>
                  <a:gd name="adj" fmla="val 16667"/>
                </a:avLst>
              </a:prstGeom>
              <a:solidFill>
                <a:sysClr val="window" lastClr="FFFFFF">
                  <a:lumMod val="85000"/>
                </a:sys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73" name="AutoShape 35"/>
              <p:cNvSpPr>
                <a:spLocks noChangeArrowheads="1"/>
              </p:cNvSpPr>
              <p:nvPr/>
            </p:nvSpPr>
            <p:spPr bwMode="auto">
              <a:xfrm rot="10800000">
                <a:off x="433" y="1120"/>
                <a:ext cx="378" cy="529"/>
              </a:xfrm>
              <a:prstGeom prst="triangle">
                <a:avLst>
                  <a:gd name="adj" fmla="val 50000"/>
                </a:avLst>
              </a:prstGeom>
              <a:solidFill>
                <a:srgbClr val="005DA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sp>
          <p:nvSpPr>
            <p:cNvPr id="70" name="Text Box 39"/>
            <p:cNvSpPr txBox="1">
              <a:spLocks noChangeArrowheads="1"/>
            </p:cNvSpPr>
            <p:nvPr/>
          </p:nvSpPr>
          <p:spPr bwMode="auto">
            <a:xfrm>
              <a:off x="6885239" y="1601345"/>
              <a:ext cx="99554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smtClean="0">
                  <a:ln>
                    <a:noFill/>
                  </a:ln>
                  <a:solidFill>
                    <a:sysClr val="windowText" lastClr="000000">
                      <a:lumMod val="85000"/>
                      <a:lumOff val="15000"/>
                    </a:sysClr>
                  </a:solidFill>
                  <a:effectLst/>
                  <a:uLnTx/>
                  <a:uFillTx/>
                  <a:latin typeface="汉仪中圆简"/>
                  <a:ea typeface="汉仪中圆简" pitchFamily="49" charset="-122"/>
                  <a:sym typeface="Arial" pitchFamily="34" charset="0"/>
                </a:rPr>
                <a:t>¥</a:t>
              </a:r>
              <a:r>
                <a:rPr kumimoji="0" lang="zh-CN" altLang="en-US" sz="1200" b="1" i="0" u="none" strike="noStrike" kern="0" cap="none" spc="0" normalizeH="0" baseline="0" noProof="0" smtClean="0">
                  <a:ln>
                    <a:noFill/>
                  </a:ln>
                  <a:solidFill>
                    <a:sysClr val="windowText" lastClr="000000">
                      <a:lumMod val="85000"/>
                      <a:lumOff val="15000"/>
                    </a:sysClr>
                  </a:solidFill>
                  <a:effectLst/>
                  <a:uLnTx/>
                  <a:uFillTx/>
                  <a:latin typeface="Arial" pitchFamily="34" charset="0"/>
                  <a:ea typeface="汉仪中圆简" pitchFamily="49" charset="-122"/>
                  <a:sym typeface="Arial" pitchFamily="34" charset="0"/>
                </a:rPr>
                <a:t>1400</a:t>
              </a:r>
            </a:p>
          </p:txBody>
        </p:sp>
      </p:grpSp>
      <p:grpSp>
        <p:nvGrpSpPr>
          <p:cNvPr id="74" name="组合 73"/>
          <p:cNvGrpSpPr/>
          <p:nvPr/>
        </p:nvGrpSpPr>
        <p:grpSpPr>
          <a:xfrm>
            <a:off x="1121800" y="2232017"/>
            <a:ext cx="995540" cy="1357287"/>
            <a:chOff x="1121800" y="1667153"/>
            <a:chExt cx="995540" cy="1357287"/>
          </a:xfrm>
        </p:grpSpPr>
        <p:grpSp>
          <p:nvGrpSpPr>
            <p:cNvPr id="75" name="Group 16"/>
            <p:cNvGrpSpPr>
              <a:grpSpLocks/>
            </p:cNvGrpSpPr>
            <p:nvPr/>
          </p:nvGrpSpPr>
          <p:grpSpPr bwMode="auto">
            <a:xfrm>
              <a:off x="1121800" y="1667153"/>
              <a:ext cx="995540" cy="1357287"/>
              <a:chOff x="0" y="0"/>
              <a:chExt cx="1760" cy="2405"/>
            </a:xfrm>
          </p:grpSpPr>
          <p:sp>
            <p:nvSpPr>
              <p:cNvPr id="77" name="AutoShape 17"/>
              <p:cNvSpPr>
                <a:spLocks noChangeArrowheads="1"/>
              </p:cNvSpPr>
              <p:nvPr/>
            </p:nvSpPr>
            <p:spPr bwMode="auto">
              <a:xfrm>
                <a:off x="0" y="0"/>
                <a:ext cx="1760" cy="1650"/>
              </a:xfrm>
              <a:prstGeom prst="roundRect">
                <a:avLst>
                  <a:gd name="adj" fmla="val 16667"/>
                </a:avLst>
              </a:prstGeom>
              <a:solidFill>
                <a:srgbClr val="666B6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78" name="AutoShape 18"/>
              <p:cNvSpPr>
                <a:spLocks noChangeArrowheads="1"/>
              </p:cNvSpPr>
              <p:nvPr/>
            </p:nvSpPr>
            <p:spPr bwMode="auto">
              <a:xfrm>
                <a:off x="220" y="221"/>
                <a:ext cx="1320" cy="1191"/>
              </a:xfrm>
              <a:prstGeom prst="roundRect">
                <a:avLst>
                  <a:gd name="adj" fmla="val 16667"/>
                </a:avLst>
              </a:prstGeom>
              <a:solidFill>
                <a:sysClr val="window" lastClr="FFFFFF">
                  <a:lumMod val="85000"/>
                </a:sys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79" name="AutoShape 19"/>
              <p:cNvSpPr>
                <a:spLocks noChangeArrowheads="1"/>
              </p:cNvSpPr>
              <p:nvPr/>
            </p:nvSpPr>
            <p:spPr bwMode="auto">
              <a:xfrm rot="10800000">
                <a:off x="630" y="1635"/>
                <a:ext cx="550" cy="770"/>
              </a:xfrm>
              <a:prstGeom prst="triangle">
                <a:avLst>
                  <a:gd name="adj" fmla="val 50000"/>
                </a:avLst>
              </a:prstGeom>
              <a:solidFill>
                <a:srgbClr val="666B6E"/>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sp>
          <p:nvSpPr>
            <p:cNvPr id="76" name="Text Box 40"/>
            <p:cNvSpPr txBox="1">
              <a:spLocks noChangeArrowheads="1"/>
            </p:cNvSpPr>
            <p:nvPr/>
          </p:nvSpPr>
          <p:spPr bwMode="auto">
            <a:xfrm>
              <a:off x="1121800" y="1950949"/>
              <a:ext cx="99554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smtClean="0">
                  <a:ln>
                    <a:noFill/>
                  </a:ln>
                  <a:solidFill>
                    <a:sysClr val="windowText" lastClr="000000">
                      <a:lumMod val="85000"/>
                      <a:lumOff val="15000"/>
                    </a:sysClr>
                  </a:solidFill>
                  <a:effectLst/>
                  <a:uLnTx/>
                  <a:uFillTx/>
                  <a:latin typeface="汉仪中圆简"/>
                  <a:ea typeface="汉仪中圆简" pitchFamily="49" charset="-122"/>
                  <a:sym typeface="Arial" pitchFamily="34" charset="0"/>
                </a:rPr>
                <a:t>¥</a:t>
              </a:r>
              <a:r>
                <a:rPr kumimoji="0" lang="zh-CN" altLang="en-US" sz="1200" b="1" i="0" u="none" strike="noStrike" kern="0" cap="none" spc="0" normalizeH="0" baseline="0" noProof="0" smtClean="0">
                  <a:ln>
                    <a:noFill/>
                  </a:ln>
                  <a:solidFill>
                    <a:sysClr val="windowText" lastClr="000000">
                      <a:lumMod val="85000"/>
                      <a:lumOff val="15000"/>
                    </a:sysClr>
                  </a:solidFill>
                  <a:effectLst/>
                  <a:uLnTx/>
                  <a:uFillTx/>
                  <a:latin typeface="Arial" pitchFamily="34" charset="0"/>
                  <a:ea typeface="汉仪中圆简" pitchFamily="49" charset="-122"/>
                  <a:sym typeface="Arial" pitchFamily="34" charset="0"/>
                </a:rPr>
                <a:t>1000</a:t>
              </a:r>
            </a:p>
          </p:txBody>
        </p:sp>
      </p:grpSp>
      <p:sp>
        <p:nvSpPr>
          <p:cNvPr id="80" name="曲线 568"/>
          <p:cNvSpPr>
            <a:spLocks/>
          </p:cNvSpPr>
          <p:nvPr/>
        </p:nvSpPr>
        <p:spPr bwMode="auto">
          <a:xfrm>
            <a:off x="1622037" y="3353537"/>
            <a:ext cx="5800463" cy="913573"/>
          </a:xfrm>
          <a:custGeom>
            <a:avLst/>
            <a:gdLst>
              <a:gd name="T0" fmla="*/ 0 w 21600"/>
              <a:gd name="T1" fmla="*/ 10683 h 21600"/>
              <a:gd name="T2" fmla="*/ 2138 w 21600"/>
              <a:gd name="T3" fmla="*/ 1829 h 21600"/>
              <a:gd name="T4" fmla="*/ 3161 w 21600"/>
              <a:gd name="T5" fmla="*/ 10975 h 21600"/>
              <a:gd name="T6" fmla="*/ 5162 w 21600"/>
              <a:gd name="T7" fmla="*/ 642 h 21600"/>
              <a:gd name="T8" fmla="*/ 7160 w 21600"/>
              <a:gd name="T9" fmla="*/ 7725 h 21600"/>
              <a:gd name="T10" fmla="*/ 8321 w 21600"/>
              <a:gd name="T11" fmla="*/ 19537 h 21600"/>
              <a:gd name="T12" fmla="*/ 10554 w 21600"/>
              <a:gd name="T13" fmla="*/ 13349 h 21600"/>
              <a:gd name="T14" fmla="*/ 12647 w 21600"/>
              <a:gd name="T15" fmla="*/ 18369 h 21600"/>
              <a:gd name="T16" fmla="*/ 14087 w 21600"/>
              <a:gd name="T17" fmla="*/ 14516 h 21600"/>
              <a:gd name="T18" fmla="*/ 15947 w 21600"/>
              <a:gd name="T19" fmla="*/ 16598 h 21600"/>
              <a:gd name="T20" fmla="*/ 17761 w 21600"/>
              <a:gd name="T21" fmla="*/ 21308 h 21600"/>
              <a:gd name="T22" fmla="*/ 19292 w 21600"/>
              <a:gd name="T23" fmla="*/ 18077 h 21600"/>
              <a:gd name="T24" fmla="*/ 19620 w 21600"/>
              <a:gd name="T25" fmla="*/ 11578 h 21600"/>
              <a:gd name="T26" fmla="*/ 20132 w 21600"/>
              <a:gd name="T27" fmla="*/ 6557 h 21600"/>
              <a:gd name="T28" fmla="*/ 21339 w 21600"/>
              <a:gd name="T29" fmla="*/ 3891 h 21600"/>
              <a:gd name="T30" fmla="*/ 21431 w 21600"/>
              <a:gd name="T31" fmla="*/ 3891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0" y="10683"/>
                </a:moveTo>
                <a:cubicBezTo>
                  <a:pt x="407" y="8737"/>
                  <a:pt x="1507" y="1770"/>
                  <a:pt x="2138" y="1829"/>
                </a:cubicBezTo>
                <a:cubicBezTo>
                  <a:pt x="2769" y="1887"/>
                  <a:pt x="2558" y="11208"/>
                  <a:pt x="3161" y="10975"/>
                </a:cubicBezTo>
                <a:cubicBezTo>
                  <a:pt x="3765" y="10741"/>
                  <a:pt x="4362" y="1284"/>
                  <a:pt x="5162" y="642"/>
                </a:cubicBezTo>
                <a:cubicBezTo>
                  <a:pt x="5962" y="0"/>
                  <a:pt x="6529" y="3950"/>
                  <a:pt x="7160" y="7725"/>
                </a:cubicBezTo>
                <a:cubicBezTo>
                  <a:pt x="7791" y="11500"/>
                  <a:pt x="7641" y="18408"/>
                  <a:pt x="8321" y="19537"/>
                </a:cubicBezTo>
                <a:cubicBezTo>
                  <a:pt x="9001" y="20665"/>
                  <a:pt x="9690" y="13582"/>
                  <a:pt x="10554" y="13349"/>
                </a:cubicBezTo>
                <a:cubicBezTo>
                  <a:pt x="11418" y="13115"/>
                  <a:pt x="11939" y="18136"/>
                  <a:pt x="12647" y="18369"/>
                </a:cubicBezTo>
                <a:cubicBezTo>
                  <a:pt x="13355" y="18603"/>
                  <a:pt x="13428" y="14867"/>
                  <a:pt x="14087" y="14516"/>
                </a:cubicBezTo>
                <a:cubicBezTo>
                  <a:pt x="14746" y="14166"/>
                  <a:pt x="15211" y="15236"/>
                  <a:pt x="15947" y="16598"/>
                </a:cubicBezTo>
                <a:cubicBezTo>
                  <a:pt x="16682" y="17961"/>
                  <a:pt x="17093" y="21016"/>
                  <a:pt x="17761" y="21308"/>
                </a:cubicBezTo>
                <a:cubicBezTo>
                  <a:pt x="18428" y="21600"/>
                  <a:pt x="18922" y="20023"/>
                  <a:pt x="19292" y="18077"/>
                </a:cubicBezTo>
                <a:cubicBezTo>
                  <a:pt x="19663" y="16131"/>
                  <a:pt x="19452" y="13874"/>
                  <a:pt x="19620" y="11578"/>
                </a:cubicBezTo>
                <a:cubicBezTo>
                  <a:pt x="19789" y="9282"/>
                  <a:pt x="19789" y="8095"/>
                  <a:pt x="20132" y="6557"/>
                </a:cubicBezTo>
                <a:cubicBezTo>
                  <a:pt x="20475" y="5020"/>
                  <a:pt x="21079" y="4417"/>
                  <a:pt x="21339" y="3891"/>
                </a:cubicBezTo>
                <a:cubicBezTo>
                  <a:pt x="21600" y="3366"/>
                  <a:pt x="21437" y="3833"/>
                  <a:pt x="21431" y="3891"/>
                </a:cubicBezTo>
              </a:path>
            </a:pathLst>
          </a:custGeom>
          <a:noFill/>
          <a:ln w="28575" cap="flat" cmpd="sng">
            <a:solidFill>
              <a:srgbClr val="909698"/>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nvGrpSpPr>
          <p:cNvPr id="81" name="组合 80"/>
          <p:cNvGrpSpPr/>
          <p:nvPr/>
        </p:nvGrpSpPr>
        <p:grpSpPr>
          <a:xfrm>
            <a:off x="1552104" y="3758477"/>
            <a:ext cx="181007" cy="740735"/>
            <a:chOff x="1552104" y="3193613"/>
            <a:chExt cx="181007" cy="740735"/>
          </a:xfrm>
        </p:grpSpPr>
        <p:sp>
          <p:nvSpPr>
            <p:cNvPr id="82" name="Arc 45"/>
            <p:cNvSpPr>
              <a:spLocks/>
            </p:cNvSpPr>
            <p:nvPr/>
          </p:nvSpPr>
          <p:spPr bwMode="auto">
            <a:xfrm rot="5400000" flipH="1" flipV="1">
              <a:off x="1329852" y="3568112"/>
              <a:ext cx="633740" cy="98731"/>
            </a:xfrm>
            <a:custGeom>
              <a:avLst/>
              <a:gdLst>
                <a:gd name="G0" fmla="+- 0 0 0"/>
                <a:gd name="G1" fmla="+- 21600 0 0"/>
                <a:gd name="G2" fmla="+- 21600 0 0"/>
                <a:gd name="T0" fmla="*/ 0 w 21600"/>
                <a:gd name="T1" fmla="*/ 0 h 43198"/>
                <a:gd name="T2" fmla="*/ 21600 w 21600"/>
                <a:gd name="T3" fmla="*/ 21600 h 43198"/>
                <a:gd name="T4" fmla="*/ 0 w 21600"/>
                <a:gd name="T5" fmla="*/ 21600 h 43198"/>
              </a:gdLst>
              <a:ahLst/>
              <a:cxnLst>
                <a:cxn ang="0">
                  <a:pos x="T0" y="T1"/>
                </a:cxn>
                <a:cxn ang="0">
                  <a:pos x="T2" y="T3"/>
                </a:cxn>
                <a:cxn ang="0">
                  <a:pos x="T4" y="T5"/>
                </a:cxn>
              </a:cxnLst>
              <a:rect l="0" t="0" r="r" b="b"/>
              <a:pathLst>
                <a:path w="21600" h="43198" fill="none" extrusionOk="0">
                  <a:moveTo>
                    <a:pt x="-1" y="0"/>
                  </a:moveTo>
                  <a:cubicBezTo>
                    <a:pt x="11929" y="0"/>
                    <a:pt x="21600" y="9670"/>
                    <a:pt x="21600" y="21600"/>
                  </a:cubicBezTo>
                  <a:cubicBezTo>
                    <a:pt x="21600" y="33423"/>
                    <a:pt x="12093" y="43049"/>
                    <a:pt x="271" y="43198"/>
                  </a:cubicBezTo>
                </a:path>
                <a:path w="21600" h="43198" stroke="0" extrusionOk="0">
                  <a:moveTo>
                    <a:pt x="-1" y="0"/>
                  </a:moveTo>
                  <a:cubicBezTo>
                    <a:pt x="11929" y="0"/>
                    <a:pt x="21600" y="9670"/>
                    <a:pt x="21600" y="21600"/>
                  </a:cubicBezTo>
                  <a:cubicBezTo>
                    <a:pt x="21600" y="33423"/>
                    <a:pt x="12093" y="43049"/>
                    <a:pt x="271" y="43198"/>
                  </a:cubicBezTo>
                  <a:lnTo>
                    <a:pt x="0" y="21600"/>
                  </a:lnTo>
                  <a:close/>
                </a:path>
              </a:pathLst>
            </a:custGeom>
            <a:noFill/>
            <a:ln w="76200" cap="flat" cmpd="sng">
              <a:solidFill>
                <a:srgbClr val="005DA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83" name="AutoShape 49"/>
            <p:cNvSpPr>
              <a:spLocks noChangeArrowheads="1"/>
            </p:cNvSpPr>
            <p:nvPr/>
          </p:nvSpPr>
          <p:spPr bwMode="auto">
            <a:xfrm>
              <a:off x="1552104" y="3193613"/>
              <a:ext cx="181007" cy="181068"/>
            </a:xfrm>
            <a:prstGeom prst="sun">
              <a:avLst>
                <a:gd name="adj" fmla="val 25000"/>
              </a:avLst>
            </a:prstGeom>
            <a:solidFill>
              <a:srgbClr val="39414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grpSp>
        <p:nvGrpSpPr>
          <p:cNvPr id="84" name="组合 83"/>
          <p:cNvGrpSpPr/>
          <p:nvPr/>
        </p:nvGrpSpPr>
        <p:grpSpPr>
          <a:xfrm>
            <a:off x="2983708" y="3318151"/>
            <a:ext cx="181007" cy="1215216"/>
            <a:chOff x="2983708" y="2753287"/>
            <a:chExt cx="181007" cy="1215216"/>
          </a:xfrm>
        </p:grpSpPr>
        <p:sp>
          <p:nvSpPr>
            <p:cNvPr id="85" name="Arc 44"/>
            <p:cNvSpPr>
              <a:spLocks/>
            </p:cNvSpPr>
            <p:nvPr/>
          </p:nvSpPr>
          <p:spPr bwMode="auto">
            <a:xfrm rot="5400000" flipH="1" flipV="1">
              <a:off x="2511257" y="3368936"/>
              <a:ext cx="1100402" cy="98731"/>
            </a:xfrm>
            <a:custGeom>
              <a:avLst/>
              <a:gdLst>
                <a:gd name="G0" fmla="+- 0 0 0"/>
                <a:gd name="G1" fmla="+- 21600 0 0"/>
                <a:gd name="G2" fmla="+- 21600 0 0"/>
                <a:gd name="T0" fmla="*/ 0 w 21600"/>
                <a:gd name="T1" fmla="*/ 0 h 43198"/>
                <a:gd name="T2" fmla="*/ 21600 w 21600"/>
                <a:gd name="T3" fmla="*/ 21600 h 43198"/>
                <a:gd name="T4" fmla="*/ 0 w 21600"/>
                <a:gd name="T5" fmla="*/ 21600 h 43198"/>
              </a:gdLst>
              <a:ahLst/>
              <a:cxnLst>
                <a:cxn ang="0">
                  <a:pos x="T0" y="T1"/>
                </a:cxn>
                <a:cxn ang="0">
                  <a:pos x="T2" y="T3"/>
                </a:cxn>
                <a:cxn ang="0">
                  <a:pos x="T4" y="T5"/>
                </a:cxn>
              </a:cxnLst>
              <a:rect l="0" t="0" r="r" b="b"/>
              <a:pathLst>
                <a:path w="21600" h="43198" fill="none" extrusionOk="0">
                  <a:moveTo>
                    <a:pt x="-1" y="0"/>
                  </a:moveTo>
                  <a:cubicBezTo>
                    <a:pt x="11929" y="0"/>
                    <a:pt x="21600" y="9670"/>
                    <a:pt x="21600" y="21600"/>
                  </a:cubicBezTo>
                  <a:cubicBezTo>
                    <a:pt x="21600" y="33423"/>
                    <a:pt x="12093" y="43049"/>
                    <a:pt x="271" y="43198"/>
                  </a:cubicBezTo>
                </a:path>
                <a:path w="21600" h="43198" stroke="0" extrusionOk="0">
                  <a:moveTo>
                    <a:pt x="-1" y="0"/>
                  </a:moveTo>
                  <a:cubicBezTo>
                    <a:pt x="11929" y="0"/>
                    <a:pt x="21600" y="9670"/>
                    <a:pt x="21600" y="21600"/>
                  </a:cubicBezTo>
                  <a:cubicBezTo>
                    <a:pt x="21600" y="33423"/>
                    <a:pt x="12093" y="43049"/>
                    <a:pt x="271" y="43198"/>
                  </a:cubicBezTo>
                  <a:lnTo>
                    <a:pt x="0" y="21600"/>
                  </a:lnTo>
                  <a:close/>
                </a:path>
              </a:pathLst>
            </a:custGeom>
            <a:noFill/>
            <a:ln w="76200" cap="flat" cmpd="sng">
              <a:solidFill>
                <a:srgbClr val="005DA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86" name="AutoShape 50"/>
            <p:cNvSpPr>
              <a:spLocks noChangeArrowheads="1"/>
            </p:cNvSpPr>
            <p:nvPr/>
          </p:nvSpPr>
          <p:spPr bwMode="auto">
            <a:xfrm>
              <a:off x="2983708" y="2753287"/>
              <a:ext cx="181007" cy="181068"/>
            </a:xfrm>
            <a:prstGeom prst="sun">
              <a:avLst>
                <a:gd name="adj" fmla="val 25000"/>
              </a:avLst>
            </a:prstGeom>
            <a:solidFill>
              <a:srgbClr val="39414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grpSp>
        <p:nvGrpSpPr>
          <p:cNvPr id="87" name="组合 86"/>
          <p:cNvGrpSpPr/>
          <p:nvPr/>
        </p:nvGrpSpPr>
        <p:grpSpPr>
          <a:xfrm>
            <a:off x="7315543" y="3462183"/>
            <a:ext cx="181007" cy="1037028"/>
            <a:chOff x="7315543" y="2897319"/>
            <a:chExt cx="181007" cy="1037028"/>
          </a:xfrm>
        </p:grpSpPr>
        <p:sp>
          <p:nvSpPr>
            <p:cNvPr id="88" name="Arc 47"/>
            <p:cNvSpPr>
              <a:spLocks/>
            </p:cNvSpPr>
            <p:nvPr/>
          </p:nvSpPr>
          <p:spPr bwMode="auto">
            <a:xfrm rot="5400000" flipH="1" flipV="1">
              <a:off x="6945148" y="3432310"/>
              <a:ext cx="905342" cy="98731"/>
            </a:xfrm>
            <a:custGeom>
              <a:avLst/>
              <a:gdLst>
                <a:gd name="G0" fmla="+- 0 0 0"/>
                <a:gd name="G1" fmla="+- 21600 0 0"/>
                <a:gd name="G2" fmla="+- 21600 0 0"/>
                <a:gd name="T0" fmla="*/ 0 w 21600"/>
                <a:gd name="T1" fmla="*/ 0 h 43198"/>
                <a:gd name="T2" fmla="*/ 21600 w 21600"/>
                <a:gd name="T3" fmla="*/ 21600 h 43198"/>
                <a:gd name="T4" fmla="*/ 0 w 21600"/>
                <a:gd name="T5" fmla="*/ 21600 h 43198"/>
              </a:gdLst>
              <a:ahLst/>
              <a:cxnLst>
                <a:cxn ang="0">
                  <a:pos x="T0" y="T1"/>
                </a:cxn>
                <a:cxn ang="0">
                  <a:pos x="T2" y="T3"/>
                </a:cxn>
                <a:cxn ang="0">
                  <a:pos x="T4" y="T5"/>
                </a:cxn>
              </a:cxnLst>
              <a:rect l="0" t="0" r="r" b="b"/>
              <a:pathLst>
                <a:path w="21600" h="43198" fill="none" extrusionOk="0">
                  <a:moveTo>
                    <a:pt x="-1" y="0"/>
                  </a:moveTo>
                  <a:cubicBezTo>
                    <a:pt x="11929" y="0"/>
                    <a:pt x="21600" y="9670"/>
                    <a:pt x="21600" y="21600"/>
                  </a:cubicBezTo>
                  <a:cubicBezTo>
                    <a:pt x="21600" y="33423"/>
                    <a:pt x="12093" y="43049"/>
                    <a:pt x="271" y="43198"/>
                  </a:cubicBezTo>
                </a:path>
                <a:path w="21600" h="43198" stroke="0" extrusionOk="0">
                  <a:moveTo>
                    <a:pt x="-1" y="0"/>
                  </a:moveTo>
                  <a:cubicBezTo>
                    <a:pt x="11929" y="0"/>
                    <a:pt x="21600" y="9670"/>
                    <a:pt x="21600" y="21600"/>
                  </a:cubicBezTo>
                  <a:cubicBezTo>
                    <a:pt x="21600" y="33423"/>
                    <a:pt x="12093" y="43049"/>
                    <a:pt x="271" y="43198"/>
                  </a:cubicBezTo>
                  <a:lnTo>
                    <a:pt x="0" y="21600"/>
                  </a:lnTo>
                  <a:close/>
                </a:path>
              </a:pathLst>
            </a:custGeom>
            <a:noFill/>
            <a:ln w="76200" cap="flat" cmpd="sng">
              <a:solidFill>
                <a:srgbClr val="005DA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89" name="AutoShape 51"/>
            <p:cNvSpPr>
              <a:spLocks noChangeArrowheads="1"/>
            </p:cNvSpPr>
            <p:nvPr/>
          </p:nvSpPr>
          <p:spPr bwMode="auto">
            <a:xfrm>
              <a:off x="7315543" y="2897319"/>
              <a:ext cx="181007" cy="181068"/>
            </a:xfrm>
            <a:prstGeom prst="sun">
              <a:avLst>
                <a:gd name="adj" fmla="val 25000"/>
              </a:avLst>
            </a:prstGeom>
            <a:solidFill>
              <a:srgbClr val="39414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grpSp>
        <p:nvGrpSpPr>
          <p:cNvPr id="90" name="组合 89"/>
          <p:cNvGrpSpPr/>
          <p:nvPr/>
        </p:nvGrpSpPr>
        <p:grpSpPr>
          <a:xfrm>
            <a:off x="4431766" y="3861356"/>
            <a:ext cx="181007" cy="658431"/>
            <a:chOff x="4431766" y="3296492"/>
            <a:chExt cx="181007" cy="658431"/>
          </a:xfrm>
        </p:grpSpPr>
        <p:sp>
          <p:nvSpPr>
            <p:cNvPr id="91" name="Arc 43"/>
            <p:cNvSpPr>
              <a:spLocks/>
            </p:cNvSpPr>
            <p:nvPr/>
          </p:nvSpPr>
          <p:spPr bwMode="auto">
            <a:xfrm rot="5400000" flipH="1" flipV="1">
              <a:off x="4238326" y="3633955"/>
              <a:ext cx="543205" cy="98731"/>
            </a:xfrm>
            <a:custGeom>
              <a:avLst/>
              <a:gdLst>
                <a:gd name="G0" fmla="+- 0 0 0"/>
                <a:gd name="G1" fmla="+- 21600 0 0"/>
                <a:gd name="G2" fmla="+- 21600 0 0"/>
                <a:gd name="T0" fmla="*/ 0 w 21600"/>
                <a:gd name="T1" fmla="*/ 0 h 43198"/>
                <a:gd name="T2" fmla="*/ 21600 w 21600"/>
                <a:gd name="T3" fmla="*/ 21600 h 43198"/>
                <a:gd name="T4" fmla="*/ 0 w 21600"/>
                <a:gd name="T5" fmla="*/ 21600 h 43198"/>
              </a:gdLst>
              <a:ahLst/>
              <a:cxnLst>
                <a:cxn ang="0">
                  <a:pos x="T0" y="T1"/>
                </a:cxn>
                <a:cxn ang="0">
                  <a:pos x="T2" y="T3"/>
                </a:cxn>
                <a:cxn ang="0">
                  <a:pos x="T4" y="T5"/>
                </a:cxn>
              </a:cxnLst>
              <a:rect l="0" t="0" r="r" b="b"/>
              <a:pathLst>
                <a:path w="21600" h="43198" fill="none" extrusionOk="0">
                  <a:moveTo>
                    <a:pt x="-1" y="0"/>
                  </a:moveTo>
                  <a:cubicBezTo>
                    <a:pt x="11929" y="0"/>
                    <a:pt x="21600" y="9670"/>
                    <a:pt x="21600" y="21600"/>
                  </a:cubicBezTo>
                  <a:cubicBezTo>
                    <a:pt x="21600" y="33423"/>
                    <a:pt x="12093" y="43049"/>
                    <a:pt x="271" y="43198"/>
                  </a:cubicBezTo>
                </a:path>
                <a:path w="21600" h="43198" stroke="0" extrusionOk="0">
                  <a:moveTo>
                    <a:pt x="-1" y="0"/>
                  </a:moveTo>
                  <a:cubicBezTo>
                    <a:pt x="11929" y="0"/>
                    <a:pt x="21600" y="9670"/>
                    <a:pt x="21600" y="21600"/>
                  </a:cubicBezTo>
                  <a:cubicBezTo>
                    <a:pt x="21600" y="33423"/>
                    <a:pt x="12093" y="43049"/>
                    <a:pt x="271" y="43198"/>
                  </a:cubicBezTo>
                  <a:lnTo>
                    <a:pt x="0" y="21600"/>
                  </a:lnTo>
                  <a:close/>
                </a:path>
              </a:pathLst>
            </a:custGeom>
            <a:noFill/>
            <a:ln w="76200" cap="flat" cmpd="sng">
              <a:solidFill>
                <a:srgbClr val="005DA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92" name="AutoShape 52"/>
            <p:cNvSpPr>
              <a:spLocks noChangeArrowheads="1"/>
            </p:cNvSpPr>
            <p:nvPr/>
          </p:nvSpPr>
          <p:spPr bwMode="auto">
            <a:xfrm>
              <a:off x="4431766" y="3296492"/>
              <a:ext cx="181007" cy="181068"/>
            </a:xfrm>
            <a:prstGeom prst="sun">
              <a:avLst>
                <a:gd name="adj" fmla="val 25000"/>
              </a:avLst>
            </a:prstGeom>
            <a:solidFill>
              <a:srgbClr val="39414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grpSp>
        <p:nvGrpSpPr>
          <p:cNvPr id="93" name="组合 92"/>
          <p:cNvGrpSpPr/>
          <p:nvPr/>
        </p:nvGrpSpPr>
        <p:grpSpPr>
          <a:xfrm>
            <a:off x="5867484" y="4017734"/>
            <a:ext cx="181007" cy="477362"/>
            <a:chOff x="5867484" y="3452870"/>
            <a:chExt cx="181007" cy="477362"/>
          </a:xfrm>
        </p:grpSpPr>
        <p:sp>
          <p:nvSpPr>
            <p:cNvPr id="94" name="Arc 46"/>
            <p:cNvSpPr>
              <a:spLocks/>
            </p:cNvSpPr>
            <p:nvPr/>
          </p:nvSpPr>
          <p:spPr bwMode="auto">
            <a:xfrm rot="5400000" flipH="1" flipV="1">
              <a:off x="5764578" y="3699798"/>
              <a:ext cx="362137" cy="98731"/>
            </a:xfrm>
            <a:custGeom>
              <a:avLst/>
              <a:gdLst>
                <a:gd name="G0" fmla="+- 0 0 0"/>
                <a:gd name="G1" fmla="+- 21600 0 0"/>
                <a:gd name="G2" fmla="+- 21600 0 0"/>
                <a:gd name="T0" fmla="*/ 0 w 21600"/>
                <a:gd name="T1" fmla="*/ 0 h 43198"/>
                <a:gd name="T2" fmla="*/ 21600 w 21600"/>
                <a:gd name="T3" fmla="*/ 21600 h 43198"/>
                <a:gd name="T4" fmla="*/ 0 w 21600"/>
                <a:gd name="T5" fmla="*/ 21600 h 43198"/>
              </a:gdLst>
              <a:ahLst/>
              <a:cxnLst>
                <a:cxn ang="0">
                  <a:pos x="T0" y="T1"/>
                </a:cxn>
                <a:cxn ang="0">
                  <a:pos x="T2" y="T3"/>
                </a:cxn>
                <a:cxn ang="0">
                  <a:pos x="T4" y="T5"/>
                </a:cxn>
              </a:cxnLst>
              <a:rect l="0" t="0" r="r" b="b"/>
              <a:pathLst>
                <a:path w="21600" h="43198" fill="none" extrusionOk="0">
                  <a:moveTo>
                    <a:pt x="-1" y="0"/>
                  </a:moveTo>
                  <a:cubicBezTo>
                    <a:pt x="11929" y="0"/>
                    <a:pt x="21600" y="9670"/>
                    <a:pt x="21600" y="21600"/>
                  </a:cubicBezTo>
                  <a:cubicBezTo>
                    <a:pt x="21600" y="33423"/>
                    <a:pt x="12093" y="43049"/>
                    <a:pt x="271" y="43198"/>
                  </a:cubicBezTo>
                </a:path>
                <a:path w="21600" h="43198" stroke="0" extrusionOk="0">
                  <a:moveTo>
                    <a:pt x="-1" y="0"/>
                  </a:moveTo>
                  <a:cubicBezTo>
                    <a:pt x="11929" y="0"/>
                    <a:pt x="21600" y="9670"/>
                    <a:pt x="21600" y="21600"/>
                  </a:cubicBezTo>
                  <a:cubicBezTo>
                    <a:pt x="21600" y="33423"/>
                    <a:pt x="12093" y="43049"/>
                    <a:pt x="271" y="43198"/>
                  </a:cubicBezTo>
                  <a:lnTo>
                    <a:pt x="0" y="21600"/>
                  </a:lnTo>
                  <a:close/>
                </a:path>
              </a:pathLst>
            </a:custGeom>
            <a:noFill/>
            <a:ln w="76200" cap="flat" cmpd="sng">
              <a:solidFill>
                <a:srgbClr val="005DA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95" name="AutoShape 53"/>
            <p:cNvSpPr>
              <a:spLocks noChangeArrowheads="1"/>
            </p:cNvSpPr>
            <p:nvPr/>
          </p:nvSpPr>
          <p:spPr bwMode="auto">
            <a:xfrm>
              <a:off x="5867484" y="3452870"/>
              <a:ext cx="181007" cy="181068"/>
            </a:xfrm>
            <a:prstGeom prst="sun">
              <a:avLst>
                <a:gd name="adj" fmla="val 25000"/>
              </a:avLst>
            </a:prstGeom>
            <a:solidFill>
              <a:srgbClr val="394142"/>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grpSp>
      <p:sp>
        <p:nvSpPr>
          <p:cNvPr id="96" name="Line 54"/>
          <p:cNvSpPr>
            <a:spLocks noChangeShapeType="1"/>
          </p:cNvSpPr>
          <p:nvPr/>
        </p:nvSpPr>
        <p:spPr bwMode="auto">
          <a:xfrm>
            <a:off x="772127" y="4493450"/>
            <a:ext cx="7602309" cy="823"/>
          </a:xfrm>
          <a:prstGeom prst="line">
            <a:avLst/>
          </a:prstGeom>
          <a:noFill/>
          <a:ln w="76200" cap="flat" cmpd="sng">
            <a:solidFill>
              <a:srgbClr val="666B6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lumMod val="85000"/>
                  <a:lumOff val="15000"/>
                </a:sysClr>
              </a:solidFill>
              <a:effectLst/>
              <a:uLnTx/>
              <a:uFillTx/>
            </a:endParaRPr>
          </a:p>
        </p:txBody>
      </p:sp>
      <p:sp>
        <p:nvSpPr>
          <p:cNvPr id="97" name="矩形 96"/>
          <p:cNvSpPr/>
          <p:nvPr/>
        </p:nvSpPr>
        <p:spPr>
          <a:xfrm>
            <a:off x="772127" y="4648782"/>
            <a:ext cx="7602309" cy="436402"/>
          </a:xfrm>
          <a:prstGeom prst="rect">
            <a:avLst/>
          </a:prstGeom>
        </p:spPr>
        <p:txBody>
          <a:bodyPr wrap="square" lIns="68580" tIns="34290" rIns="68580" bIns="34290">
            <a:spAutoFit/>
          </a:bodyPr>
          <a:lstStyle/>
          <a:p>
            <a:pPr marL="0" marR="0" lvl="0" indent="0" defTabSz="914400" eaLnBrk="1" fontAlgn="auto" latinLnBrk="0" hangingPunct="1">
              <a:lnSpc>
                <a:spcPts val="1500"/>
              </a:lnSpc>
              <a:spcBef>
                <a:spcPts val="838"/>
              </a:spcBef>
              <a:spcAft>
                <a:spcPts val="838"/>
              </a:spcAft>
              <a:buClrTx/>
              <a:buSzTx/>
              <a:buFontTx/>
              <a:buNone/>
              <a:tabLst/>
              <a:defRPr/>
            </a:pPr>
            <a:r>
              <a:rPr kumimoji="0" lang="zh-CN" altLang="en-US" sz="100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kumimoji="0" lang="zh-CN" altLang="en-US" sz="10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rPr>
              <a:t>此处。或者复制您的文本粘贴到此处请在此处或者复制您的文本粘贴到此处请在</a:t>
            </a:r>
            <a:r>
              <a:rPr kumimoji="0" lang="zh-CN" altLang="en-US" sz="100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此处</a:t>
            </a:r>
            <a:endParaRPr kumimoji="0" lang="en-US" altLang="zh-CN" sz="10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wipe(left)">
                                      <p:cBhvr>
                                        <p:cTn id="7" dur="500"/>
                                        <p:tgtEl>
                                          <p:spTgt spid="9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Effect transition="in" filter="wipe(down)">
                                      <p:cBhvr>
                                        <p:cTn id="11" dur="500"/>
                                        <p:tgtEl>
                                          <p:spTgt spid="81"/>
                                        </p:tgtEl>
                                      </p:cBhvr>
                                    </p:animEffect>
                                  </p:childTnLst>
                                </p:cTn>
                              </p:par>
                            </p:childTnLst>
                          </p:cTn>
                        </p:par>
                        <p:par>
                          <p:cTn id="12" fill="hold">
                            <p:stCondLst>
                              <p:cond delay="1000"/>
                            </p:stCondLst>
                            <p:childTnLst>
                              <p:par>
                                <p:cTn id="13" presetID="2" presetClass="entr" presetSubtype="1" fill="hold" nodeType="afterEffect">
                                  <p:stCondLst>
                                    <p:cond delay="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500" fill="hold"/>
                                        <p:tgtEl>
                                          <p:spTgt spid="74"/>
                                        </p:tgtEl>
                                        <p:attrNameLst>
                                          <p:attrName>ppt_x</p:attrName>
                                        </p:attrNameLst>
                                      </p:cBhvr>
                                      <p:tavLst>
                                        <p:tav tm="0">
                                          <p:val>
                                            <p:strVal val="#ppt_x"/>
                                          </p:val>
                                        </p:tav>
                                        <p:tav tm="100000">
                                          <p:val>
                                            <p:strVal val="#ppt_x"/>
                                          </p:val>
                                        </p:tav>
                                      </p:tavLst>
                                    </p:anim>
                                    <p:anim calcmode="lin" valueType="num">
                                      <p:cBhvr additive="base">
                                        <p:cTn id="16" dur="500" fill="hold"/>
                                        <p:tgtEl>
                                          <p:spTgt spid="74"/>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2" presetClass="entr" presetSubtype="4" fill="hold" nodeType="after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wipe(down)">
                                      <p:cBhvr>
                                        <p:cTn id="20" dur="500"/>
                                        <p:tgtEl>
                                          <p:spTgt spid="84"/>
                                        </p:tgtEl>
                                      </p:cBhvr>
                                    </p:animEffect>
                                  </p:childTnLst>
                                </p:cTn>
                              </p:par>
                            </p:childTnLst>
                          </p:cTn>
                        </p:par>
                        <p:par>
                          <p:cTn id="21" fill="hold">
                            <p:stCondLst>
                              <p:cond delay="2000"/>
                            </p:stCondLst>
                            <p:childTnLst>
                              <p:par>
                                <p:cTn id="22" presetID="2" presetClass="entr" presetSubtype="1"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ppt_x"/>
                                          </p:val>
                                        </p:tav>
                                        <p:tav tm="100000">
                                          <p:val>
                                            <p:strVal val="#ppt_x"/>
                                          </p:val>
                                        </p:tav>
                                      </p:tavLst>
                                    </p:anim>
                                    <p:anim calcmode="lin" valueType="num">
                                      <p:cBhvr additive="base">
                                        <p:cTn id="25" dur="500" fill="hold"/>
                                        <p:tgtEl>
                                          <p:spTgt spid="50"/>
                                        </p:tgtEl>
                                        <p:attrNameLst>
                                          <p:attrName>ppt_y</p:attrName>
                                        </p:attrNameLst>
                                      </p:cBhvr>
                                      <p:tavLst>
                                        <p:tav tm="0">
                                          <p:val>
                                            <p:strVal val="0-#ppt_h/2"/>
                                          </p:val>
                                        </p:tav>
                                        <p:tav tm="100000">
                                          <p:val>
                                            <p:strVal val="#ppt_y"/>
                                          </p:val>
                                        </p:tav>
                                      </p:tavLst>
                                    </p:anim>
                                  </p:childTnLst>
                                </p:cTn>
                              </p:par>
                            </p:childTnLst>
                          </p:cTn>
                        </p:par>
                        <p:par>
                          <p:cTn id="26" fill="hold">
                            <p:stCondLst>
                              <p:cond delay="2500"/>
                            </p:stCondLst>
                            <p:childTnLst>
                              <p:par>
                                <p:cTn id="27" presetID="22" presetClass="entr" presetSubtype="4" fill="hold" nodeType="afterEffect">
                                  <p:stCondLst>
                                    <p:cond delay="0"/>
                                  </p:stCondLst>
                                  <p:childTnLst>
                                    <p:set>
                                      <p:cBhvr>
                                        <p:cTn id="28" dur="1" fill="hold">
                                          <p:stCondLst>
                                            <p:cond delay="0"/>
                                          </p:stCondLst>
                                        </p:cTn>
                                        <p:tgtEl>
                                          <p:spTgt spid="90"/>
                                        </p:tgtEl>
                                        <p:attrNameLst>
                                          <p:attrName>style.visibility</p:attrName>
                                        </p:attrNameLst>
                                      </p:cBhvr>
                                      <p:to>
                                        <p:strVal val="visible"/>
                                      </p:to>
                                    </p:set>
                                    <p:animEffect transition="in" filter="wipe(down)">
                                      <p:cBhvr>
                                        <p:cTn id="29" dur="500"/>
                                        <p:tgtEl>
                                          <p:spTgt spid="90"/>
                                        </p:tgtEl>
                                      </p:cBhvr>
                                    </p:animEffect>
                                  </p:childTnLst>
                                </p:cTn>
                              </p:par>
                            </p:childTnLst>
                          </p:cTn>
                        </p:par>
                        <p:par>
                          <p:cTn id="30" fill="hold">
                            <p:stCondLst>
                              <p:cond delay="3000"/>
                            </p:stCondLst>
                            <p:childTnLst>
                              <p:par>
                                <p:cTn id="31" presetID="2" presetClass="entr" presetSubtype="1" fill="hold"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additive="base">
                                        <p:cTn id="33" dur="500" fill="hold"/>
                                        <p:tgtEl>
                                          <p:spTgt spid="56"/>
                                        </p:tgtEl>
                                        <p:attrNameLst>
                                          <p:attrName>ppt_x</p:attrName>
                                        </p:attrNameLst>
                                      </p:cBhvr>
                                      <p:tavLst>
                                        <p:tav tm="0">
                                          <p:val>
                                            <p:strVal val="#ppt_x"/>
                                          </p:val>
                                        </p:tav>
                                        <p:tav tm="100000">
                                          <p:val>
                                            <p:strVal val="#ppt_x"/>
                                          </p:val>
                                        </p:tav>
                                      </p:tavLst>
                                    </p:anim>
                                    <p:anim calcmode="lin" valueType="num">
                                      <p:cBhvr additive="base">
                                        <p:cTn id="34" dur="500" fill="hold"/>
                                        <p:tgtEl>
                                          <p:spTgt spid="56"/>
                                        </p:tgtEl>
                                        <p:attrNameLst>
                                          <p:attrName>ppt_y</p:attrName>
                                        </p:attrNameLst>
                                      </p:cBhvr>
                                      <p:tavLst>
                                        <p:tav tm="0">
                                          <p:val>
                                            <p:strVal val="0-#ppt_h/2"/>
                                          </p:val>
                                        </p:tav>
                                        <p:tav tm="100000">
                                          <p:val>
                                            <p:strVal val="#ppt_y"/>
                                          </p:val>
                                        </p:tav>
                                      </p:tavLst>
                                    </p:anim>
                                  </p:childTnLst>
                                </p:cTn>
                              </p:par>
                            </p:childTnLst>
                          </p:cTn>
                        </p:par>
                        <p:par>
                          <p:cTn id="35" fill="hold">
                            <p:stCondLst>
                              <p:cond delay="3500"/>
                            </p:stCondLst>
                            <p:childTnLst>
                              <p:par>
                                <p:cTn id="36" presetID="22" presetClass="entr" presetSubtype="4" fill="hold" nodeType="afterEffect">
                                  <p:stCondLst>
                                    <p:cond delay="0"/>
                                  </p:stCondLst>
                                  <p:childTnLst>
                                    <p:set>
                                      <p:cBhvr>
                                        <p:cTn id="37" dur="1" fill="hold">
                                          <p:stCondLst>
                                            <p:cond delay="0"/>
                                          </p:stCondLst>
                                        </p:cTn>
                                        <p:tgtEl>
                                          <p:spTgt spid="93"/>
                                        </p:tgtEl>
                                        <p:attrNameLst>
                                          <p:attrName>style.visibility</p:attrName>
                                        </p:attrNameLst>
                                      </p:cBhvr>
                                      <p:to>
                                        <p:strVal val="visible"/>
                                      </p:to>
                                    </p:set>
                                    <p:animEffect transition="in" filter="wipe(down)">
                                      <p:cBhvr>
                                        <p:cTn id="38" dur="500"/>
                                        <p:tgtEl>
                                          <p:spTgt spid="93"/>
                                        </p:tgtEl>
                                      </p:cBhvr>
                                    </p:animEffect>
                                  </p:childTnLst>
                                </p:cTn>
                              </p:par>
                            </p:childTnLst>
                          </p:cTn>
                        </p:par>
                        <p:par>
                          <p:cTn id="39" fill="hold">
                            <p:stCondLst>
                              <p:cond delay="4000"/>
                            </p:stCondLst>
                            <p:childTnLst>
                              <p:par>
                                <p:cTn id="40" presetID="2" presetClass="entr" presetSubtype="1"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500" fill="hold"/>
                                        <p:tgtEl>
                                          <p:spTgt spid="62"/>
                                        </p:tgtEl>
                                        <p:attrNameLst>
                                          <p:attrName>ppt_x</p:attrName>
                                        </p:attrNameLst>
                                      </p:cBhvr>
                                      <p:tavLst>
                                        <p:tav tm="0">
                                          <p:val>
                                            <p:strVal val="#ppt_x"/>
                                          </p:val>
                                        </p:tav>
                                        <p:tav tm="100000">
                                          <p:val>
                                            <p:strVal val="#ppt_x"/>
                                          </p:val>
                                        </p:tav>
                                      </p:tavLst>
                                    </p:anim>
                                    <p:anim calcmode="lin" valueType="num">
                                      <p:cBhvr additive="base">
                                        <p:cTn id="43" dur="500" fill="hold"/>
                                        <p:tgtEl>
                                          <p:spTgt spid="62"/>
                                        </p:tgtEl>
                                        <p:attrNameLst>
                                          <p:attrName>ppt_y</p:attrName>
                                        </p:attrNameLst>
                                      </p:cBhvr>
                                      <p:tavLst>
                                        <p:tav tm="0">
                                          <p:val>
                                            <p:strVal val="0-#ppt_h/2"/>
                                          </p:val>
                                        </p:tav>
                                        <p:tav tm="100000">
                                          <p:val>
                                            <p:strVal val="#ppt_y"/>
                                          </p:val>
                                        </p:tav>
                                      </p:tavLst>
                                    </p:anim>
                                  </p:childTnLst>
                                </p:cTn>
                              </p:par>
                            </p:childTnLst>
                          </p:cTn>
                        </p:par>
                        <p:par>
                          <p:cTn id="44" fill="hold">
                            <p:stCondLst>
                              <p:cond delay="4500"/>
                            </p:stCondLst>
                            <p:childTnLst>
                              <p:par>
                                <p:cTn id="45" presetID="22" presetClass="entr" presetSubtype="4" fill="hold"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wipe(down)">
                                      <p:cBhvr>
                                        <p:cTn id="47" dur="500"/>
                                        <p:tgtEl>
                                          <p:spTgt spid="87"/>
                                        </p:tgtEl>
                                      </p:cBhvr>
                                    </p:animEffect>
                                  </p:childTnLst>
                                </p:cTn>
                              </p:par>
                            </p:childTnLst>
                          </p:cTn>
                        </p:par>
                        <p:par>
                          <p:cTn id="48" fill="hold">
                            <p:stCondLst>
                              <p:cond delay="5000"/>
                            </p:stCondLst>
                            <p:childTnLst>
                              <p:par>
                                <p:cTn id="49" presetID="2" presetClass="entr" presetSubtype="1" fill="hold" nodeType="after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additive="base">
                                        <p:cTn id="51" dur="500" fill="hold"/>
                                        <p:tgtEl>
                                          <p:spTgt spid="68"/>
                                        </p:tgtEl>
                                        <p:attrNameLst>
                                          <p:attrName>ppt_x</p:attrName>
                                        </p:attrNameLst>
                                      </p:cBhvr>
                                      <p:tavLst>
                                        <p:tav tm="0">
                                          <p:val>
                                            <p:strVal val="#ppt_x"/>
                                          </p:val>
                                        </p:tav>
                                        <p:tav tm="100000">
                                          <p:val>
                                            <p:strVal val="#ppt_x"/>
                                          </p:val>
                                        </p:tav>
                                      </p:tavLst>
                                    </p:anim>
                                    <p:anim calcmode="lin" valueType="num">
                                      <p:cBhvr additive="base">
                                        <p:cTn id="52" dur="500" fill="hold"/>
                                        <p:tgtEl>
                                          <p:spTgt spid="68"/>
                                        </p:tgtEl>
                                        <p:attrNameLst>
                                          <p:attrName>ppt_y</p:attrName>
                                        </p:attrNameLst>
                                      </p:cBhvr>
                                      <p:tavLst>
                                        <p:tav tm="0">
                                          <p:val>
                                            <p:strVal val="0-#ppt_h/2"/>
                                          </p:val>
                                        </p:tav>
                                        <p:tav tm="100000">
                                          <p:val>
                                            <p:strVal val="#ppt_y"/>
                                          </p:val>
                                        </p:tav>
                                      </p:tavLst>
                                    </p:anim>
                                  </p:childTnLst>
                                </p:cTn>
                              </p:par>
                            </p:childTnLst>
                          </p:cTn>
                        </p:par>
                        <p:par>
                          <p:cTn id="53" fill="hold">
                            <p:stCondLst>
                              <p:cond delay="5500"/>
                            </p:stCondLst>
                            <p:childTnLst>
                              <p:par>
                                <p:cTn id="54" presetID="22" presetClass="entr" presetSubtype="8" fill="hold" grpId="0" nodeType="after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wipe(left)">
                                      <p:cBhvr>
                                        <p:cTn id="56" dur="1750"/>
                                        <p:tgtEl>
                                          <p:spTgt spid="80"/>
                                        </p:tgtEl>
                                      </p:cBhvr>
                                    </p:animEffect>
                                  </p:childTnLst>
                                </p:cTn>
                              </p:par>
                            </p:childTnLst>
                          </p:cTn>
                        </p:par>
                        <p:par>
                          <p:cTn id="57" fill="hold">
                            <p:stCondLst>
                              <p:cond delay="7250"/>
                            </p:stCondLst>
                            <p:childTnLst>
                              <p:par>
                                <p:cTn id="58" presetID="22" presetClass="entr" presetSubtype="8" fill="hold" grpId="0" nodeType="afterEffect">
                                  <p:stCondLst>
                                    <p:cond delay="0"/>
                                  </p:stCondLst>
                                  <p:childTnLst>
                                    <p:set>
                                      <p:cBhvr>
                                        <p:cTn id="59" dur="1" fill="hold">
                                          <p:stCondLst>
                                            <p:cond delay="0"/>
                                          </p:stCondLst>
                                        </p:cTn>
                                        <p:tgtEl>
                                          <p:spTgt spid="97"/>
                                        </p:tgtEl>
                                        <p:attrNameLst>
                                          <p:attrName>style.visibility</p:attrName>
                                        </p:attrNameLst>
                                      </p:cBhvr>
                                      <p:to>
                                        <p:strVal val="visible"/>
                                      </p:to>
                                    </p:set>
                                    <p:animEffect transition="in" filter="wipe(left)">
                                      <p:cBhvr>
                                        <p:cTn id="60"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96" grpId="0" animBg="1"/>
      <p:bldP spid="9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a:stretch>
            <a:fillRect/>
          </a:stretch>
        </p:blipFill>
        <p:spPr>
          <a:xfrm>
            <a:off x="755576" y="2113322"/>
            <a:ext cx="4092762" cy="696049"/>
          </a:xfrm>
          <a:prstGeom prst="rect">
            <a:avLst/>
          </a:prstGeom>
        </p:spPr>
      </p:pic>
      <p:sp>
        <p:nvSpPr>
          <p:cNvPr id="13" name="文本框 14"/>
          <p:cNvSpPr txBox="1"/>
          <p:nvPr/>
        </p:nvSpPr>
        <p:spPr>
          <a:xfrm>
            <a:off x="591164" y="4366845"/>
            <a:ext cx="1449515"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策划组</a:t>
            </a:r>
            <a:endParaRPr kumimoji="0" lang="en-US" altLang="zh-CN" sz="18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项目完成率</a:t>
            </a:r>
            <a:endParaRPr kumimoji="0" lang="zh-CN" altLang="en-US" sz="18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4" name="文本框 22"/>
          <p:cNvSpPr txBox="1"/>
          <p:nvPr/>
        </p:nvSpPr>
        <p:spPr>
          <a:xfrm>
            <a:off x="1998056" y="4366845"/>
            <a:ext cx="1449515"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客服</a:t>
            </a:r>
            <a:r>
              <a:rPr kumimoji="0" lang="zh-CN" altLang="en-US" sz="18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组</a:t>
            </a:r>
            <a:endParaRPr kumimoji="0" lang="en-US" altLang="zh-CN" sz="18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项目完成率</a:t>
            </a:r>
            <a:endParaRPr kumimoji="0" lang="zh-CN" altLang="en-US" sz="18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5" name="文本框 23"/>
          <p:cNvSpPr txBox="1"/>
          <p:nvPr/>
        </p:nvSpPr>
        <p:spPr>
          <a:xfrm>
            <a:off x="3443507" y="4366845"/>
            <a:ext cx="1449515" cy="64633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销售组</a:t>
            </a:r>
            <a:endParaRPr kumimoji="0" lang="en-US" altLang="zh-CN" sz="18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rPr>
              <a:t>项目完成率</a:t>
            </a:r>
            <a:endParaRPr kumimoji="0" lang="zh-CN" altLang="en-US" sz="1800" b="1"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endParaRPr>
          </a:p>
        </p:txBody>
      </p:sp>
      <p:sp>
        <p:nvSpPr>
          <p:cNvPr id="16" name="Freeform 50"/>
          <p:cNvSpPr>
            <a:spLocks/>
          </p:cNvSpPr>
          <p:nvPr/>
        </p:nvSpPr>
        <p:spPr bwMode="auto">
          <a:xfrm>
            <a:off x="755576" y="2940269"/>
            <a:ext cx="1179348" cy="1385489"/>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E7AC3"/>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7" name="Freeform 50"/>
          <p:cNvSpPr>
            <a:spLocks/>
          </p:cNvSpPr>
          <p:nvPr/>
        </p:nvSpPr>
        <p:spPr bwMode="auto">
          <a:xfrm>
            <a:off x="2084843" y="2855602"/>
            <a:ext cx="1179348" cy="1385489"/>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05DA2"/>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8" name="Freeform 50"/>
          <p:cNvSpPr>
            <a:spLocks/>
          </p:cNvSpPr>
          <p:nvPr/>
        </p:nvSpPr>
        <p:spPr bwMode="auto">
          <a:xfrm>
            <a:off x="3473376" y="2940268"/>
            <a:ext cx="1179348" cy="1385489"/>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9" name="文本框 8"/>
          <p:cNvSpPr txBox="1"/>
          <p:nvPr/>
        </p:nvSpPr>
        <p:spPr>
          <a:xfrm>
            <a:off x="5143267" y="2064325"/>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rgbClr val="0E7AC3"/>
                </a:solidFill>
                <a:effectLst/>
                <a:uLnTx/>
                <a:uFillTx/>
                <a:latin typeface="微软雅黑" pitchFamily="34" charset="-122"/>
                <a:ea typeface="微软雅黑" pitchFamily="34" charset="-122"/>
                <a:cs typeface="+mn-cs"/>
              </a:rPr>
              <a:t>01</a:t>
            </a:r>
            <a:r>
              <a:rPr kumimoji="0" lang="zh-CN" altLang="en-US" sz="1050" b="1" i="0" u="none" strike="noStrike" kern="1200" cap="none" spc="0" normalizeH="0" baseline="0" noProof="0" dirty="0" smtClean="0">
                <a:ln>
                  <a:noFill/>
                </a:ln>
                <a:solidFill>
                  <a:srgbClr val="0E7AC3"/>
                </a:solidFill>
                <a:effectLst/>
                <a:uLnTx/>
                <a:uFillTx/>
                <a:latin typeface="微软雅黑" pitchFamily="34" charset="-122"/>
                <a:ea typeface="微软雅黑" pitchFamily="34" charset="-122"/>
                <a:cs typeface="+mn-cs"/>
              </a:rPr>
              <a:t>单击</a:t>
            </a:r>
            <a:r>
              <a:rPr kumimoji="0" lang="zh-CN" altLang="en-US" sz="1050" b="1" i="0" u="none" strike="noStrike" kern="1200" cap="none" spc="0" normalizeH="0" baseline="0" noProof="0" dirty="0">
                <a:ln>
                  <a:noFill/>
                </a:ln>
                <a:solidFill>
                  <a:srgbClr val="0E7AC3"/>
                </a:solidFill>
                <a:effectLst/>
                <a:uLnTx/>
                <a:uFillTx/>
                <a:latin typeface="微软雅黑" pitchFamily="34" charset="-122"/>
                <a:ea typeface="微软雅黑" pitchFamily="34" charset="-122"/>
                <a:cs typeface="+mn-cs"/>
              </a:rPr>
              <a:t>此处输入标题</a:t>
            </a:r>
            <a:endParaRPr kumimoji="0" lang="en-US" altLang="zh-CN" sz="1050" b="1" i="0" u="none" strike="noStrike" kern="1200" cap="none" spc="0" normalizeH="0" baseline="0" noProof="0" dirty="0">
              <a:ln>
                <a:noFill/>
              </a:ln>
              <a:solidFill>
                <a:srgbClr val="0E7AC3"/>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请在此粘贴或者输入你的文字</a:t>
            </a:r>
            <a:r>
              <a:rPr kumimoji="0" lang="zh-CN" altLang="en-US"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内容请</a:t>
            </a:r>
            <a:r>
              <a:rPr kumimoji="0" lang="zh-CN" altLang="en-US"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在此粘贴或者输入你的文字</a:t>
            </a:r>
            <a:r>
              <a:rPr kumimoji="0" lang="zh-CN" altLang="en-US"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请在此粘贴或者输入你的文字内容请在此粘贴或者输入你的文字</a:t>
            </a:r>
            <a:r>
              <a:rPr kumimoji="0" lang="zh-CN" altLang="en-US"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0" name="文本框 8"/>
          <p:cNvSpPr txBox="1"/>
          <p:nvPr/>
        </p:nvSpPr>
        <p:spPr>
          <a:xfrm>
            <a:off x="5143267" y="2932004"/>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rgbClr val="0E7AC3"/>
                </a:solidFill>
                <a:effectLst/>
                <a:uLnTx/>
                <a:uFillTx/>
                <a:latin typeface="微软雅黑" pitchFamily="34" charset="-122"/>
                <a:ea typeface="微软雅黑" pitchFamily="34" charset="-122"/>
                <a:cs typeface="+mn-cs"/>
              </a:rPr>
              <a:t>02</a:t>
            </a:r>
            <a:r>
              <a:rPr kumimoji="0" lang="zh-CN" altLang="en-US" sz="1050" b="1" i="0" u="none" strike="noStrike" kern="1200" cap="none" spc="0" normalizeH="0" baseline="0" noProof="0" dirty="0" smtClean="0">
                <a:ln>
                  <a:noFill/>
                </a:ln>
                <a:solidFill>
                  <a:srgbClr val="0E7AC3"/>
                </a:solidFill>
                <a:effectLst/>
                <a:uLnTx/>
                <a:uFillTx/>
                <a:latin typeface="微软雅黑" pitchFamily="34" charset="-122"/>
                <a:ea typeface="微软雅黑" pitchFamily="34" charset="-122"/>
                <a:cs typeface="+mn-cs"/>
              </a:rPr>
              <a:t>单击</a:t>
            </a:r>
            <a:r>
              <a:rPr kumimoji="0" lang="zh-CN" altLang="en-US" sz="1050" b="1" i="0" u="none" strike="noStrike" kern="1200" cap="none" spc="0" normalizeH="0" baseline="0" noProof="0" dirty="0">
                <a:ln>
                  <a:noFill/>
                </a:ln>
                <a:solidFill>
                  <a:srgbClr val="0E7AC3"/>
                </a:solidFill>
                <a:effectLst/>
                <a:uLnTx/>
                <a:uFillTx/>
                <a:latin typeface="微软雅黑" pitchFamily="34" charset="-122"/>
                <a:ea typeface="微软雅黑" pitchFamily="34" charset="-122"/>
                <a:cs typeface="+mn-cs"/>
              </a:rPr>
              <a:t>此处输入标题</a:t>
            </a:r>
            <a:endParaRPr kumimoji="0" lang="en-US" altLang="zh-CN" sz="1050" b="1" i="0" u="none" strike="noStrike" kern="1200" cap="none" spc="0" normalizeH="0" baseline="0" noProof="0" dirty="0">
              <a:ln>
                <a:noFill/>
              </a:ln>
              <a:solidFill>
                <a:srgbClr val="0E7AC3"/>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请在此粘贴或者输入你的文字</a:t>
            </a:r>
            <a:r>
              <a:rPr kumimoji="0" lang="zh-CN" altLang="en-US"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内容请</a:t>
            </a:r>
            <a:r>
              <a:rPr kumimoji="0" lang="zh-CN" altLang="en-US"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在此粘贴或者输入你的文字</a:t>
            </a:r>
            <a:r>
              <a:rPr kumimoji="0" lang="zh-CN" altLang="en-US"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请在此粘贴或者输入你的文字内容请在此粘贴或者输入你的文字</a:t>
            </a:r>
            <a:r>
              <a:rPr kumimoji="0" lang="zh-CN" altLang="en-US"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
        <p:nvSpPr>
          <p:cNvPr id="21" name="文本框 8"/>
          <p:cNvSpPr txBox="1"/>
          <p:nvPr/>
        </p:nvSpPr>
        <p:spPr>
          <a:xfrm>
            <a:off x="5143267" y="3732938"/>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rgbClr val="0E7AC3"/>
                </a:solidFill>
                <a:effectLst/>
                <a:uLnTx/>
                <a:uFillTx/>
                <a:latin typeface="微软雅黑" pitchFamily="34" charset="-122"/>
                <a:ea typeface="微软雅黑" pitchFamily="34" charset="-122"/>
                <a:cs typeface="+mn-cs"/>
              </a:rPr>
              <a:t>03</a:t>
            </a:r>
            <a:r>
              <a:rPr kumimoji="0" lang="zh-CN" altLang="en-US" sz="1050" b="1" i="0" u="none" strike="noStrike" kern="1200" cap="none" spc="0" normalizeH="0" baseline="0" noProof="0" dirty="0" smtClean="0">
                <a:ln>
                  <a:noFill/>
                </a:ln>
                <a:solidFill>
                  <a:srgbClr val="0E7AC3"/>
                </a:solidFill>
                <a:effectLst/>
                <a:uLnTx/>
                <a:uFillTx/>
                <a:latin typeface="微软雅黑" pitchFamily="34" charset="-122"/>
                <a:ea typeface="微软雅黑" pitchFamily="34" charset="-122"/>
                <a:cs typeface="+mn-cs"/>
              </a:rPr>
              <a:t>单击</a:t>
            </a:r>
            <a:r>
              <a:rPr kumimoji="0" lang="zh-CN" altLang="en-US" sz="1050" b="1" i="0" u="none" strike="noStrike" kern="1200" cap="none" spc="0" normalizeH="0" baseline="0" noProof="0" dirty="0">
                <a:ln>
                  <a:noFill/>
                </a:ln>
                <a:solidFill>
                  <a:srgbClr val="0E7AC3"/>
                </a:solidFill>
                <a:effectLst/>
                <a:uLnTx/>
                <a:uFillTx/>
                <a:latin typeface="微软雅黑" pitchFamily="34" charset="-122"/>
                <a:ea typeface="微软雅黑" pitchFamily="34" charset="-122"/>
                <a:cs typeface="+mn-cs"/>
              </a:rPr>
              <a:t>此处输入标题</a:t>
            </a:r>
            <a:endParaRPr kumimoji="0" lang="en-US" altLang="zh-CN" sz="1050" b="1" i="0" u="none" strike="noStrike" kern="1200" cap="none" spc="0" normalizeH="0" baseline="0" noProof="0" dirty="0">
              <a:ln>
                <a:noFill/>
              </a:ln>
              <a:solidFill>
                <a:srgbClr val="0E7AC3"/>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请在此粘贴或者输入你的文字</a:t>
            </a:r>
            <a:r>
              <a:rPr kumimoji="0" lang="zh-CN" altLang="en-US"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内容请</a:t>
            </a:r>
            <a:r>
              <a:rPr kumimoji="0" lang="zh-CN" altLang="en-US"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在此粘贴或者输入你的文字</a:t>
            </a:r>
            <a:r>
              <a:rPr kumimoji="0" lang="zh-CN" altLang="en-US"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rPr>
              <a:t>请在此粘贴或者输入你的文字内容请在此粘贴或者输入你的文字</a:t>
            </a:r>
            <a:r>
              <a:rPr kumimoji="0" lang="zh-CN" altLang="en-US" sz="900" b="1" i="0" u="none" strike="noStrike" kern="120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内容</a:t>
            </a:r>
            <a:endParaRPr kumimoji="0" lang="en-US" altLang="zh-CN" sz="900" b="1" i="0" u="none" strike="noStrike" kern="120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par>
                                <p:cTn id="41" presetID="2" presetClass="entr" presetSubtype="2"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1+#ppt_w/2"/>
                                          </p:val>
                                        </p:tav>
                                        <p:tav tm="100000">
                                          <p:val>
                                            <p:strVal val="#ppt_x"/>
                                          </p:val>
                                        </p:tav>
                                      </p:tavLst>
                                    </p:anim>
                                    <p:anim calcmode="lin" valueType="num">
                                      <p:cBhvr additive="base">
                                        <p:cTn id="44" dur="500" fill="hold"/>
                                        <p:tgtEl>
                                          <p:spTgt spid="19"/>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2"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1+#ppt_w/2"/>
                                          </p:val>
                                        </p:tav>
                                        <p:tav tm="100000">
                                          <p:val>
                                            <p:strVal val="#ppt_x"/>
                                          </p:val>
                                        </p:tav>
                                      </p:tavLst>
                                    </p:anim>
                                    <p:anim calcmode="lin" valueType="num">
                                      <p:cBhvr additive="base">
                                        <p:cTn id="49" dur="500" fill="hold"/>
                                        <p:tgtEl>
                                          <p:spTgt spid="20"/>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2"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1+#ppt_w/2"/>
                                          </p:val>
                                        </p:tav>
                                        <p:tav tm="100000">
                                          <p:val>
                                            <p:strVal val="#ppt_x"/>
                                          </p:val>
                                        </p:tav>
                                      </p:tavLst>
                                    </p:anim>
                                    <p:anim calcmode="lin" valueType="num">
                                      <p:cBhvr additive="base">
                                        <p:cTn id="54"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animBg="1"/>
      <p:bldP spid="17" grpId="0" animBg="1"/>
      <p:bldP spid="18" grpId="0" animBg="1"/>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69"/>
          <p:cNvSpPr>
            <a:spLocks noChangeArrowheads="1"/>
          </p:cNvSpPr>
          <p:nvPr/>
        </p:nvSpPr>
        <p:spPr bwMode="auto">
          <a:xfrm>
            <a:off x="3347864" y="2294751"/>
            <a:ext cx="24838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buFont typeface="Arial" charset="0"/>
              <a:buNone/>
            </a:pPr>
            <a:r>
              <a:rPr lang="zh-CN" altLang="en-US" sz="3000" b="1" dirty="0" smtClean="0">
                <a:latin typeface="微软雅黑" pitchFamily="34" charset="-122"/>
                <a:ea typeface="微软雅黑" pitchFamily="34" charset="-122"/>
                <a:sym typeface="微软雅黑" pitchFamily="34" charset="-122"/>
              </a:rPr>
              <a:t>成功项目展示</a:t>
            </a:r>
            <a:endParaRPr lang="en-US" altLang="zh-CN" sz="3000" b="1" dirty="0">
              <a:latin typeface="微软雅黑" pitchFamily="34" charset="-122"/>
              <a:ea typeface="微软雅黑" pitchFamily="34" charset="-122"/>
              <a:sym typeface="微软雅黑" pitchFamily="34" charset="-122"/>
            </a:endParaRPr>
          </a:p>
        </p:txBody>
      </p:sp>
      <p:sp>
        <p:nvSpPr>
          <p:cNvPr id="7" name="矩形 70"/>
          <p:cNvSpPr>
            <a:spLocks noChangeArrowheads="1"/>
          </p:cNvSpPr>
          <p:nvPr/>
        </p:nvSpPr>
        <p:spPr bwMode="auto">
          <a:xfrm>
            <a:off x="2382928" y="2848749"/>
            <a:ext cx="462736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1100" dirty="0">
                <a:latin typeface="微软雅黑" panose="020B0503020204020204" pitchFamily="34" charset="-122"/>
                <a:ea typeface="微软雅黑" panose="020B0503020204020204" pitchFamily="34" charset="-122"/>
              </a:rPr>
              <a:t>在此处添加文字，在此处添加文字，在此处添加文字在</a:t>
            </a:r>
            <a:r>
              <a:rPr lang="zh-CN" altLang="en-US" sz="1100" dirty="0" smtClean="0">
                <a:latin typeface="微软雅黑" panose="020B0503020204020204" pitchFamily="34" charset="-122"/>
                <a:ea typeface="微软雅黑" panose="020B0503020204020204" pitchFamily="34" charset="-122"/>
              </a:rPr>
              <a:t>此处添加文字</a:t>
            </a:r>
            <a:endParaRPr lang="zh-CN" altLang="en-US" sz="1100" dirty="0">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1835696" y="2571750"/>
            <a:ext cx="1368152" cy="0"/>
          </a:xfrm>
          <a:prstGeom prst="line">
            <a:avLst/>
          </a:prstGeom>
          <a:noFill/>
          <a:ln w="9525" cap="flat" cmpd="sng" algn="ctr">
            <a:solidFill>
              <a:srgbClr val="4F81BD"/>
            </a:solidFill>
            <a:prstDash val="solid"/>
          </a:ln>
          <a:effectLst/>
        </p:spPr>
      </p:cxnSp>
      <p:cxnSp>
        <p:nvCxnSpPr>
          <p:cNvPr id="9" name="直接连接符 8"/>
          <p:cNvCxnSpPr/>
          <p:nvPr/>
        </p:nvCxnSpPr>
        <p:spPr>
          <a:xfrm>
            <a:off x="6012160" y="2571750"/>
            <a:ext cx="1296144" cy="0"/>
          </a:xfrm>
          <a:prstGeom prst="line">
            <a:avLst/>
          </a:prstGeom>
          <a:noFill/>
          <a:ln w="9525" cap="flat" cmpd="sng" algn="ctr">
            <a:solidFill>
              <a:srgbClr val="4F81BD"/>
            </a:solidFill>
            <a:prstDash val="solid"/>
          </a:ln>
          <a:effectLst/>
        </p:spPr>
      </p:cxn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wipe(right)">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fltVal val="0"/>
                                          </p:val>
                                        </p:tav>
                                        <p:tav tm="100000">
                                          <p:val>
                                            <p:strVal val="#ppt_w"/>
                                          </p:val>
                                        </p:tav>
                                      </p:tavLst>
                                    </p:anim>
                                    <p:anim calcmode="lin" valueType="num">
                                      <p:cBhvr>
                                        <p:cTn id="23" dur="1000" fill="hold"/>
                                        <p:tgtEl>
                                          <p:spTgt spid="7"/>
                                        </p:tgtEl>
                                        <p:attrNameLst>
                                          <p:attrName>ppt_h</p:attrName>
                                        </p:attrNameLst>
                                      </p:cBhvr>
                                      <p:tavLst>
                                        <p:tav tm="0">
                                          <p:val>
                                            <p:fltVal val="0"/>
                                          </p:val>
                                        </p:tav>
                                        <p:tav tm="100000">
                                          <p:val>
                                            <p:strVal val="#ppt_h"/>
                                          </p:val>
                                        </p:tav>
                                      </p:tavLst>
                                    </p:anim>
                                    <p:anim calcmode="lin" valueType="num">
                                      <p:cBhvr>
                                        <p:cTn id="24" dur="1000" fill="hold"/>
                                        <p:tgtEl>
                                          <p:spTgt spid="7"/>
                                        </p:tgtEl>
                                        <p:attrNameLst>
                                          <p:attrName>style.rotation</p:attrName>
                                        </p:attrNameLst>
                                      </p:cBhvr>
                                      <p:tavLst>
                                        <p:tav tm="0">
                                          <p:val>
                                            <p:fltVal val="90"/>
                                          </p:val>
                                        </p:tav>
                                        <p:tav tm="100000">
                                          <p:val>
                                            <p:fltVal val="0"/>
                                          </p:val>
                                        </p:tav>
                                      </p:tavLst>
                                    </p:anim>
                                    <p:animEffect transition="in" filter="fade">
                                      <p:cBhvr>
                                        <p:cTn id="2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23083</TotalTime>
  <Words>3651</Words>
  <Application>Microsoft Office PowerPoint</Application>
  <PresentationFormat>全屏显示(4:3)</PresentationFormat>
  <Paragraphs>368</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2017-08-03T06:48:42Z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