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990" y="-109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 bwMode="auto">
          <a:xfrm>
            <a:off x="2771800" y="6190152"/>
            <a:ext cx="4032448" cy="27003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蓝色曲线背景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1" y="3456750"/>
            <a:ext cx="9138177" cy="170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43608" y="3237824"/>
            <a:ext cx="7960398" cy="199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1714494"/>
            <a:ext cx="9144000" cy="166688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8" y="536112"/>
            <a:ext cx="5790477" cy="10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1789789"/>
            <a:ext cx="4103687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1789789"/>
            <a:ext cx="4103688" cy="148403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186598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236</Words>
  <Application>Microsoft Office PowerPoint</Application>
  <PresentationFormat>全屏显示(16:9)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2017-08-03T05:30:18Z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