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1710" y="-150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2771800" y="6190152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2017/8/1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299" y="-812626"/>
            <a:ext cx="9166299" cy="902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71600" y="3219822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7868" y="536112"/>
            <a:ext cx="5790477" cy="10095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23090</TotalTime>
  <Words>236</Words>
  <Application>Microsoft Office PowerPoint</Application>
  <PresentationFormat>全屏显示(16:9)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2017-08-01T05:22:52Z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